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6"/>
  </p:notesMasterIdLst>
  <p:sldIdLst>
    <p:sldId id="1127" r:id="rId6"/>
    <p:sldId id="1107" r:id="rId7"/>
    <p:sldId id="996" r:id="rId8"/>
    <p:sldId id="1225" r:id="rId9"/>
    <p:sldId id="1044" r:id="rId10"/>
    <p:sldId id="1017" r:id="rId11"/>
    <p:sldId id="1094" r:id="rId12"/>
    <p:sldId id="964" r:id="rId13"/>
    <p:sldId id="931" r:id="rId14"/>
    <p:sldId id="966" r:id="rId15"/>
    <p:sldId id="1045" r:id="rId16"/>
    <p:sldId id="967" r:id="rId17"/>
    <p:sldId id="969" r:id="rId18"/>
    <p:sldId id="977" r:id="rId19"/>
    <p:sldId id="1128" r:id="rId20"/>
    <p:sldId id="1224" r:id="rId21"/>
    <p:sldId id="1068" r:id="rId22"/>
    <p:sldId id="1122" r:id="rId23"/>
    <p:sldId id="973" r:id="rId24"/>
    <p:sldId id="1086" r:id="rId25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FF"/>
    <a:srgbClr val="103D82"/>
    <a:srgbClr val="000099"/>
    <a:srgbClr val="42587B"/>
    <a:srgbClr val="2E6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C82A92-DF50-4291-BB62-F3B5F77798F9}" v="48" dt="2025-06-22T07:23:12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966" autoAdjust="0"/>
  </p:normalViewPr>
  <p:slideViewPr>
    <p:cSldViewPr snapToGrid="0">
      <p:cViewPr varScale="1">
        <p:scale>
          <a:sx n="86" d="100"/>
          <a:sy n="86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ey Volkov" userId="193d6803-2d6a-4e05-b1dd-8ee437359bb3" providerId="ADAL" clId="{95C82A92-DF50-4291-BB62-F3B5F77798F9}"/>
    <pc:docChg chg="undo custSel addSld delSld modSld sldOrd">
      <pc:chgData name="Sergey Volkov" userId="193d6803-2d6a-4e05-b1dd-8ee437359bb3" providerId="ADAL" clId="{95C82A92-DF50-4291-BB62-F3B5F77798F9}" dt="2025-06-22T07:28:44.696" v="1404" actId="14100"/>
      <pc:docMkLst>
        <pc:docMk/>
      </pc:docMkLst>
      <pc:sldChg chg="addSp delSp modSp add mod setBg">
        <pc:chgData name="Sergey Volkov" userId="193d6803-2d6a-4e05-b1dd-8ee437359bb3" providerId="ADAL" clId="{95C82A92-DF50-4291-BB62-F3B5F77798F9}" dt="2025-06-22T06:36:58.825" v="768" actId="115"/>
        <pc:sldMkLst>
          <pc:docMk/>
          <pc:sldMk cId="438518905" sldId="270"/>
        </pc:sldMkLst>
        <pc:spChg chg="add del mod">
          <ac:chgData name="Sergey Volkov" userId="193d6803-2d6a-4e05-b1dd-8ee437359bb3" providerId="ADAL" clId="{95C82A92-DF50-4291-BB62-F3B5F77798F9}" dt="2025-06-22T06:29:01.142" v="541" actId="478"/>
          <ac:spMkLst>
            <pc:docMk/>
            <pc:sldMk cId="438518905" sldId="270"/>
            <ac:spMk id="3" creationId="{9B9389BC-57F3-7A54-0393-B7D4702DB7B5}"/>
          </ac:spMkLst>
        </pc:spChg>
        <pc:spChg chg="del mod">
          <ac:chgData name="Sergey Volkov" userId="193d6803-2d6a-4e05-b1dd-8ee437359bb3" providerId="ADAL" clId="{95C82A92-DF50-4291-BB62-F3B5F77798F9}" dt="2025-06-22T06:28:59.370" v="540" actId="478"/>
          <ac:spMkLst>
            <pc:docMk/>
            <pc:sldMk cId="438518905" sldId="270"/>
            <ac:spMk id="6" creationId="{E3552195-CD87-1735-BFB4-27D5329B084B}"/>
          </ac:spMkLst>
        </pc:spChg>
        <pc:spChg chg="del">
          <ac:chgData name="Sergey Volkov" userId="193d6803-2d6a-4e05-b1dd-8ee437359bb3" providerId="ADAL" clId="{95C82A92-DF50-4291-BB62-F3B5F77798F9}" dt="2025-06-22T06:29:04.332" v="542" actId="478"/>
          <ac:spMkLst>
            <pc:docMk/>
            <pc:sldMk cId="438518905" sldId="270"/>
            <ac:spMk id="7" creationId="{5FB03EC1-52DC-0146-5CB6-464792BB37F8}"/>
          </ac:spMkLst>
        </pc:spChg>
        <pc:spChg chg="add del mod">
          <ac:chgData name="Sergey Volkov" userId="193d6803-2d6a-4e05-b1dd-8ee437359bb3" providerId="ADAL" clId="{95C82A92-DF50-4291-BB62-F3B5F77798F9}" dt="2025-06-22T06:29:08.087" v="543" actId="478"/>
          <ac:spMkLst>
            <pc:docMk/>
            <pc:sldMk cId="438518905" sldId="270"/>
            <ac:spMk id="8" creationId="{A9CE4806-E320-A492-E08B-19E40B40C1B6}"/>
          </ac:spMkLst>
        </pc:spChg>
        <pc:spChg chg="add del mod">
          <ac:chgData name="Sergey Volkov" userId="193d6803-2d6a-4e05-b1dd-8ee437359bb3" providerId="ADAL" clId="{95C82A92-DF50-4291-BB62-F3B5F77798F9}" dt="2025-06-22T06:30:04.646" v="579" actId="478"/>
          <ac:spMkLst>
            <pc:docMk/>
            <pc:sldMk cId="438518905" sldId="270"/>
            <ac:spMk id="9" creationId="{358AE65A-FE9E-9543-C010-888A6DD117A0}"/>
          </ac:spMkLst>
        </pc:spChg>
        <pc:spChg chg="mod">
          <ac:chgData name="Sergey Volkov" userId="193d6803-2d6a-4e05-b1dd-8ee437359bb3" providerId="ADAL" clId="{95C82A92-DF50-4291-BB62-F3B5F77798F9}" dt="2025-06-22T06:36:58.825" v="768" actId="115"/>
          <ac:spMkLst>
            <pc:docMk/>
            <pc:sldMk cId="438518905" sldId="270"/>
            <ac:spMk id="14" creationId="{CE5D49DC-45DA-D142-4741-ACFD2F878155}"/>
          </ac:spMkLst>
        </pc:spChg>
        <pc:spChg chg="add mod">
          <ac:chgData name="Sergey Volkov" userId="193d6803-2d6a-4e05-b1dd-8ee437359bb3" providerId="ADAL" clId="{95C82A92-DF50-4291-BB62-F3B5F77798F9}" dt="2025-06-22T06:31:46.215" v="622" actId="255"/>
          <ac:spMkLst>
            <pc:docMk/>
            <pc:sldMk cId="438518905" sldId="270"/>
            <ac:spMk id="34" creationId="{D13DED44-5971-0EC1-56B2-6CD0BAF01FC7}"/>
          </ac:spMkLst>
        </pc:spChg>
        <pc:spChg chg="add mod">
          <ac:chgData name="Sergey Volkov" userId="193d6803-2d6a-4e05-b1dd-8ee437359bb3" providerId="ADAL" clId="{95C82A92-DF50-4291-BB62-F3B5F77798F9}" dt="2025-06-22T06:30:52.606" v="616" actId="20577"/>
          <ac:spMkLst>
            <pc:docMk/>
            <pc:sldMk cId="438518905" sldId="270"/>
            <ac:spMk id="35" creationId="{1154F420-B7A2-34DB-D6BD-1B2C28ECE6CD}"/>
          </ac:spMkLst>
        </pc:spChg>
      </pc:sldChg>
      <pc:sldChg chg="addSp modSp add mod setBg">
        <pc:chgData name="Sergey Volkov" userId="193d6803-2d6a-4e05-b1dd-8ee437359bb3" providerId="ADAL" clId="{95C82A92-DF50-4291-BB62-F3B5F77798F9}" dt="2025-06-19T09:50:52.888" v="456"/>
        <pc:sldMkLst>
          <pc:docMk/>
          <pc:sldMk cId="3733490833" sldId="352"/>
        </pc:sldMkLst>
        <pc:spChg chg="add mod">
          <ac:chgData name="Sergey Volkov" userId="193d6803-2d6a-4e05-b1dd-8ee437359bb3" providerId="ADAL" clId="{95C82A92-DF50-4291-BB62-F3B5F77798F9}" dt="2025-06-19T09:50:52.888" v="456"/>
          <ac:spMkLst>
            <pc:docMk/>
            <pc:sldMk cId="3733490833" sldId="352"/>
            <ac:spMk id="4" creationId="{9F4DAF06-E1EB-ADBE-86F4-3017F465F15A}"/>
          </ac:spMkLst>
        </pc:spChg>
        <pc:picChg chg="add mod">
          <ac:chgData name="Sergey Volkov" userId="193d6803-2d6a-4e05-b1dd-8ee437359bb3" providerId="ADAL" clId="{95C82A92-DF50-4291-BB62-F3B5F77798F9}" dt="2025-06-19T09:50:50.231" v="455" actId="27614"/>
          <ac:picMkLst>
            <pc:docMk/>
            <pc:sldMk cId="3733490833" sldId="352"/>
            <ac:picMk id="3" creationId="{4B4C1ADC-5FFE-2E8C-D853-4B01693399EC}"/>
          </ac:picMkLst>
        </pc:picChg>
      </pc:sldChg>
      <pc:sldChg chg="modSp del mod modNotesTx">
        <pc:chgData name="Sergey Volkov" userId="193d6803-2d6a-4e05-b1dd-8ee437359bb3" providerId="ADAL" clId="{95C82A92-DF50-4291-BB62-F3B5F77798F9}" dt="2025-06-22T05:31:08.478" v="479" actId="47"/>
        <pc:sldMkLst>
          <pc:docMk/>
          <pc:sldMk cId="2204598041" sldId="960"/>
        </pc:sldMkLst>
        <pc:spChg chg="mod">
          <ac:chgData name="Sergey Volkov" userId="193d6803-2d6a-4e05-b1dd-8ee437359bb3" providerId="ADAL" clId="{95C82A92-DF50-4291-BB62-F3B5F77798F9}" dt="2025-06-22T05:30:54.610" v="475" actId="21"/>
          <ac:spMkLst>
            <pc:docMk/>
            <pc:sldMk cId="2204598041" sldId="960"/>
            <ac:spMk id="10" creationId="{00000000-0000-0000-0000-000000000000}"/>
          </ac:spMkLst>
        </pc:spChg>
      </pc:sldChg>
      <pc:sldChg chg="modSp del mod">
        <pc:chgData name="Sergey Volkov" userId="193d6803-2d6a-4e05-b1dd-8ee437359bb3" providerId="ADAL" clId="{95C82A92-DF50-4291-BB62-F3B5F77798F9}" dt="2025-06-22T05:31:13.083" v="480" actId="47"/>
        <pc:sldMkLst>
          <pc:docMk/>
          <pc:sldMk cId="1051584576" sldId="961"/>
        </pc:sldMkLst>
      </pc:sldChg>
      <pc:sldChg chg="modSp del mod">
        <pc:chgData name="Sergey Volkov" userId="193d6803-2d6a-4e05-b1dd-8ee437359bb3" providerId="ADAL" clId="{95C82A92-DF50-4291-BB62-F3B5F77798F9}" dt="2025-06-22T05:31:48.974" v="489" actId="47"/>
        <pc:sldMkLst>
          <pc:docMk/>
          <pc:sldMk cId="4144027213" sldId="962"/>
        </pc:sldMkLst>
        <pc:spChg chg="mod">
          <ac:chgData name="Sergey Volkov" userId="193d6803-2d6a-4e05-b1dd-8ee437359bb3" providerId="ADAL" clId="{95C82A92-DF50-4291-BB62-F3B5F77798F9}" dt="2025-06-22T05:31:22.590" v="482" actId="27636"/>
          <ac:spMkLst>
            <pc:docMk/>
            <pc:sldMk cId="4144027213" sldId="962"/>
            <ac:spMk id="10" creationId="{B5A549F1-2EF0-8387-6EE0-CC5AD8D651ED}"/>
          </ac:spMkLst>
        </pc:spChg>
      </pc:sldChg>
      <pc:sldChg chg="modSp del mod">
        <pc:chgData name="Sergey Volkov" userId="193d6803-2d6a-4e05-b1dd-8ee437359bb3" providerId="ADAL" clId="{95C82A92-DF50-4291-BB62-F3B5F77798F9}" dt="2025-06-22T05:34:12.023" v="495" actId="47"/>
        <pc:sldMkLst>
          <pc:docMk/>
          <pc:sldMk cId="3576910404" sldId="963"/>
        </pc:sldMkLst>
      </pc:sldChg>
      <pc:sldChg chg="modSp del mod">
        <pc:chgData name="Sergey Volkov" userId="193d6803-2d6a-4e05-b1dd-8ee437359bb3" providerId="ADAL" clId="{95C82A92-DF50-4291-BB62-F3B5F77798F9}" dt="2025-06-22T06:32:10.588" v="623" actId="47"/>
        <pc:sldMkLst>
          <pc:docMk/>
          <pc:sldMk cId="1263767424" sldId="964"/>
        </pc:sldMkLst>
      </pc:sldChg>
      <pc:sldChg chg="addSp delSp modSp mod ord delAnim modAnim modNotesTx">
        <pc:chgData name="Sergey Volkov" userId="193d6803-2d6a-4e05-b1dd-8ee437359bb3" providerId="ADAL" clId="{95C82A92-DF50-4291-BB62-F3B5F77798F9}" dt="2025-06-22T07:12:59.068" v="1058" actId="1076"/>
        <pc:sldMkLst>
          <pc:docMk/>
          <pc:sldMk cId="1711654639" sldId="965"/>
        </pc:sldMkLst>
        <pc:spChg chg="add del mod">
          <ac:chgData name="Sergey Volkov" userId="193d6803-2d6a-4e05-b1dd-8ee437359bb3" providerId="ADAL" clId="{95C82A92-DF50-4291-BB62-F3B5F77798F9}" dt="2025-06-22T07:10:07.081" v="1042" actId="478"/>
          <ac:spMkLst>
            <pc:docMk/>
            <pc:sldMk cId="1711654639" sldId="965"/>
            <ac:spMk id="3" creationId="{A4240812-761A-3AEE-81BE-94AAA09D820B}"/>
          </ac:spMkLst>
        </pc:spChg>
        <pc:spChg chg="add del mod">
          <ac:chgData name="Sergey Volkov" userId="193d6803-2d6a-4e05-b1dd-8ee437359bb3" providerId="ADAL" clId="{95C82A92-DF50-4291-BB62-F3B5F77798F9}" dt="2025-06-22T07:10:09.336" v="1044" actId="478"/>
          <ac:spMkLst>
            <pc:docMk/>
            <pc:sldMk cId="1711654639" sldId="965"/>
            <ac:spMk id="5" creationId="{4A767A74-669B-F21F-2637-DE163EC4A00D}"/>
          </ac:spMkLst>
        </pc:spChg>
        <pc:spChg chg="add del mod">
          <ac:chgData name="Sergey Volkov" userId="193d6803-2d6a-4e05-b1dd-8ee437359bb3" providerId="ADAL" clId="{95C82A92-DF50-4291-BB62-F3B5F77798F9}" dt="2025-06-22T07:10:12.193" v="1046" actId="478"/>
          <ac:spMkLst>
            <pc:docMk/>
            <pc:sldMk cId="1711654639" sldId="965"/>
            <ac:spMk id="7" creationId="{1E45E936-71E4-58D9-1A11-50C812B52022}"/>
          </ac:spMkLst>
        </pc:spChg>
        <pc:spChg chg="del mod">
          <ac:chgData name="Sergey Volkov" userId="193d6803-2d6a-4e05-b1dd-8ee437359bb3" providerId="ADAL" clId="{95C82A92-DF50-4291-BB62-F3B5F77798F9}" dt="2025-06-22T07:10:05.180" v="1041" actId="478"/>
          <ac:spMkLst>
            <pc:docMk/>
            <pc:sldMk cId="1711654639" sldId="965"/>
            <ac:spMk id="9" creationId="{5084EC85-13FB-EAAE-7CFD-216863F16CF9}"/>
          </ac:spMkLst>
        </pc:spChg>
        <pc:spChg chg="del mod">
          <ac:chgData name="Sergey Volkov" userId="193d6803-2d6a-4e05-b1dd-8ee437359bb3" providerId="ADAL" clId="{95C82A92-DF50-4291-BB62-F3B5F77798F9}" dt="2025-06-22T07:10:10.764" v="1045" actId="478"/>
          <ac:spMkLst>
            <pc:docMk/>
            <pc:sldMk cId="1711654639" sldId="965"/>
            <ac:spMk id="10" creationId="{EAF0B4C5-D276-2EBF-F18C-645BDA36D33F}"/>
          </ac:spMkLst>
        </pc:spChg>
        <pc:spChg chg="del mod">
          <ac:chgData name="Sergey Volkov" userId="193d6803-2d6a-4e05-b1dd-8ee437359bb3" providerId="ADAL" clId="{95C82A92-DF50-4291-BB62-F3B5F77798F9}" dt="2025-06-22T07:10:08.269" v="1043" actId="478"/>
          <ac:spMkLst>
            <pc:docMk/>
            <pc:sldMk cId="1711654639" sldId="965"/>
            <ac:spMk id="14" creationId="{2B93DE27-63F9-62FF-3D94-CC481D3559FC}"/>
          </ac:spMkLst>
        </pc:spChg>
        <pc:picChg chg="add del mod">
          <ac:chgData name="Sergey Volkov" userId="193d6803-2d6a-4e05-b1dd-8ee437359bb3" providerId="ADAL" clId="{95C82A92-DF50-4291-BB62-F3B5F77798F9}" dt="2025-06-22T07:10:57.581" v="1049" actId="478"/>
          <ac:picMkLst>
            <pc:docMk/>
            <pc:sldMk cId="1711654639" sldId="965"/>
            <ac:picMk id="8" creationId="{FD5BD5E5-64DC-18D4-1051-4109A82636CC}"/>
          </ac:picMkLst>
        </pc:picChg>
        <pc:picChg chg="add mod">
          <ac:chgData name="Sergey Volkov" userId="193d6803-2d6a-4e05-b1dd-8ee437359bb3" providerId="ADAL" clId="{95C82A92-DF50-4291-BB62-F3B5F77798F9}" dt="2025-06-22T07:12:06.651" v="1051"/>
          <ac:picMkLst>
            <pc:docMk/>
            <pc:sldMk cId="1711654639" sldId="965"/>
            <ac:picMk id="11" creationId="{A86D1A71-CADC-E936-064E-F1B2B18B8040}"/>
          </ac:picMkLst>
        </pc:picChg>
        <pc:picChg chg="add del mod">
          <ac:chgData name="Sergey Volkov" userId="193d6803-2d6a-4e05-b1dd-8ee437359bb3" providerId="ADAL" clId="{95C82A92-DF50-4291-BB62-F3B5F77798F9}" dt="2025-06-22T07:12:23.221" v="1054" actId="478"/>
          <ac:picMkLst>
            <pc:docMk/>
            <pc:sldMk cId="1711654639" sldId="965"/>
            <ac:picMk id="12" creationId="{35E75F8A-A722-45A8-BD12-ACDBA0EFDF67}"/>
          </ac:picMkLst>
        </pc:picChg>
        <pc:picChg chg="add mod">
          <ac:chgData name="Sergey Volkov" userId="193d6803-2d6a-4e05-b1dd-8ee437359bb3" providerId="ADAL" clId="{95C82A92-DF50-4291-BB62-F3B5F77798F9}" dt="2025-06-22T07:12:59.068" v="1058" actId="1076"/>
          <ac:picMkLst>
            <pc:docMk/>
            <pc:sldMk cId="1711654639" sldId="965"/>
            <ac:picMk id="13" creationId="{CCE1A6DC-B195-862E-F336-8E99DB137DCA}"/>
          </ac:picMkLst>
        </pc:picChg>
      </pc:sldChg>
      <pc:sldChg chg="addSp delSp modSp mod modNotesTx">
        <pc:chgData name="Sergey Volkov" userId="193d6803-2d6a-4e05-b1dd-8ee437359bb3" providerId="ADAL" clId="{95C82A92-DF50-4291-BB62-F3B5F77798F9}" dt="2025-06-22T06:43:21.878" v="1017" actId="20577"/>
        <pc:sldMkLst>
          <pc:docMk/>
          <pc:sldMk cId="2533434134" sldId="966"/>
        </pc:sldMkLst>
        <pc:spChg chg="mod">
          <ac:chgData name="Sergey Volkov" userId="193d6803-2d6a-4e05-b1dd-8ee437359bb3" providerId="ADAL" clId="{95C82A92-DF50-4291-BB62-F3B5F77798F9}" dt="2025-06-19T09:00:18.509" v="185"/>
          <ac:spMkLst>
            <pc:docMk/>
            <pc:sldMk cId="2533434134" sldId="966"/>
            <ac:spMk id="5" creationId="{4B18C3C8-8006-74A7-C86B-DA10B6265475}"/>
          </ac:spMkLst>
        </pc:spChg>
        <pc:spChg chg="mod">
          <ac:chgData name="Sergey Volkov" userId="193d6803-2d6a-4e05-b1dd-8ee437359bb3" providerId="ADAL" clId="{95C82A92-DF50-4291-BB62-F3B5F77798F9}" dt="2025-06-19T09:00:18.509" v="185"/>
          <ac:spMkLst>
            <pc:docMk/>
            <pc:sldMk cId="2533434134" sldId="966"/>
            <ac:spMk id="8" creationId="{675CA7F5-4DAD-C387-7535-DBD81E0C2AC2}"/>
          </ac:spMkLst>
        </pc:spChg>
        <pc:spChg chg="mod">
          <ac:chgData name="Sergey Volkov" userId="193d6803-2d6a-4e05-b1dd-8ee437359bb3" providerId="ADAL" clId="{95C82A92-DF50-4291-BB62-F3B5F77798F9}" dt="2025-06-19T09:11:20.978" v="277" actId="20577"/>
          <ac:spMkLst>
            <pc:docMk/>
            <pc:sldMk cId="2533434134" sldId="966"/>
            <ac:spMk id="9" creationId="{7F497830-239F-97FD-C194-F3E8C2A06DA2}"/>
          </ac:spMkLst>
        </pc:spChg>
        <pc:spChg chg="mod">
          <ac:chgData name="Sergey Volkov" userId="193d6803-2d6a-4e05-b1dd-8ee437359bb3" providerId="ADAL" clId="{95C82A92-DF50-4291-BB62-F3B5F77798F9}" dt="2025-06-19T09:00:18.509" v="185"/>
          <ac:spMkLst>
            <pc:docMk/>
            <pc:sldMk cId="2533434134" sldId="966"/>
            <ac:spMk id="13" creationId="{3474FFFA-E5E9-4CAA-D867-83CA74410E87}"/>
          </ac:spMkLst>
        </pc:spChg>
        <pc:spChg chg="mod">
          <ac:chgData name="Sergey Volkov" userId="193d6803-2d6a-4e05-b1dd-8ee437359bb3" providerId="ADAL" clId="{95C82A92-DF50-4291-BB62-F3B5F77798F9}" dt="2025-06-19T08:57:48.403" v="183" actId="113"/>
          <ac:spMkLst>
            <pc:docMk/>
            <pc:sldMk cId="2533434134" sldId="966"/>
            <ac:spMk id="14" creationId="{322B6FB9-D7C1-083F-7294-482BAAA7F244}"/>
          </ac:spMkLst>
        </pc:spChg>
        <pc:grpChg chg="add mod">
          <ac:chgData name="Sergey Volkov" userId="193d6803-2d6a-4e05-b1dd-8ee437359bb3" providerId="ADAL" clId="{95C82A92-DF50-4291-BB62-F3B5F77798F9}" dt="2025-06-19T09:00:18.509" v="185"/>
          <ac:grpSpMkLst>
            <pc:docMk/>
            <pc:sldMk cId="2533434134" sldId="966"/>
            <ac:grpSpMk id="3" creationId="{F70B5CFC-4537-654F-CF46-C39F1E53A9C7}"/>
          </ac:grpSpMkLst>
        </pc:grpChg>
        <pc:grpChg chg="add mod">
          <ac:chgData name="Sergey Volkov" userId="193d6803-2d6a-4e05-b1dd-8ee437359bb3" providerId="ADAL" clId="{95C82A92-DF50-4291-BB62-F3B5F77798F9}" dt="2025-06-19T09:00:18.509" v="185"/>
          <ac:grpSpMkLst>
            <pc:docMk/>
            <pc:sldMk cId="2533434134" sldId="966"/>
            <ac:grpSpMk id="6" creationId="{25154B8E-7650-EA1D-F71C-243596B311D7}"/>
          </ac:grpSpMkLst>
        </pc:grpChg>
        <pc:grpChg chg="add mod">
          <ac:chgData name="Sergey Volkov" userId="193d6803-2d6a-4e05-b1dd-8ee437359bb3" providerId="ADAL" clId="{95C82A92-DF50-4291-BB62-F3B5F77798F9}" dt="2025-06-19T09:00:18.509" v="185"/>
          <ac:grpSpMkLst>
            <pc:docMk/>
            <pc:sldMk cId="2533434134" sldId="966"/>
            <ac:grpSpMk id="11" creationId="{7A3F996A-D2EB-64A8-5CE1-2C1B4FC565DB}"/>
          </ac:grpSpMkLst>
        </pc:grpChg>
        <pc:picChg chg="mod">
          <ac:chgData name="Sergey Volkov" userId="193d6803-2d6a-4e05-b1dd-8ee437359bb3" providerId="ADAL" clId="{95C82A92-DF50-4291-BB62-F3B5F77798F9}" dt="2025-06-19T09:00:18.509" v="185"/>
          <ac:picMkLst>
            <pc:docMk/>
            <pc:sldMk cId="2533434134" sldId="966"/>
            <ac:picMk id="4" creationId="{5B8DEA43-FB86-DBFF-EEA5-1EFE7BF2C2A1}"/>
          </ac:picMkLst>
        </pc:picChg>
        <pc:picChg chg="mod">
          <ac:chgData name="Sergey Volkov" userId="193d6803-2d6a-4e05-b1dd-8ee437359bb3" providerId="ADAL" clId="{95C82A92-DF50-4291-BB62-F3B5F77798F9}" dt="2025-06-19T09:00:18.509" v="185"/>
          <ac:picMkLst>
            <pc:docMk/>
            <pc:sldMk cId="2533434134" sldId="966"/>
            <ac:picMk id="7" creationId="{35595493-45A7-7BE3-286F-ABEEA2847BCD}"/>
          </ac:picMkLst>
        </pc:picChg>
        <pc:picChg chg="mod">
          <ac:chgData name="Sergey Volkov" userId="193d6803-2d6a-4e05-b1dd-8ee437359bb3" providerId="ADAL" clId="{95C82A92-DF50-4291-BB62-F3B5F77798F9}" dt="2025-06-19T09:00:18.509" v="185"/>
          <ac:picMkLst>
            <pc:docMk/>
            <pc:sldMk cId="2533434134" sldId="966"/>
            <ac:picMk id="12" creationId="{38BED0B6-FCC5-15BD-46CB-C7B88A328407}"/>
          </ac:picMkLst>
        </pc:picChg>
      </pc:sldChg>
      <pc:sldChg chg="addSp delSp modSp mod modNotesTx">
        <pc:chgData name="Sergey Volkov" userId="193d6803-2d6a-4e05-b1dd-8ee437359bb3" providerId="ADAL" clId="{95C82A92-DF50-4291-BB62-F3B5F77798F9}" dt="2025-06-22T06:52:14.372" v="1019"/>
        <pc:sldMkLst>
          <pc:docMk/>
          <pc:sldMk cId="3732555351" sldId="967"/>
        </pc:sldMkLst>
        <pc:spChg chg="mod">
          <ac:chgData name="Sergey Volkov" userId="193d6803-2d6a-4e05-b1dd-8ee437359bb3" providerId="ADAL" clId="{95C82A92-DF50-4291-BB62-F3B5F77798F9}" dt="2025-06-19T09:11:33.608" v="307" actId="20577"/>
          <ac:spMkLst>
            <pc:docMk/>
            <pc:sldMk cId="3732555351" sldId="967"/>
            <ac:spMk id="9" creationId="{3AE46B30-DC9D-0196-60CC-A446384BC7AD}"/>
          </ac:spMkLst>
        </pc:spChg>
        <pc:spChg chg="mod">
          <ac:chgData name="Sergey Volkov" userId="193d6803-2d6a-4e05-b1dd-8ee437359bb3" providerId="ADAL" clId="{95C82A92-DF50-4291-BB62-F3B5F77798F9}" dt="2025-06-19T09:10:48.520" v="227" actId="27636"/>
          <ac:spMkLst>
            <pc:docMk/>
            <pc:sldMk cId="3732555351" sldId="967"/>
            <ac:spMk id="10" creationId="{C1D47BB6-9F39-BF2A-449F-C601BCA6D6DB}"/>
          </ac:spMkLst>
        </pc:spChg>
        <pc:spChg chg="mod">
          <ac:chgData name="Sergey Volkov" userId="193d6803-2d6a-4e05-b1dd-8ee437359bb3" providerId="ADAL" clId="{95C82A92-DF50-4291-BB62-F3B5F77798F9}" dt="2025-06-19T09:07:43.657" v="207"/>
          <ac:spMkLst>
            <pc:docMk/>
            <pc:sldMk cId="3732555351" sldId="967"/>
            <ac:spMk id="14" creationId="{52EB5380-CDF8-CC14-62D9-D02FF8B0809B}"/>
          </ac:spMkLst>
        </pc:spChg>
        <pc:picChg chg="add mod">
          <ac:chgData name="Sergey Volkov" userId="193d6803-2d6a-4e05-b1dd-8ee437359bb3" providerId="ADAL" clId="{95C82A92-DF50-4291-BB62-F3B5F77798F9}" dt="2025-06-19T09:16:48.949" v="354"/>
          <ac:picMkLst>
            <pc:docMk/>
            <pc:sldMk cId="3732555351" sldId="967"/>
            <ac:picMk id="4" creationId="{4A7833D5-712E-FB2A-989F-05348247DD13}"/>
          </ac:picMkLst>
        </pc:picChg>
      </pc:sldChg>
      <pc:sldChg chg="addSp modSp mod modNotesTx">
        <pc:chgData name="Sergey Volkov" userId="193d6803-2d6a-4e05-b1dd-8ee437359bb3" providerId="ADAL" clId="{95C82A92-DF50-4291-BB62-F3B5F77798F9}" dt="2025-06-19T09:17:17.744" v="357" actId="20577"/>
        <pc:sldMkLst>
          <pc:docMk/>
          <pc:sldMk cId="3535011675" sldId="968"/>
        </pc:sldMkLst>
        <pc:spChg chg="mod">
          <ac:chgData name="Sergey Volkov" userId="193d6803-2d6a-4e05-b1dd-8ee437359bb3" providerId="ADAL" clId="{95C82A92-DF50-4291-BB62-F3B5F77798F9}" dt="2025-06-19T09:12:52.760" v="323" actId="20577"/>
          <ac:spMkLst>
            <pc:docMk/>
            <pc:sldMk cId="3535011675" sldId="968"/>
            <ac:spMk id="9" creationId="{3B4E528F-AACC-EBF3-E50C-9E4CD82160F1}"/>
          </ac:spMkLst>
        </pc:spChg>
        <pc:spChg chg="mod">
          <ac:chgData name="Sergey Volkov" userId="193d6803-2d6a-4e05-b1dd-8ee437359bb3" providerId="ADAL" clId="{95C82A92-DF50-4291-BB62-F3B5F77798F9}" dt="2025-06-19T09:16:25.871" v="351" actId="27636"/>
          <ac:spMkLst>
            <pc:docMk/>
            <pc:sldMk cId="3535011675" sldId="968"/>
            <ac:spMk id="10" creationId="{B3FD22E6-856B-8E15-300A-1CB2B34FB855}"/>
          </ac:spMkLst>
        </pc:spChg>
        <pc:spChg chg="mod">
          <ac:chgData name="Sergey Volkov" userId="193d6803-2d6a-4e05-b1dd-8ee437359bb3" providerId="ADAL" clId="{95C82A92-DF50-4291-BB62-F3B5F77798F9}" dt="2025-06-19T09:13:00.454" v="324"/>
          <ac:spMkLst>
            <pc:docMk/>
            <pc:sldMk cId="3535011675" sldId="968"/>
            <ac:spMk id="14" creationId="{FA32663A-64AA-967B-3025-695734FFF93A}"/>
          </ac:spMkLst>
        </pc:spChg>
        <pc:picChg chg="add mod">
          <ac:chgData name="Sergey Volkov" userId="193d6803-2d6a-4e05-b1dd-8ee437359bb3" providerId="ADAL" clId="{95C82A92-DF50-4291-BB62-F3B5F77798F9}" dt="2025-06-19T09:16:43.983" v="352" actId="14100"/>
          <ac:picMkLst>
            <pc:docMk/>
            <pc:sldMk cId="3535011675" sldId="968"/>
            <ac:picMk id="2" creationId="{69FB877B-BE38-7A18-2EEC-334916F7894A}"/>
          </ac:picMkLst>
        </pc:picChg>
      </pc:sldChg>
      <pc:sldChg chg="addSp modSp mod modNotesTx">
        <pc:chgData name="Sergey Volkov" userId="193d6803-2d6a-4e05-b1dd-8ee437359bb3" providerId="ADAL" clId="{95C82A92-DF50-4291-BB62-F3B5F77798F9}" dt="2025-06-19T09:47:53.734" v="450" actId="6549"/>
        <pc:sldMkLst>
          <pc:docMk/>
          <pc:sldMk cId="2633144162" sldId="969"/>
        </pc:sldMkLst>
        <pc:spChg chg="mod">
          <ac:chgData name="Sergey Volkov" userId="193d6803-2d6a-4e05-b1dd-8ee437359bb3" providerId="ADAL" clId="{95C82A92-DF50-4291-BB62-F3B5F77798F9}" dt="2025-06-19T09:44:17.279" v="404" actId="20577"/>
          <ac:spMkLst>
            <pc:docMk/>
            <pc:sldMk cId="2633144162" sldId="969"/>
            <ac:spMk id="9" creationId="{E8153718-6261-26FE-A62C-144BEC4195A4}"/>
          </ac:spMkLst>
        </pc:spChg>
        <pc:spChg chg="mod">
          <ac:chgData name="Sergey Volkov" userId="193d6803-2d6a-4e05-b1dd-8ee437359bb3" providerId="ADAL" clId="{95C82A92-DF50-4291-BB62-F3B5F77798F9}" dt="2025-06-19T09:47:53.734" v="450" actId="6549"/>
          <ac:spMkLst>
            <pc:docMk/>
            <pc:sldMk cId="2633144162" sldId="969"/>
            <ac:spMk id="10" creationId="{3B587018-E6F6-2E03-1BFE-683374428C7C}"/>
          </ac:spMkLst>
        </pc:spChg>
        <pc:spChg chg="mod">
          <ac:chgData name="Sergey Volkov" userId="193d6803-2d6a-4e05-b1dd-8ee437359bb3" providerId="ADAL" clId="{95C82A92-DF50-4291-BB62-F3B5F77798F9}" dt="2025-06-19T09:44:04.392" v="371"/>
          <ac:spMkLst>
            <pc:docMk/>
            <pc:sldMk cId="2633144162" sldId="969"/>
            <ac:spMk id="14" creationId="{DBFAA172-4ABC-5784-F07E-C76EB7FED173}"/>
          </ac:spMkLst>
        </pc:spChg>
        <pc:picChg chg="add mod">
          <ac:chgData name="Sergey Volkov" userId="193d6803-2d6a-4e05-b1dd-8ee437359bb3" providerId="ADAL" clId="{95C82A92-DF50-4291-BB62-F3B5F77798F9}" dt="2025-06-19T09:47:42.515" v="445" actId="14100"/>
          <ac:picMkLst>
            <pc:docMk/>
            <pc:sldMk cId="2633144162" sldId="969"/>
            <ac:picMk id="2" creationId="{05012DC8-B791-D13F-199D-4B7726BF2B4E}"/>
          </ac:picMkLst>
        </pc:picChg>
      </pc:sldChg>
      <pc:sldChg chg="addSp modSp add mod modNotesTx">
        <pc:chgData name="Sergey Volkov" userId="193d6803-2d6a-4e05-b1dd-8ee437359bb3" providerId="ADAL" clId="{95C82A92-DF50-4291-BB62-F3B5F77798F9}" dt="2025-06-22T06:35:42.745" v="762" actId="113"/>
        <pc:sldMkLst>
          <pc:docMk/>
          <pc:sldMk cId="785085094" sldId="970"/>
        </pc:sldMkLst>
        <pc:spChg chg="add mod">
          <ac:chgData name="Sergey Volkov" userId="193d6803-2d6a-4e05-b1dd-8ee437359bb3" providerId="ADAL" clId="{95C82A92-DF50-4291-BB62-F3B5F77798F9}" dt="2025-06-22T06:35:42.745" v="762" actId="113"/>
          <ac:spMkLst>
            <pc:docMk/>
            <pc:sldMk cId="785085094" sldId="970"/>
            <ac:spMk id="5" creationId="{F6B73777-B500-463B-AC91-4257EA806F4A}"/>
          </ac:spMkLst>
        </pc:spChg>
        <pc:spChg chg="mod">
          <ac:chgData name="Sergey Volkov" userId="193d6803-2d6a-4e05-b1dd-8ee437359bb3" providerId="ADAL" clId="{95C82A92-DF50-4291-BB62-F3B5F77798F9}" dt="2025-06-22T05:29:32.973" v="460" actId="27636"/>
          <ac:spMkLst>
            <pc:docMk/>
            <pc:sldMk cId="785085094" sldId="970"/>
            <ac:spMk id="10" creationId="{EB541269-E434-7B7D-6D44-AD7751381041}"/>
          </ac:spMkLst>
        </pc:spChg>
        <pc:picChg chg="add mod">
          <ac:chgData name="Sergey Volkov" userId="193d6803-2d6a-4e05-b1dd-8ee437359bb3" providerId="ADAL" clId="{95C82A92-DF50-4291-BB62-F3B5F77798F9}" dt="2025-06-22T05:30:23.824" v="474" actId="1076"/>
          <ac:picMkLst>
            <pc:docMk/>
            <pc:sldMk cId="785085094" sldId="970"/>
            <ac:picMk id="2" creationId="{CBFB9B82-BF1C-66C5-3CA9-A2083C506EE0}"/>
          </ac:picMkLst>
        </pc:picChg>
        <pc:picChg chg="add mod">
          <ac:chgData name="Sergey Volkov" userId="193d6803-2d6a-4e05-b1dd-8ee437359bb3" providerId="ADAL" clId="{95C82A92-DF50-4291-BB62-F3B5F77798F9}" dt="2025-06-22T05:30:20.435" v="473" actId="1076"/>
          <ac:picMkLst>
            <pc:docMk/>
            <pc:sldMk cId="785085094" sldId="970"/>
            <ac:picMk id="3" creationId="{9BD31441-E2AC-18B9-E696-491FBF1CE58A}"/>
          </ac:picMkLst>
        </pc:picChg>
        <pc:picChg chg="add mod">
          <ac:chgData name="Sergey Volkov" userId="193d6803-2d6a-4e05-b1dd-8ee437359bb3" providerId="ADAL" clId="{95C82A92-DF50-4291-BB62-F3B5F77798F9}" dt="2025-06-22T05:30:15.311" v="472" actId="1076"/>
          <ac:picMkLst>
            <pc:docMk/>
            <pc:sldMk cId="785085094" sldId="970"/>
            <ac:picMk id="4" creationId="{4F3082B7-A787-93AD-5371-707F7A2D5515}"/>
          </ac:picMkLst>
        </pc:picChg>
      </pc:sldChg>
      <pc:sldChg chg="addSp delSp modSp add mod modAnim modNotesTx">
        <pc:chgData name="Sergey Volkov" userId="193d6803-2d6a-4e05-b1dd-8ee437359bb3" providerId="ADAL" clId="{95C82A92-DF50-4291-BB62-F3B5F77798F9}" dt="2025-06-22T07:03:52.929" v="1029"/>
        <pc:sldMkLst>
          <pc:docMk/>
          <pc:sldMk cId="3951943301" sldId="971"/>
        </pc:sldMkLst>
        <pc:spChg chg="add del mod">
          <ac:chgData name="Sergey Volkov" userId="193d6803-2d6a-4e05-b1dd-8ee437359bb3" providerId="ADAL" clId="{95C82A92-DF50-4291-BB62-F3B5F77798F9}" dt="2025-06-22T07:03:25.409" v="1022" actId="478"/>
          <ac:spMkLst>
            <pc:docMk/>
            <pc:sldMk cId="3951943301" sldId="971"/>
            <ac:spMk id="3" creationId="{1F3CFF89-6AF9-6DAD-B132-029BF11CC3F7}"/>
          </ac:spMkLst>
        </pc:spChg>
        <pc:spChg chg="add del mod">
          <ac:chgData name="Sergey Volkov" userId="193d6803-2d6a-4e05-b1dd-8ee437359bb3" providerId="ADAL" clId="{95C82A92-DF50-4291-BB62-F3B5F77798F9}" dt="2025-06-22T07:03:27.553" v="1024" actId="478"/>
          <ac:spMkLst>
            <pc:docMk/>
            <pc:sldMk cId="3951943301" sldId="971"/>
            <ac:spMk id="6" creationId="{1D76FA79-4096-E691-C486-130136ABBDFD}"/>
          </ac:spMkLst>
        </pc:spChg>
        <pc:spChg chg="add del mod">
          <ac:chgData name="Sergey Volkov" userId="193d6803-2d6a-4e05-b1dd-8ee437359bb3" providerId="ADAL" clId="{95C82A92-DF50-4291-BB62-F3B5F77798F9}" dt="2025-06-22T07:03:34.723" v="1028" actId="478"/>
          <ac:spMkLst>
            <pc:docMk/>
            <pc:sldMk cId="3951943301" sldId="971"/>
            <ac:spMk id="8" creationId="{3F8A69BE-2CD6-59B6-C98D-A24DB1D8CBE5}"/>
          </ac:spMkLst>
        </pc:spChg>
        <pc:spChg chg="del">
          <ac:chgData name="Sergey Volkov" userId="193d6803-2d6a-4e05-b1dd-8ee437359bb3" providerId="ADAL" clId="{95C82A92-DF50-4291-BB62-F3B5F77798F9}" dt="2025-06-22T07:03:23.629" v="1021" actId="478"/>
          <ac:spMkLst>
            <pc:docMk/>
            <pc:sldMk cId="3951943301" sldId="971"/>
            <ac:spMk id="9" creationId="{DF4055C0-2E68-A5DA-87CE-2D24DEDB1E88}"/>
          </ac:spMkLst>
        </pc:spChg>
        <pc:spChg chg="del">
          <ac:chgData name="Sergey Volkov" userId="193d6803-2d6a-4e05-b1dd-8ee437359bb3" providerId="ADAL" clId="{95C82A92-DF50-4291-BB62-F3B5F77798F9}" dt="2025-06-22T07:03:30.477" v="1026" actId="478"/>
          <ac:spMkLst>
            <pc:docMk/>
            <pc:sldMk cId="3951943301" sldId="971"/>
            <ac:spMk id="10" creationId="{639D71E3-A07B-0990-02D4-A4234556CDE5}"/>
          </ac:spMkLst>
        </pc:spChg>
        <pc:spChg chg="del">
          <ac:chgData name="Sergey Volkov" userId="193d6803-2d6a-4e05-b1dd-8ee437359bb3" providerId="ADAL" clId="{95C82A92-DF50-4291-BB62-F3B5F77798F9}" dt="2025-06-22T07:03:26.829" v="1023" actId="478"/>
          <ac:spMkLst>
            <pc:docMk/>
            <pc:sldMk cId="3951943301" sldId="971"/>
            <ac:spMk id="14" creationId="{C9D0A58E-7A5E-DAFC-51CD-3AA71877DB86}"/>
          </ac:spMkLst>
        </pc:spChg>
        <pc:picChg chg="del">
          <ac:chgData name="Sergey Volkov" userId="193d6803-2d6a-4e05-b1dd-8ee437359bb3" providerId="ADAL" clId="{95C82A92-DF50-4291-BB62-F3B5F77798F9}" dt="2025-06-22T07:03:28.780" v="1025" actId="478"/>
          <ac:picMkLst>
            <pc:docMk/>
            <pc:sldMk cId="3951943301" sldId="971"/>
            <ac:picMk id="4" creationId="{BA2ED5B9-27AC-4889-3FB5-8C5007EE1927}"/>
          </ac:picMkLst>
        </pc:picChg>
        <pc:picChg chg="add mod">
          <ac:chgData name="Sergey Volkov" userId="193d6803-2d6a-4e05-b1dd-8ee437359bb3" providerId="ADAL" clId="{95C82A92-DF50-4291-BB62-F3B5F77798F9}" dt="2025-06-22T07:03:52.929" v="1029"/>
          <ac:picMkLst>
            <pc:docMk/>
            <pc:sldMk cId="3951943301" sldId="971"/>
            <ac:picMk id="11" creationId="{0279ED63-DD2A-462E-DC0E-C36FFFAD154F}"/>
          </ac:picMkLst>
        </pc:picChg>
      </pc:sldChg>
      <pc:sldChg chg="addSp delSp modSp add mod modAnim modNotesTx">
        <pc:chgData name="Sergey Volkov" userId="193d6803-2d6a-4e05-b1dd-8ee437359bb3" providerId="ADAL" clId="{95C82A92-DF50-4291-BB62-F3B5F77798F9}" dt="2025-06-22T07:05:26.264" v="1039"/>
        <pc:sldMkLst>
          <pc:docMk/>
          <pc:sldMk cId="3063470158" sldId="972"/>
        </pc:sldMkLst>
        <pc:spChg chg="add del mod">
          <ac:chgData name="Sergey Volkov" userId="193d6803-2d6a-4e05-b1dd-8ee437359bb3" providerId="ADAL" clId="{95C82A92-DF50-4291-BB62-F3B5F77798F9}" dt="2025-06-22T07:05:11.999" v="1034" actId="478"/>
          <ac:spMkLst>
            <pc:docMk/>
            <pc:sldMk cId="3063470158" sldId="972"/>
            <ac:spMk id="4" creationId="{D8915BD3-F3D5-0422-8EF7-E3CA5DF23C67}"/>
          </ac:spMkLst>
        </pc:spChg>
        <pc:spChg chg="add del mod">
          <ac:chgData name="Sergey Volkov" userId="193d6803-2d6a-4e05-b1dd-8ee437359bb3" providerId="ADAL" clId="{95C82A92-DF50-4291-BB62-F3B5F77798F9}" dt="2025-06-22T07:05:10.533" v="1033" actId="478"/>
          <ac:spMkLst>
            <pc:docMk/>
            <pc:sldMk cId="3063470158" sldId="972"/>
            <ac:spMk id="6" creationId="{AA5D695F-5324-528B-D436-587A298F6C71}"/>
          </ac:spMkLst>
        </pc:spChg>
        <pc:spChg chg="add del mod">
          <ac:chgData name="Sergey Volkov" userId="193d6803-2d6a-4e05-b1dd-8ee437359bb3" providerId="ADAL" clId="{95C82A92-DF50-4291-BB62-F3B5F77798F9}" dt="2025-06-22T07:05:16.359" v="1037" actId="478"/>
          <ac:spMkLst>
            <pc:docMk/>
            <pc:sldMk cId="3063470158" sldId="972"/>
            <ac:spMk id="8" creationId="{30A0F9C6-49D8-BE73-32E8-ABCA4C8B0E0D}"/>
          </ac:spMkLst>
        </pc:spChg>
        <pc:spChg chg="del">
          <ac:chgData name="Sergey Volkov" userId="193d6803-2d6a-4e05-b1dd-8ee437359bb3" providerId="ADAL" clId="{95C82A92-DF50-4291-BB62-F3B5F77798F9}" dt="2025-06-22T07:05:06.983" v="1031" actId="478"/>
          <ac:spMkLst>
            <pc:docMk/>
            <pc:sldMk cId="3063470158" sldId="972"/>
            <ac:spMk id="9" creationId="{571C24BE-2716-A292-B346-3B5E15D4270D}"/>
          </ac:spMkLst>
        </pc:spChg>
        <pc:spChg chg="del">
          <ac:chgData name="Sergey Volkov" userId="193d6803-2d6a-4e05-b1dd-8ee437359bb3" providerId="ADAL" clId="{95C82A92-DF50-4291-BB62-F3B5F77798F9}" dt="2025-06-22T07:05:14.329" v="1036" actId="478"/>
          <ac:spMkLst>
            <pc:docMk/>
            <pc:sldMk cId="3063470158" sldId="972"/>
            <ac:spMk id="10" creationId="{0960AD06-4575-AD12-1DD2-382FC502E8B2}"/>
          </ac:spMkLst>
        </pc:spChg>
        <pc:spChg chg="del">
          <ac:chgData name="Sergey Volkov" userId="193d6803-2d6a-4e05-b1dd-8ee437359bb3" providerId="ADAL" clId="{95C82A92-DF50-4291-BB62-F3B5F77798F9}" dt="2025-06-22T07:05:08.929" v="1032" actId="478"/>
          <ac:spMkLst>
            <pc:docMk/>
            <pc:sldMk cId="3063470158" sldId="972"/>
            <ac:spMk id="14" creationId="{960BD448-B138-F2EB-C957-8D7EE9235B78}"/>
          </ac:spMkLst>
        </pc:spChg>
        <pc:picChg chg="del">
          <ac:chgData name="Sergey Volkov" userId="193d6803-2d6a-4e05-b1dd-8ee437359bb3" providerId="ADAL" clId="{95C82A92-DF50-4291-BB62-F3B5F77798F9}" dt="2025-06-22T07:05:12.922" v="1035" actId="478"/>
          <ac:picMkLst>
            <pc:docMk/>
            <pc:sldMk cId="3063470158" sldId="972"/>
            <ac:picMk id="2" creationId="{DBCA4EFC-868C-FB1F-26B6-774220B7715C}"/>
          </ac:picMkLst>
        </pc:picChg>
        <pc:picChg chg="add mod">
          <ac:chgData name="Sergey Volkov" userId="193d6803-2d6a-4e05-b1dd-8ee437359bb3" providerId="ADAL" clId="{95C82A92-DF50-4291-BB62-F3B5F77798F9}" dt="2025-06-22T07:05:26.264" v="1039"/>
          <ac:picMkLst>
            <pc:docMk/>
            <pc:sldMk cId="3063470158" sldId="972"/>
            <ac:picMk id="11" creationId="{60A36B8B-A87F-7C62-AE57-F35393B23E45}"/>
          </ac:picMkLst>
        </pc:picChg>
      </pc:sldChg>
      <pc:sldChg chg="add">
        <pc:chgData name="Sergey Volkov" userId="193d6803-2d6a-4e05-b1dd-8ee437359bb3" providerId="ADAL" clId="{95C82A92-DF50-4291-BB62-F3B5F77798F9}" dt="2025-06-22T07:10:00.268" v="1040"/>
        <pc:sldMkLst>
          <pc:docMk/>
          <pc:sldMk cId="1724177799" sldId="973"/>
        </pc:sldMkLst>
      </pc:sldChg>
      <pc:sldChg chg="addSp delSp modSp add mod ord modNotesTx">
        <pc:chgData name="Sergey Volkov" userId="193d6803-2d6a-4e05-b1dd-8ee437359bb3" providerId="ADAL" clId="{95C82A92-DF50-4291-BB62-F3B5F77798F9}" dt="2025-06-22T07:28:44.696" v="1404" actId="14100"/>
        <pc:sldMkLst>
          <pc:docMk/>
          <pc:sldMk cId="163098727" sldId="974"/>
        </pc:sldMkLst>
        <pc:spChg chg="add mod">
          <ac:chgData name="Sergey Volkov" userId="193d6803-2d6a-4e05-b1dd-8ee437359bb3" providerId="ADAL" clId="{95C82A92-DF50-4291-BB62-F3B5F77798F9}" dt="2025-06-22T07:28:44.696" v="1404" actId="14100"/>
          <ac:spMkLst>
            <pc:docMk/>
            <pc:sldMk cId="163098727" sldId="974"/>
            <ac:spMk id="2" creationId="{178478C3-0B7C-0BBE-654E-A4E5E271AA36}"/>
          </ac:spMkLst>
        </pc:spChg>
        <pc:spChg chg="mod">
          <ac:chgData name="Sergey Volkov" userId="193d6803-2d6a-4e05-b1dd-8ee437359bb3" providerId="ADAL" clId="{95C82A92-DF50-4291-BB62-F3B5F77798F9}" dt="2025-06-22T07:22:30.409" v="1071" actId="20577"/>
          <ac:spMkLst>
            <pc:docMk/>
            <pc:sldMk cId="163098727" sldId="974"/>
            <ac:spMk id="9" creationId="{7138D759-1E6E-F9A5-7179-3A4D55A875E7}"/>
          </ac:spMkLst>
        </pc:spChg>
        <pc:spChg chg="del mod">
          <ac:chgData name="Sergey Volkov" userId="193d6803-2d6a-4e05-b1dd-8ee437359bb3" providerId="ADAL" clId="{95C82A92-DF50-4291-BB62-F3B5F77798F9}" dt="2025-06-22T07:23:12.678" v="1079" actId="478"/>
          <ac:spMkLst>
            <pc:docMk/>
            <pc:sldMk cId="163098727" sldId="974"/>
            <ac:spMk id="10" creationId="{64FB7366-3A26-4809-CCD1-2B3CAE82A485}"/>
          </ac:spMkLst>
        </pc:spChg>
        <pc:spChg chg="mod">
          <ac:chgData name="Sergey Volkov" userId="193d6803-2d6a-4e05-b1dd-8ee437359bb3" providerId="ADAL" clId="{95C82A92-DF50-4291-BB62-F3B5F77798F9}" dt="2025-06-22T07:22:05.175" v="1062"/>
          <ac:spMkLst>
            <pc:docMk/>
            <pc:sldMk cId="163098727" sldId="974"/>
            <ac:spMk id="14" creationId="{B9933D13-6CB6-E629-4428-93380FFB4902}"/>
          </ac:spMkLst>
        </pc:spChg>
        <pc:picChg chg="add mod">
          <ac:chgData name="Sergey Volkov" userId="193d6803-2d6a-4e05-b1dd-8ee437359bb3" providerId="ADAL" clId="{95C82A92-DF50-4291-BB62-F3B5F77798F9}" dt="2025-06-22T07:22:55.905" v="1077" actId="1076"/>
          <ac:picMkLst>
            <pc:docMk/>
            <pc:sldMk cId="163098727" sldId="974"/>
            <ac:picMk id="1026" creationId="{9717927D-6016-15C8-6DE0-2867E62BFF46}"/>
          </ac:picMkLst>
        </pc:picChg>
        <pc:picChg chg="add del">
          <ac:chgData name="Sergey Volkov" userId="193d6803-2d6a-4e05-b1dd-8ee437359bb3" providerId="ADAL" clId="{95C82A92-DF50-4291-BB62-F3B5F77798F9}" dt="2025-06-22T07:23:12.678" v="1079" actId="478"/>
          <ac:picMkLst>
            <pc:docMk/>
            <pc:sldMk cId="163098727" sldId="974"/>
            <ac:picMk id="1028" creationId="{CEEDA541-1567-B441-16EE-8B9DDFB7EA7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28D74-8891-4496-AA88-A8C535A4D54B}" type="datetimeFigureOut">
              <a:rPr lang="en-SE" smtClean="0"/>
              <a:t>11/19/2025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FC32-5CFC-4977-BFB4-CA71B5A7E9FA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45680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4289617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Система </a:t>
            </a:r>
            <a:r>
              <a:rPr lang="ru-RU" b="1" dirty="0"/>
              <a:t>DeLaval Plus </a:t>
            </a:r>
            <a:r>
              <a:rPr lang="ru-RU" b="1" dirty="0" err="1"/>
              <a:t>Behaviour</a:t>
            </a:r>
            <a:r>
              <a:rPr lang="ru-RU" b="1" dirty="0"/>
              <a:t> Analysis</a:t>
            </a:r>
            <a:r>
              <a:rPr lang="ru-RU" dirty="0"/>
              <a:t> (известная как </a:t>
            </a:r>
            <a:r>
              <a:rPr lang="ru-RU" i="1" dirty="0" err="1"/>
              <a:t>Behavior</a:t>
            </a:r>
            <a:r>
              <a:rPr lang="ru-RU" i="1" dirty="0"/>
              <a:t> </a:t>
            </a:r>
            <a:r>
              <a:rPr lang="ru-RU" i="1" dirty="0" err="1"/>
              <a:t>Analytic</a:t>
            </a:r>
            <a:r>
              <a:rPr lang="ru-RU" dirty="0"/>
              <a:t>) — это современный инструмент мониторинга и аналитики поведения коров, объединённый с умной платформой </a:t>
            </a:r>
            <a:r>
              <a:rPr lang="ru-RU" b="1" dirty="0"/>
              <a:t>DeLaval Plus</a:t>
            </a:r>
            <a:r>
              <a:rPr lang="ru-RU" dirty="0"/>
              <a:t>, </a:t>
            </a:r>
            <a:r>
              <a:rPr lang="ru-RU" dirty="0" err="1"/>
              <a:t>построенно</a:t>
            </a:r>
            <a:endParaRPr lang="ru-RU" dirty="0"/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Повышенный уровень здоровья</a:t>
            </a:r>
            <a:endParaRPr lang="ru-RU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На 12+ часов раньше выявление заболевания, чем визуальным контролем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Замечено снижение случаев мастита, улучшенная функциональность вымени.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Эффективное управление</a:t>
            </a:r>
            <a:endParaRPr lang="ru-RU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Автоматизирует рутинные задачи: охват стад, поедание, ожидание коров.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Помогает новым сотрудникам быстрее адаптироваться, особенно при сменах персонала.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Оптимизация репродукции</a:t>
            </a:r>
            <a:endParaRPr lang="ru-RU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Система генерирует </a:t>
            </a:r>
            <a:r>
              <a:rPr lang="ru-RU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список коров</a:t>
            </a:r>
            <a:r>
              <a:rPr lang="ru-RU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готовых к осеменению, и помогает выбрать правильное время, что повышает % успеха AI.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Лёгкость в обращении</a:t>
            </a:r>
            <a:endParaRPr lang="ru-RU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Мониторинг и тревоги — напрямую в мобильное приложение, облегчая ежедневные процессы.</a:t>
            </a:r>
          </a:p>
          <a:p>
            <a:r>
              <a:rPr lang="ru-RU" dirty="0"/>
              <a:t>й на искусственном интеллекте (DeepBlue).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FC32-5CFC-4977-BFB4-CA71B5A7E9FA}" type="slidenum">
              <a:rPr lang="en-SE" smtClean="0"/>
              <a:t>13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58001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Первый</a:t>
            </a:r>
            <a:r>
              <a:rPr lang="ru-RU" baseline="0" dirty="0"/>
              <a:t> коммерческий робот </a:t>
            </a:r>
            <a:r>
              <a:rPr lang="ru-RU" baseline="0" dirty="0" err="1"/>
              <a:t>ДеЛаваль</a:t>
            </a:r>
            <a:r>
              <a:rPr lang="ru-RU" baseline="0" dirty="0"/>
              <a:t> 1998 год (первые роботы в мире – 90-ые годы).</a:t>
            </a:r>
          </a:p>
          <a:p>
            <a:r>
              <a:rPr lang="ru-RU" baseline="0" dirty="0"/>
              <a:t>Первый робот-дояр в России – 2007, в Казахстане – 2012.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95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366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1941" lvl="1" indent="0">
              <a:buFont typeface="+mj-lt"/>
              <a:buNone/>
            </a:pPr>
            <a:r>
              <a:rPr lang="ru-RU" sz="1900" b="1" dirty="0"/>
              <a:t>КРИТЕРИИ ВЫБОРА РОБОТОВ:</a:t>
            </a:r>
          </a:p>
          <a:p>
            <a:pPr marL="876291" lvl="1" indent="-514350">
              <a:buFont typeface="+mj-lt"/>
              <a:buAutoNum type="arabicPeriod"/>
            </a:pPr>
            <a:r>
              <a:rPr lang="ru-RU" sz="1900" b="1" dirty="0"/>
              <a:t>Качество</a:t>
            </a:r>
            <a:r>
              <a:rPr lang="ru-RU" sz="1900" dirty="0"/>
              <a:t> молока (отсутствие человеческого фактора при обработки вымени, стабильные процессы, короткие молокопроводы)</a:t>
            </a:r>
          </a:p>
          <a:p>
            <a:pPr marL="876291" lvl="1" indent="-514350">
              <a:buFont typeface="+mj-lt"/>
              <a:buAutoNum type="arabicPeriod"/>
            </a:pPr>
            <a:r>
              <a:rPr lang="ru-RU" sz="1900" b="1" dirty="0"/>
              <a:t>Увеличение надоев</a:t>
            </a:r>
            <a:r>
              <a:rPr lang="ru-RU" sz="1900" dirty="0"/>
              <a:t>, как результат лучшего комфорта животных (доится в любое время и необходимое количество раз, чистота вымени, меньше шума, меньше контакт с людьми, раннее выявление проблем со здоровьем) </a:t>
            </a:r>
          </a:p>
          <a:p>
            <a:pPr marL="876291" lvl="1" indent="-514350">
              <a:buFont typeface="+mj-lt"/>
              <a:buAutoNum type="arabicPeriod"/>
            </a:pPr>
            <a:r>
              <a:rPr lang="ru-RU" sz="1900" b="1" dirty="0"/>
              <a:t>Рост продуктивного долголетия </a:t>
            </a:r>
            <a:r>
              <a:rPr lang="ru-RU" sz="1900" dirty="0"/>
              <a:t>как результат улучшение здоровья (п.2) = срок хозяйственного использования</a:t>
            </a:r>
          </a:p>
          <a:p>
            <a:pPr marL="876291" lvl="1" indent="-514350">
              <a:buFont typeface="+mj-lt"/>
              <a:buAutoNum type="arabicPeriod"/>
            </a:pPr>
            <a:r>
              <a:rPr lang="ru-RU" sz="1900" dirty="0"/>
              <a:t>Снижение </a:t>
            </a:r>
            <a:r>
              <a:rPr lang="ru-RU" sz="1900" b="1" dirty="0"/>
              <a:t>кол-во персонала </a:t>
            </a:r>
            <a:r>
              <a:rPr lang="ru-RU" sz="1900" dirty="0"/>
              <a:t>на ферме;</a:t>
            </a:r>
            <a:r>
              <a:rPr lang="ru-RU" sz="1900" baseline="0" dirty="0"/>
              <a:t> </a:t>
            </a:r>
            <a:r>
              <a:rPr lang="ru-RU" sz="1900" dirty="0"/>
              <a:t>Отсутствие </a:t>
            </a:r>
            <a:r>
              <a:rPr lang="ru-RU" sz="1900" b="1" dirty="0"/>
              <a:t>зависимости от </a:t>
            </a:r>
            <a:r>
              <a:rPr lang="ru-RU" sz="1900" b="1" dirty="0" err="1"/>
              <a:t>низкоквалифицрованной</a:t>
            </a:r>
            <a:r>
              <a:rPr lang="ru-RU" sz="1900" b="1" dirty="0"/>
              <a:t> раб силы</a:t>
            </a:r>
          </a:p>
          <a:p>
            <a:pPr marL="876291" lvl="1" indent="-514350">
              <a:buFont typeface="+mj-lt"/>
              <a:buAutoNum type="arabicPeriod"/>
            </a:pPr>
            <a:r>
              <a:rPr lang="ru-RU" sz="1900" b="1" dirty="0"/>
              <a:t>Управляемость фермы + непрерывность </a:t>
            </a:r>
            <a:r>
              <a:rPr lang="ru-RU" sz="1900" dirty="0"/>
              <a:t>(«что измеряю, тем управляю» = актуальные</a:t>
            </a:r>
            <a:r>
              <a:rPr lang="ru-RU" sz="1900" baseline="0" dirty="0"/>
              <a:t> и точные данные по животным, </a:t>
            </a:r>
            <a:r>
              <a:rPr lang="ru-RU" sz="1900" dirty="0" err="1"/>
              <a:t>атоматизированный</a:t>
            </a:r>
            <a:r>
              <a:rPr lang="ru-RU" sz="1900" dirty="0"/>
              <a:t> он-</a:t>
            </a:r>
            <a:r>
              <a:rPr lang="ru-RU" sz="1900" dirty="0" err="1"/>
              <a:t>лайн</a:t>
            </a:r>
            <a:r>
              <a:rPr lang="ru-RU" sz="1900" dirty="0"/>
              <a:t> сбор информации по качеству, здоровью, основным производственным </a:t>
            </a:r>
            <a:r>
              <a:rPr lang="en-US" sz="1900" dirty="0"/>
              <a:t>KPI’s)</a:t>
            </a:r>
            <a:endParaRPr lang="ru-RU" sz="1900" dirty="0"/>
          </a:p>
          <a:p>
            <a:pPr marL="876291" lvl="1" indent="-514350">
              <a:buFont typeface="+mj-lt"/>
              <a:buAutoNum type="arabicPeriod"/>
            </a:pPr>
            <a:r>
              <a:rPr lang="ru-RU" sz="1900" b="1" dirty="0"/>
              <a:t>Снижение инвестиций </a:t>
            </a:r>
            <a:r>
              <a:rPr lang="ru-RU" sz="1900" dirty="0"/>
              <a:t>в модернизацию существующих хозяйств: экономия на стройке (вписываемся в имеющиеся коровники, здания)</a:t>
            </a:r>
          </a:p>
          <a:p>
            <a:pPr marL="876291" lvl="1" indent="-514350">
              <a:buFont typeface="+mj-lt"/>
              <a:buAutoNum type="arabicPeriod"/>
            </a:pPr>
            <a:r>
              <a:rPr lang="ru-RU" sz="1900" dirty="0"/>
              <a:t>Привлекательны для банков и лизинговых компаний: ликвидное оборудование, возможность для перепродажи через 10+ лет</a:t>
            </a:r>
            <a:endParaRPr lang="en-US" sz="19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48387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Автоматический отбор проб молока Навигатором стада™ на анализ прогестерона позволяет сформировать </a:t>
            </a:r>
            <a:r>
              <a:rPr lang="ru-RU" sz="13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био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-модель физиологического статуса каждой коровы. </a:t>
            </a:r>
            <a:r>
              <a:rPr lang="ru-RU" sz="13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Био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-модель анализирует концентрацию уровня прогестерона в молоке коровы и учитывает биологические особенности животных,</a:t>
            </a:r>
            <a:r>
              <a:rPr lang="ru-RU" sz="13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что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позволяет оценивать не</a:t>
            </a:r>
            <a:r>
              <a:rPr lang="en-US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только стадию полового цикла коровы, но</a:t>
            </a:r>
            <a:r>
              <a:rPr lang="en-US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 его протекание и</a:t>
            </a:r>
            <a:r>
              <a:rPr lang="en-US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характер. При наличии гинекологических отклонений специалисты видят эффективность проведенного лечения, не</a:t>
            </a:r>
            <a:r>
              <a:rPr lang="en-US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дожидаясь внешних изменений, что зачастую экономит нескольких недель. А мы помним, что.</a:t>
            </a:r>
            <a:r>
              <a:rPr lang="en-US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Стоимость владения складывается из двух пунктов: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790655" algn="l"/>
              </a:tabLst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Капитальные инвестиции, около 10 000 Евро на 1 робот </a:t>
            </a:r>
            <a:r>
              <a:rPr lang="en-US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V300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790655" algn="l"/>
              </a:tabLst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Ежегодные расходы на 1 фуражную корову, около 45 Евро на голову, включая техническое обслуживание.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Расчетная выгода, как показывает практика, при использовании Навигатора стада 100 составляет около 130 Евро на фуражную голову. За счет сокращения: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790655" algn="l"/>
              </a:tabLst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Кол-ва семени на одну стельность (стоимость дозы от 350 до 2000 рублей)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790655" algn="l"/>
              </a:tabLst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Ветеринарных препаратов для лечения заболеваний, связанных с воспроизводством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790655" algn="l"/>
              </a:tabLst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Выбраковки животных по воспроизводству (стоимость </a:t>
            </a:r>
            <a:r>
              <a:rPr lang="ru-RU" sz="13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нетеля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около 200 000 рублей)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790655" algn="l"/>
              </a:tabLst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Сервисного периода (один день содержания коровы стоит около 300-400 рублей)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Сроки окупаемости, в зависимости от текущей ситуации на ферме, от 1,7 года до 3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903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60BF7-A9D1-8CDA-1683-220BDF8E5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6D27EB-34D4-2BBA-E4B1-121BCA737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C67917-9719-A7A9-9BA3-8506DC9A0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200" b="0" i="0" dirty="0"/>
              <a:t>Наша миссия ─ то, что мы делаем ежедневно для реализации нашего видения ─ фокусируется на четырех областях: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ru-RU" sz="1200" b="0" i="0" dirty="0"/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200" b="1" i="0" dirty="0"/>
              <a:t>Мы объединяемся с клиентами для достижения долгосрочных результатов.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200" b="0" i="0" dirty="0"/>
              <a:t>Мы слушаем, сотрудничаем и используем возможности. Растем вместе, это наш способ работы с 1883 года – мы работаем в долгосрочной перспективе. Мы сосредоточены на устойчивых результатах для наших клиентов и для себя.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ru-RU" sz="1200" b="0" i="0" dirty="0"/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200" b="1" i="0" dirty="0"/>
              <a:t>Находясь на лидирующей позиции в молочном животноводстве, мы внедряем инновации и расширяемся в новых сегментах и ​​новых регионах.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200" b="0" i="0" dirty="0"/>
              <a:t>Мы гордимся своим наследием и увлечены инновациями. Это отражается в наших решениях и идеях. Мы стремимся быстро извлекать выгоду из новых возможностей.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ru-RU" sz="1200" b="0" i="0" dirty="0"/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200" b="1" i="0" dirty="0"/>
              <a:t>Мы предоставляем комплексные решения и гарантируем, что везде, где мы ведем бизнес, мы лидируем.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200" b="0" i="0" dirty="0"/>
              <a:t>Наши продукты и услуги интегрированы, работают вместе, чтобы оптимизировать производительность бизнес-операций наших клиентов. Везде, будь то продукты и услуги, география, рынки или сегменты.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ru-RU" sz="1200" b="0" i="0" dirty="0"/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200" b="1" i="0" dirty="0"/>
              <a:t>Мы существуем для клиента – круглосуточно.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200" b="0" i="0" dirty="0"/>
              <a:t>Мы проявляем беспрецедентную преданность, когда бы клиент ни нуждался в нас.</a:t>
            </a:r>
            <a:endParaRPr lang="en-SE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baseline="0" dirty="0"/>
              <a:t>Мы — компания с более чем 4800 сотрудниками по всему миру. В DeLaval мы поощряем различия на рабочем месте — разные культуры, разное происхождение и разный опыт. Вместе ─ со всеми нашими различиями, компетенцией, опытом и знаниями ─ мы верим, что можем быть более значимыми для наших клиентов — фермеров мира.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ru-RU" baseline="0" dirty="0"/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baseline="0" dirty="0"/>
              <a:t>Мы говорим, что инновации у нас в крови, и как доказательство этого мы очень гордимся тем, что за эти годы получили большое количество патентов. Сегодня у нас их более 1800. Это результат нашей упорной и преданной работы по постоянному поиску путей инноваций и улучшения наших решений и молочной промышленности.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ru-RU" baseline="0" dirty="0"/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baseline="0" dirty="0"/>
              <a:t>У нас есть несколько производственных предприятий и ряд научно-исследовательских и учебных центров по всему миру. Это помогает нам оставаться впереди и постоянно работать над развитием и совершенствованием.</a:t>
            </a:r>
            <a:endParaRPr lang="en-SE" dirty="0"/>
          </a:p>
          <a:p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733EF-FFDB-8F99-6394-6E311A0D1D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FC32-5CFC-4977-BFB4-CA71B5A7E9FA}" type="slidenum">
              <a:rPr lang="en-SE" smtClean="0"/>
              <a:t>19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87905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43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2517496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sv-SE" sz="1300" kern="1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395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EB524-1D4F-BA4D-8664-9D68702F7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A93CD7-9404-ED88-EA7E-E8CC643853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A74926-550C-8FAF-7E1E-B898D15E5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663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300" kern="1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0102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333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прявязной системе содержания в основном используется доения на линейной доильной установке или в ведро. Размер поголовья не превышает 200- 250 голов. Этот тип доения наиболее трудоемок, так как оператор переносит на себе доильные аппараты и при этом за доильную сессию проходит несколько киллометоров, переходя от коровы к корове. Один дояр успевает выдоить до 17 коров в час, работая несколькими аппаратами. Порог экономической эффективности  фермы от 120 до 180 коров в зависимости от надоев и заработной платы. Доение в ведро меньше коров в час за счет необходимости опустошать ведро.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Более эффективное доение обеспечивается при беспривязной системе содержания, где для доение коров используются доильные залы или роботы. При переходе на беспривязь требуется меньше персонала и один оператор в смене может обслуживать 60 и более коров в час. </a:t>
            </a:r>
            <a:br>
              <a:rPr lang="ru-RU" dirty="0"/>
            </a:br>
            <a:r>
              <a:rPr lang="ru-RU" sz="1200" dirty="0"/>
              <a:t>Доильные залы «Елочка» идеальное решение для перехода от привязи к промышленному доению и повышению эффективности работы фермы. </a:t>
            </a:r>
            <a:br>
              <a:rPr lang="ru-RU" sz="1200" dirty="0"/>
            </a:br>
            <a:r>
              <a:rPr lang="ru-RU" sz="1200" dirty="0"/>
              <a:t>В этом случае также как на привязи, подвесная часть одевается с боку, оператор имеет хороший обзор вымени. Обслуживаемое поголовье до 800 коров. </a:t>
            </a:r>
            <a:br>
              <a:rPr lang="ru-RU" sz="1200" dirty="0"/>
            </a:br>
            <a:r>
              <a:rPr lang="ru-RU" sz="1200" dirty="0"/>
              <a:t>Доильные залы Параллель – доение большего поголовья до 1400 -1500 коров</a:t>
            </a:r>
          </a:p>
          <a:p>
            <a:r>
              <a:rPr lang="ru-RU" sz="1200" dirty="0"/>
              <a:t>Роторные платформы до 4000 животных на ферме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B1E9C-E139-494F-BE60-93E2F4F9AD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63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Серия MA, старт продаж которой начался с 1 февраля 2025 г. на территории Средней Азии и Кавказа, была разработана для удовлетворения растущих потребностей молочных ферм. </a:t>
            </a:r>
          </a:p>
          <a:p>
            <a:r>
              <a:rPr lang="ru-RU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Новая система будет легко интегрироваться в существующие или новые доильные залы, предоставляя аналитику данных в режиме реального времени и масштабируемую функциональность. </a:t>
            </a:r>
          </a:p>
          <a:p>
            <a:r>
              <a:rPr lang="ru-RU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После того, как подвесная часть присоединена оператором, автоматизация доения серии MA берет на себя управление, автоматизируя весь процесс доения — от мониторинга и управления пульсацией до измерения надоев и автоматического отсоединения аппаратов по окончании доения, что по своей сути снимает необходимость контроля рутин доения оператора. </a:t>
            </a:r>
          </a:p>
          <a:p>
            <a:r>
              <a:rPr lang="ru-RU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Таким образом мы помогаем инвесторам решить задачи связанные с квалификацией кадров и помогаем сохранить здоровье животных на ферме, что в свою очередь положительно влияет на продолжительность жизни и увеличение надоев.</a:t>
            </a:r>
            <a:endParaRPr lang="ru-RU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FC32-5CFC-4977-BFB4-CA71B5A7E9FA}" type="slidenum">
              <a:rPr lang="en-SE" smtClean="0"/>
              <a:t>10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62662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Система </a:t>
            </a:r>
            <a:r>
              <a:rPr lang="ru-RU" b="1" dirty="0" err="1"/>
              <a:t>Flow‑Adjusted</a:t>
            </a:r>
            <a:r>
              <a:rPr lang="ru-RU" b="1" dirty="0"/>
              <a:t> </a:t>
            </a:r>
            <a:r>
              <a:rPr lang="ru-RU" b="1" dirty="0" err="1"/>
              <a:t>Stimulation</a:t>
            </a:r>
            <a:r>
              <a:rPr lang="ru-RU" dirty="0"/>
              <a:t> от DeLaval — это часть инновационной технологии </a:t>
            </a:r>
            <a:r>
              <a:rPr lang="ru-RU" b="1" dirty="0" err="1"/>
              <a:t>Flow‑Responsive</a:t>
            </a:r>
            <a:r>
              <a:rPr lang="ru-RU" b="1" dirty="0"/>
              <a:t>™ </a:t>
            </a:r>
            <a:r>
              <a:rPr lang="ru-RU" b="1" dirty="0" err="1"/>
              <a:t>Milking</a:t>
            </a:r>
            <a:r>
              <a:rPr lang="ru-RU" dirty="0"/>
              <a:t>, которая управляет стимуляцией и вакуумом в зависимости от фактического потока молока в процессе доения.</a:t>
            </a:r>
            <a:r>
              <a:rPr lang="en-US" dirty="0"/>
              <a:t> </a:t>
            </a:r>
            <a:r>
              <a:rPr lang="ru-RU" sz="1200" dirty="0"/>
              <a:t>Повышается здоровье вымени и сосков, уменьшается риск травм Улучшенный комфорт дояров — меньше ручной работы, меньше лишних передвижений.</a:t>
            </a:r>
            <a:r>
              <a:rPr lang="en-US" sz="1200" dirty="0"/>
              <a:t> </a:t>
            </a:r>
            <a:r>
              <a:rPr lang="ru-RU" b="0" i="0" dirty="0">
                <a:solidFill>
                  <a:srgbClr val="223046"/>
                </a:solidFill>
                <a:effectLst/>
                <a:latin typeface="HelveticaNowText"/>
              </a:rPr>
              <a:t>В большинстве систем уровень вакуума и пульсации установлены так, чтобы быть эффективными во время высокого потока молока. Чтобы избежать повреждения сосков до высвобождения окситоцина и начала доения, необходима задержка после очистки сосков и перед прикреплением стаканов. Этот период ожидания больше не требуется, поскольку система управляет процессом стимуляции после немедленного прикрепления доильного аппарата.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FC32-5CFC-4977-BFB4-CA71B5A7E9FA}" type="slidenum">
              <a:rPr lang="en-SE" smtClean="0"/>
              <a:t>12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4838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90E64-5DBF-67E7-3843-6B5AD1B75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1DAB1-57D5-A7E5-A14E-8522655AE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A6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9801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FE9A3-62C4-E95E-EB46-13B246E8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ECD85C-15F1-4799-3731-420F44008E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F2DE3-7DAC-AC07-AEF0-F44CFB6E9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425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EBFC-4724-5048-C079-BA8F7388F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9CDAF2-AA15-41C8-E666-94D546065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070F6-D958-65BD-B566-7A159F6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88378F-3B36-4D04-B01E-239B92A39FA8}" type="datetimeFigureOut">
              <a:rPr lang="en-SE" smtClean="0"/>
              <a:t>11/19/2025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52923-F4CA-765D-5A7D-4B7B0057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B03A3-02F1-9B10-223E-3B2F4A66E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7CEE73-D9CF-4601-9F98-4F0C105BFE6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90348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C10753-A996-1482-492D-9A8E92F70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7ABB2-ABC5-6EF4-EABB-18D5718EB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1529F-AD65-04D8-3431-83511679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88378F-3B36-4D04-B01E-239B92A39FA8}" type="datetimeFigureOut">
              <a:rPr lang="en-SE" smtClean="0"/>
              <a:t>11/19/2025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3800B-8997-1D68-E83C-5178AC5C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6AC6B-6CF7-294C-AC5A-0E36254A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7CEE73-D9CF-4601-9F98-4F0C105BFE6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28213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2  multi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6912" y="1979542"/>
            <a:ext cx="4800000" cy="4124645"/>
          </a:xfrm>
        </p:spPr>
        <p:txBody>
          <a:bodyPr/>
          <a:lstStyle>
            <a:lvl1pPr>
              <a:buClr>
                <a:schemeClr val="accent1"/>
              </a:buClr>
              <a:defRPr sz="2400">
                <a:solidFill>
                  <a:srgbClr val="103D82"/>
                </a:solidFill>
              </a:defRPr>
            </a:lvl1pPr>
            <a:lvl2pPr marL="594650" indent="-232781">
              <a:buClr>
                <a:srgbClr val="3E5FC2"/>
              </a:buClr>
              <a:buSzPct val="80000"/>
              <a:buFont typeface="Arial" pitchFamily="34" charset="0"/>
              <a:buChar char="‒"/>
              <a:defRPr sz="2400" baseline="0">
                <a:solidFill>
                  <a:srgbClr val="103D82"/>
                </a:solidFill>
                <a:latin typeface="+mn-lt"/>
              </a:defRPr>
            </a:lvl2pPr>
            <a:lvl3pPr marL="842244" indent="-247594">
              <a:buClr>
                <a:srgbClr val="3E5FC2"/>
              </a:buClr>
              <a:buSzPct val="80000"/>
              <a:buFont typeface="Arial" pitchFamily="34" charset="0"/>
              <a:buChar char="‒"/>
              <a:tabLst/>
              <a:defRPr sz="2000">
                <a:solidFill>
                  <a:srgbClr val="103D82"/>
                </a:solidFill>
                <a:latin typeface="+mn-lt"/>
              </a:defRPr>
            </a:lvl3pPr>
            <a:lvl4pPr marL="1072909" indent="-230666">
              <a:buClr>
                <a:srgbClr val="3E5FC2"/>
              </a:buClr>
              <a:buSzPct val="80000"/>
              <a:buFont typeface="Arial" pitchFamily="34" charset="0"/>
              <a:buChar char="‒"/>
              <a:defRPr sz="2000">
                <a:solidFill>
                  <a:srgbClr val="103D82"/>
                </a:solidFill>
                <a:latin typeface="+mn-lt"/>
              </a:defRPr>
            </a:lvl4pPr>
            <a:lvl5pPr marL="1320503" indent="-247594">
              <a:buClr>
                <a:srgbClr val="3E5FC2"/>
              </a:buClr>
              <a:buSzPct val="80000"/>
              <a:buFont typeface="Arial" pitchFamily="34" charset="0"/>
              <a:buChar char="‒"/>
              <a:defRPr sz="2000" baseline="0">
                <a:solidFill>
                  <a:srgbClr val="103D8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882806" y="1979542"/>
            <a:ext cx="4800000" cy="4124645"/>
          </a:xfrm>
        </p:spPr>
        <p:txBody>
          <a:bodyPr/>
          <a:lstStyle>
            <a:lvl1pPr>
              <a:defRPr sz="2400">
                <a:solidFill>
                  <a:srgbClr val="103D82"/>
                </a:solidFill>
              </a:defRPr>
            </a:lvl1pPr>
            <a:lvl2pPr marL="594650" indent="-232781">
              <a:buClr>
                <a:srgbClr val="3E5FC2"/>
              </a:buClr>
              <a:buSzPct val="80000"/>
              <a:buFont typeface="Arial" pitchFamily="34" charset="0"/>
              <a:buChar char="‒"/>
              <a:defRPr sz="2400" baseline="0">
                <a:solidFill>
                  <a:srgbClr val="103D82"/>
                </a:solidFill>
                <a:latin typeface="+mn-lt"/>
              </a:defRPr>
            </a:lvl2pPr>
            <a:lvl3pPr marL="842244" indent="-247594">
              <a:buClr>
                <a:srgbClr val="3E5FC2"/>
              </a:buClr>
              <a:buSzPct val="80000"/>
              <a:buFont typeface="Arial" pitchFamily="34" charset="0"/>
              <a:buChar char="‒"/>
              <a:tabLst/>
              <a:defRPr sz="2000">
                <a:solidFill>
                  <a:srgbClr val="103D82"/>
                </a:solidFill>
                <a:latin typeface="+mn-lt"/>
              </a:defRPr>
            </a:lvl3pPr>
            <a:lvl4pPr marL="1072909" indent="-230666">
              <a:buClr>
                <a:srgbClr val="3E5FC2"/>
              </a:buClr>
              <a:buSzPct val="80000"/>
              <a:buFont typeface="Arial" pitchFamily="34" charset="0"/>
              <a:buChar char="‒"/>
              <a:defRPr sz="2000">
                <a:solidFill>
                  <a:srgbClr val="103D82"/>
                </a:solidFill>
                <a:latin typeface="+mn-lt"/>
              </a:defRPr>
            </a:lvl4pPr>
            <a:lvl5pPr marL="1320503" indent="-247594">
              <a:buClr>
                <a:srgbClr val="3E5FC2"/>
              </a:buClr>
              <a:buSzPct val="80000"/>
              <a:buFont typeface="Arial" pitchFamily="34" charset="0"/>
              <a:buChar char="‒"/>
              <a:defRPr sz="2000" baseline="0">
                <a:solidFill>
                  <a:srgbClr val="103D8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912" y="1132738"/>
            <a:ext cx="10843200" cy="468000"/>
          </a:xfrm>
        </p:spPr>
        <p:txBody>
          <a:bodyPr anchor="ctr">
            <a:noAutofit/>
          </a:bodyPr>
          <a:lstStyle>
            <a:lvl1pPr marL="0" indent="0">
              <a:buNone/>
              <a:defRPr lang="en-GB" sz="2799" b="0" noProof="0" dirty="0" smtClean="0">
                <a:solidFill>
                  <a:srgbClr val="00A6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9" name="Rubrik 2"/>
          <p:cNvSpPr>
            <a:spLocks noGrp="1"/>
          </p:cNvSpPr>
          <p:nvPr>
            <p:ph type="title" hasCustomPrompt="1"/>
          </p:nvPr>
        </p:nvSpPr>
        <p:spPr>
          <a:xfrm>
            <a:off x="856912" y="719833"/>
            <a:ext cx="10843200" cy="468000"/>
          </a:xfrm>
        </p:spPr>
        <p:txBody>
          <a:bodyPr anchor="ctr">
            <a:noAutofit/>
          </a:bodyPr>
          <a:lstStyle>
            <a:lvl1pPr algn="l">
              <a:lnSpc>
                <a:spcPct val="95000"/>
              </a:lnSpc>
              <a:defRPr sz="2799" b="1">
                <a:solidFill>
                  <a:srgbClr val="103D82"/>
                </a:solidFill>
              </a:defRPr>
            </a:lvl1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5"/>
          </p:nvPr>
        </p:nvSpPr>
        <p:spPr>
          <a:xfrm>
            <a:off x="857271" y="6356128"/>
            <a:ext cx="1438553" cy="37071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64F0B095-70CF-410F-8A08-34099E9708AA}" type="datetime1">
              <a:rPr lang="en-GB" smtClean="0"/>
              <a:pPr/>
              <a:t>19/11/2025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57966" y="6356128"/>
            <a:ext cx="2056782" cy="37071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Security Level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07596" y="6356128"/>
            <a:ext cx="591953" cy="37071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41CA3C58-8507-4D7B-880D-E3AC6E38844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76890" y="6356128"/>
            <a:ext cx="5801480" cy="370714"/>
          </a:xfrm>
        </p:spPr>
        <p:txBody>
          <a:bodyPr anchor="ctr" anchorCtr="0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GB" sz="1100" kern="1200" noProof="0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10340512" y="6356129"/>
            <a:ext cx="704942" cy="371389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NNN</a:t>
            </a:r>
          </a:p>
        </p:txBody>
      </p:sp>
    </p:spTree>
    <p:extLst>
      <p:ext uri="{BB962C8B-B14F-4D97-AF65-F5344CB8AC3E}">
        <p14:creationId xmlns:p14="http://schemas.microsoft.com/office/powerpoint/2010/main" val="1894147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ol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1979542"/>
            <a:ext cx="12192000" cy="4878458"/>
          </a:xfrm>
        </p:spPr>
        <p:txBody>
          <a:bodyPr rtlCol="0" anchor="ctr">
            <a:normAutofit/>
          </a:bodyPr>
          <a:lstStyle>
            <a:lvl1pPr marL="0" indent="0" algn="l" rtl="0">
              <a:buNone/>
              <a:defRPr sz="2400"/>
            </a:lvl1pPr>
          </a:lstStyle>
          <a:p>
            <a:pPr rtl="0"/>
            <a:r>
              <a:rPr lang="ru" noProof="0"/>
              <a:t>               Click to add a picture</a:t>
            </a:r>
            <a:endParaRPr lang="en-GB" noProof="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912" y="1132738"/>
            <a:ext cx="10843200" cy="468000"/>
          </a:xfrm>
        </p:spPr>
        <p:txBody>
          <a:bodyPr rtlCol="0" anchor="ctr">
            <a:noAutofit/>
          </a:bodyPr>
          <a:lstStyle>
            <a:lvl1pPr marL="0" indent="0" algn="l" rtl="0">
              <a:buNone/>
              <a:defRPr lang="en-GB" sz="2799" b="0" noProof="0" dirty="0" smtClean="0">
                <a:solidFill>
                  <a:srgbClr val="00A6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" noProof="0"/>
              <a:t>Click to add subtitle</a:t>
            </a:r>
          </a:p>
        </p:txBody>
      </p:sp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856912" y="719833"/>
            <a:ext cx="10843200" cy="468000"/>
          </a:xfrm>
        </p:spPr>
        <p:txBody>
          <a:bodyPr rtlCol="0" anchor="ctr">
            <a:noAutofit/>
          </a:bodyPr>
          <a:lstStyle>
            <a:lvl1pPr algn="l" rtl="0">
              <a:lnSpc>
                <a:spcPct val="95000"/>
              </a:lnSpc>
              <a:defRPr sz="2799">
                <a:solidFill>
                  <a:srgbClr val="103D82"/>
                </a:solidFill>
              </a:defRPr>
            </a:lvl1pPr>
          </a:lstStyle>
          <a:p>
            <a:pPr lvl="0" rtl="0"/>
            <a:r>
              <a:rPr lang="ru" noProof="0"/>
              <a:t>Click to add title</a:t>
            </a:r>
            <a:endParaRPr lang="en-GB" noProof="0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5"/>
          </p:nvPr>
        </p:nvSpPr>
        <p:spPr>
          <a:xfrm>
            <a:off x="857271" y="6356128"/>
            <a:ext cx="1438553" cy="370714"/>
          </a:xfrm>
        </p:spPr>
        <p:txBody>
          <a:bodyPr rtlCol="0">
            <a:normAutofit/>
          </a:bodyPr>
          <a:lstStyle>
            <a:lvl1pPr algn="l" rtl="0">
              <a:defRPr sz="1100"/>
            </a:lvl1pPr>
          </a:lstStyle>
          <a:p>
            <a:pPr rtl="0"/>
            <a:r>
              <a:rPr lang="en-GB"/>
              <a:t>09/06/2016</a:t>
            </a:r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57966" y="6356128"/>
            <a:ext cx="2056782" cy="370714"/>
          </a:xfrm>
        </p:spPr>
        <p:txBody>
          <a:bodyPr rtlCol="0">
            <a:normAutofit/>
          </a:bodyPr>
          <a:lstStyle>
            <a:lvl1pPr algn="l" rtl="0">
              <a:defRPr sz="1100"/>
            </a:lvl1pPr>
          </a:lstStyle>
          <a:p>
            <a:pPr rtl="0"/>
            <a:r>
              <a:rPr lang="ru"/>
              <a:t>Security Level</a:t>
            </a:r>
            <a:endParaRPr lang="en-GB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07596" y="6356128"/>
            <a:ext cx="591953" cy="370714"/>
          </a:xfrm>
        </p:spPr>
        <p:txBody>
          <a:bodyPr rtlCol="0">
            <a:normAutofit/>
          </a:bodyPr>
          <a:lstStyle>
            <a:lvl1pPr algn="l" rtl="0">
              <a:defRPr sz="1100"/>
            </a:lvl1pPr>
          </a:lstStyle>
          <a:p>
            <a:pPr rtl="0"/>
            <a:fld id="{41CA3C58-8507-4D7B-880D-E3AC6E38844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76890" y="6356128"/>
            <a:ext cx="5801480" cy="370714"/>
          </a:xfrm>
        </p:spPr>
        <p:txBody>
          <a:bodyPr rtlCol="0" anchor="ctr" anchorCtr="0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GB" sz="1100" kern="1200" noProof="0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 rtl="0"/>
            <a:r>
              <a:rPr lang="ru"/>
              <a:t>Source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10340512" y="6356129"/>
            <a:ext cx="704942" cy="371389"/>
          </a:xfrm>
        </p:spPr>
        <p:txBody>
          <a:bodyPr rtlCol="0" anchor="ctr" anchorCtr="0">
            <a:norm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rtl="0"/>
            <a:r>
              <a:rPr lang="ru"/>
              <a:t>NNN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440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542800"/>
            <a:ext cx="12191999" cy="6315201"/>
          </a:xfrm>
        </p:spPr>
        <p:txBody>
          <a:bodyPr rtlCol="0" anchor="ctr"/>
          <a:lstStyle>
            <a:lvl1pPr marL="0" indent="0" algn="l" rtl="0">
              <a:buNone/>
              <a:defRPr/>
            </a:lvl1pPr>
          </a:lstStyle>
          <a:p>
            <a:pPr rtl="0"/>
            <a:r>
              <a:rPr lang="ru" noProof="0"/>
              <a:t>               Click to add a picture</a:t>
            </a:r>
            <a:endParaRPr lang="en-GB" noProof="0" dirty="0"/>
          </a:p>
        </p:txBody>
      </p:sp>
      <p:sp>
        <p:nvSpPr>
          <p:cNvPr id="9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912" y="1132738"/>
            <a:ext cx="10843200" cy="468000"/>
          </a:xfrm>
        </p:spPr>
        <p:txBody>
          <a:bodyPr rtlCol="0" anchor="ctr">
            <a:noAutofit/>
          </a:bodyPr>
          <a:lstStyle>
            <a:lvl1pPr marL="0" indent="0" algn="l" rtl="0">
              <a:buNone/>
              <a:defRPr lang="en-GB" sz="2799" b="0" noProof="0" dirty="0" smtClean="0">
                <a:solidFill>
                  <a:srgbClr val="00A6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" noProof="0"/>
              <a:t>Click to add subtitle</a:t>
            </a:r>
          </a:p>
        </p:txBody>
      </p:sp>
      <p:sp>
        <p:nvSpPr>
          <p:cNvPr id="10" name="Rubrik 2"/>
          <p:cNvSpPr>
            <a:spLocks noGrp="1"/>
          </p:cNvSpPr>
          <p:nvPr>
            <p:ph type="title" hasCustomPrompt="1"/>
          </p:nvPr>
        </p:nvSpPr>
        <p:spPr>
          <a:xfrm>
            <a:off x="856912" y="719833"/>
            <a:ext cx="10843200" cy="468000"/>
          </a:xfrm>
        </p:spPr>
        <p:txBody>
          <a:bodyPr rtlCol="0" anchor="ctr">
            <a:noAutofit/>
          </a:bodyPr>
          <a:lstStyle>
            <a:lvl1pPr algn="l" rtl="0">
              <a:lnSpc>
                <a:spcPct val="95000"/>
              </a:lnSpc>
              <a:defRPr sz="2799">
                <a:solidFill>
                  <a:srgbClr val="103D82"/>
                </a:solidFill>
              </a:defRPr>
            </a:lvl1pPr>
          </a:lstStyle>
          <a:p>
            <a:pPr lvl="0" rtl="0"/>
            <a:r>
              <a:rPr lang="ru" noProof="0"/>
              <a:t>Click to add title</a:t>
            </a:r>
            <a:endParaRPr lang="en-GB" noProof="0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5"/>
          </p:nvPr>
        </p:nvSpPr>
        <p:spPr>
          <a:xfrm>
            <a:off x="857271" y="6356128"/>
            <a:ext cx="1438553" cy="370714"/>
          </a:xfrm>
        </p:spPr>
        <p:txBody>
          <a:bodyPr rtlCol="0">
            <a:normAutofit/>
          </a:bodyPr>
          <a:lstStyle>
            <a:lvl1pPr algn="l" rtl="0">
              <a:defRPr sz="1100"/>
            </a:lvl1pPr>
          </a:lstStyle>
          <a:p>
            <a:pPr rtl="0"/>
            <a:r>
              <a:rPr lang="en-GB"/>
              <a:t>09/06/2016</a:t>
            </a:r>
            <a:endParaRPr lang="en-GB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57966" y="6356128"/>
            <a:ext cx="2056782" cy="370714"/>
          </a:xfrm>
        </p:spPr>
        <p:txBody>
          <a:bodyPr rtlCol="0">
            <a:normAutofit/>
          </a:bodyPr>
          <a:lstStyle>
            <a:lvl1pPr algn="l" rtl="0">
              <a:defRPr sz="1100"/>
            </a:lvl1pPr>
          </a:lstStyle>
          <a:p>
            <a:pPr rtl="0"/>
            <a:r>
              <a:rPr lang="ru"/>
              <a:t>Security Level</a:t>
            </a:r>
            <a:endParaRPr lang="en-GB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07596" y="6356128"/>
            <a:ext cx="591953" cy="370714"/>
          </a:xfrm>
        </p:spPr>
        <p:txBody>
          <a:bodyPr rtlCol="0">
            <a:normAutofit/>
          </a:bodyPr>
          <a:lstStyle>
            <a:lvl1pPr algn="l" rtl="0">
              <a:defRPr sz="1100"/>
            </a:lvl1pPr>
          </a:lstStyle>
          <a:p>
            <a:pPr rtl="0"/>
            <a:fld id="{41CA3C58-8507-4D7B-880D-E3AC6E38844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76890" y="6356128"/>
            <a:ext cx="5801480" cy="370714"/>
          </a:xfrm>
        </p:spPr>
        <p:txBody>
          <a:bodyPr rtlCol="0" anchor="ctr" anchorCtr="0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GB" sz="1100" kern="1200" noProof="0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 rtl="0"/>
            <a:r>
              <a:rPr lang="ru"/>
              <a:t>Source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10340512" y="6356129"/>
            <a:ext cx="704942" cy="371389"/>
          </a:xfrm>
        </p:spPr>
        <p:txBody>
          <a:bodyPr rtlCol="0" anchor="ctr" anchorCtr="0">
            <a:norm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rtl="0"/>
            <a:r>
              <a:rPr lang="ru"/>
              <a:t>NNN</a:t>
            </a:r>
            <a:endParaRPr lang="en-GB" dirty="0"/>
          </a:p>
        </p:txBody>
      </p:sp>
      <p:sp>
        <p:nvSpPr>
          <p:cNvPr id="16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912" y="2742565"/>
            <a:ext cx="10843200" cy="359917"/>
          </a:xfrm>
        </p:spPr>
        <p:txBody>
          <a:bodyPr rtlCol="0" anchor="ctr" anchorCtr="0">
            <a:noAutofit/>
          </a:bodyPr>
          <a:lstStyle>
            <a:lvl1pPr marL="0" indent="0" algn="l" rtl="0">
              <a:buNone/>
              <a:defRPr sz="2000" b="0" baseline="0">
                <a:solidFill>
                  <a:srgbClr val="00A6FF"/>
                </a:solidFill>
              </a:defRPr>
            </a:lvl1pPr>
          </a:lstStyle>
          <a:p>
            <a:pPr lvl="0" rtl="0"/>
            <a:r>
              <a:rPr lang="ru" noProof="0"/>
              <a:t>Click to add your 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56912" y="2364652"/>
            <a:ext cx="10843200" cy="359917"/>
          </a:xfrm>
        </p:spPr>
        <p:txBody>
          <a:bodyPr rtlCol="0" anchor="ctr" anchorCtr="0">
            <a:noAutofit/>
          </a:bodyPr>
          <a:lstStyle>
            <a:lvl1pPr marL="0" indent="0" algn="l" rtl="0">
              <a:buNone/>
              <a:defRPr sz="2000" b="0" baseline="0">
                <a:latin typeface="+mj-lt"/>
              </a:defRPr>
            </a:lvl1pPr>
          </a:lstStyle>
          <a:p>
            <a:pPr lvl="0" rtl="0"/>
            <a:r>
              <a:rPr lang="ru" noProof="0"/>
              <a:t>Click to add your name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5958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multicontent with a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2" y="3759200"/>
            <a:ext cx="6129867" cy="3098800"/>
          </a:xfrm>
          <a:prstGeom prst="teardrop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03D82"/>
                </a:solidFill>
              </a:defRPr>
            </a:lvl1pPr>
          </a:lstStyle>
          <a:p>
            <a:r>
              <a:rPr lang="en-GB" noProof="0" dirty="0"/>
              <a:t>Click to add a picture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856912" y="1979542"/>
            <a:ext cx="6146799" cy="303847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rgbClr val="103D82"/>
                </a:solidFill>
              </a:defRPr>
            </a:lvl1pPr>
            <a:lvl2pPr>
              <a:defRPr>
                <a:solidFill>
                  <a:srgbClr val="103D82"/>
                </a:solidFill>
              </a:defRPr>
            </a:lvl2pPr>
            <a:lvl3pPr>
              <a:defRPr>
                <a:solidFill>
                  <a:srgbClr val="103D82"/>
                </a:solidFill>
              </a:defRPr>
            </a:lvl3pPr>
            <a:lvl4pPr>
              <a:defRPr>
                <a:solidFill>
                  <a:srgbClr val="103D82"/>
                </a:solidFill>
              </a:defRPr>
            </a:lvl4pPr>
            <a:lvl5pPr marL="1318387" indent="230666">
              <a:buFont typeface="Arial" panose="020B0604020202020204" pitchFamily="34" charset="0"/>
              <a:buChar char="-"/>
              <a:tabLst>
                <a:tab pos="1906689" algn="l"/>
              </a:tabLst>
              <a:defRPr sz="2699">
                <a:solidFill>
                  <a:srgbClr val="103D82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latshållare för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912" y="1132738"/>
            <a:ext cx="10843200" cy="468000"/>
          </a:xfrm>
        </p:spPr>
        <p:txBody>
          <a:bodyPr anchor="ctr">
            <a:noAutofit/>
          </a:bodyPr>
          <a:lstStyle>
            <a:lvl1pPr marL="0" indent="0">
              <a:buNone/>
              <a:defRPr lang="en-GB" sz="2799" b="0" noProof="0" dirty="0" smtClean="0">
                <a:solidFill>
                  <a:srgbClr val="00A6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9" name="Rubrik 2"/>
          <p:cNvSpPr>
            <a:spLocks noGrp="1"/>
          </p:cNvSpPr>
          <p:nvPr>
            <p:ph type="title" hasCustomPrompt="1"/>
          </p:nvPr>
        </p:nvSpPr>
        <p:spPr>
          <a:xfrm>
            <a:off x="856912" y="719833"/>
            <a:ext cx="10843200" cy="468000"/>
          </a:xfrm>
        </p:spPr>
        <p:txBody>
          <a:bodyPr anchor="ctr">
            <a:noAutofit/>
          </a:bodyPr>
          <a:lstStyle>
            <a:lvl1pPr algn="l">
              <a:lnSpc>
                <a:spcPct val="95000"/>
              </a:lnSpc>
              <a:defRPr sz="2799">
                <a:solidFill>
                  <a:srgbClr val="103D82"/>
                </a:solidFill>
              </a:defRPr>
            </a:lvl1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6"/>
          </p:nvPr>
        </p:nvSpPr>
        <p:spPr>
          <a:xfrm>
            <a:off x="857271" y="6356128"/>
            <a:ext cx="1438553" cy="37071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64F0B095-70CF-410F-8A08-34099E9708AA}" type="datetime1">
              <a:rPr lang="en-GB" smtClean="0"/>
              <a:pPr/>
              <a:t>19/11/2025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7"/>
          </p:nvPr>
        </p:nvSpPr>
        <p:spPr>
          <a:xfrm>
            <a:off x="2357966" y="6356128"/>
            <a:ext cx="2056782" cy="37071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Security Level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07596" y="6356128"/>
            <a:ext cx="591953" cy="37071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41CA3C58-8507-4D7B-880D-E3AC6E38844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476890" y="6356128"/>
            <a:ext cx="5801480" cy="370714"/>
          </a:xfrm>
        </p:spPr>
        <p:txBody>
          <a:bodyPr anchor="ctr" anchorCtr="0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GB" sz="1100" kern="1200" noProof="0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340512" y="6356129"/>
            <a:ext cx="704942" cy="371389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NNN</a:t>
            </a:r>
          </a:p>
        </p:txBody>
      </p:sp>
    </p:spTree>
    <p:extLst>
      <p:ext uri="{BB962C8B-B14F-4D97-AF65-F5344CB8AC3E}">
        <p14:creationId xmlns:p14="http://schemas.microsoft.com/office/powerpoint/2010/main" val="3944411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multi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6912" y="1980742"/>
            <a:ext cx="10843200" cy="4123369"/>
          </a:xfrm>
        </p:spPr>
        <p:txBody>
          <a:bodyPr/>
          <a:lstStyle>
            <a:lvl1pPr>
              <a:buClr>
                <a:srgbClr val="103D82"/>
              </a:buClr>
              <a:defRPr sz="2400">
                <a:solidFill>
                  <a:srgbClr val="103D82"/>
                </a:solidFill>
              </a:defRPr>
            </a:lvl1pPr>
            <a:lvl2pPr marL="594650" indent="-232781">
              <a:buClr>
                <a:srgbClr val="103D82"/>
              </a:buClr>
              <a:buSzPct val="80000"/>
              <a:buFont typeface="Arial" pitchFamily="34" charset="0"/>
              <a:buChar char="‒"/>
              <a:defRPr sz="2400" baseline="0">
                <a:solidFill>
                  <a:srgbClr val="103D82"/>
                </a:solidFill>
                <a:latin typeface="+mn-lt"/>
              </a:defRPr>
            </a:lvl2pPr>
            <a:lvl3pPr marL="842244" indent="-247594">
              <a:buClr>
                <a:srgbClr val="103D82"/>
              </a:buClr>
              <a:buSzPct val="80000"/>
              <a:buFont typeface="Arial" pitchFamily="34" charset="0"/>
              <a:buChar char="‒"/>
              <a:tabLst/>
              <a:defRPr sz="2000">
                <a:solidFill>
                  <a:srgbClr val="103D82"/>
                </a:solidFill>
                <a:latin typeface="+mn-lt"/>
              </a:defRPr>
            </a:lvl3pPr>
            <a:lvl4pPr marL="1072909" indent="-230666">
              <a:buClr>
                <a:srgbClr val="103D82"/>
              </a:buClr>
              <a:buSzPct val="80000"/>
              <a:buFont typeface="Arial" pitchFamily="34" charset="0"/>
              <a:buChar char="‒"/>
              <a:defRPr sz="2000">
                <a:solidFill>
                  <a:srgbClr val="103D82"/>
                </a:solidFill>
                <a:latin typeface="+mn-lt"/>
              </a:defRPr>
            </a:lvl4pPr>
            <a:lvl5pPr marL="1678139" indent="-247594">
              <a:buClr>
                <a:srgbClr val="103D82"/>
              </a:buClr>
              <a:buSzPct val="80000"/>
              <a:buFont typeface="Arial" pitchFamily="34" charset="0"/>
              <a:buChar char="‒"/>
              <a:defRPr sz="2000" baseline="0">
                <a:solidFill>
                  <a:srgbClr val="103D8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57271" y="6356128"/>
            <a:ext cx="1438553" cy="37071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64F0B095-70CF-410F-8A08-34099E9708AA}" type="datetime1">
              <a:rPr lang="en-GB" smtClean="0"/>
              <a:pPr/>
              <a:t>19/11/2025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57966" y="6356128"/>
            <a:ext cx="2056782" cy="37071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Security Level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07596" y="6356128"/>
            <a:ext cx="591953" cy="37071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41CA3C58-8507-4D7B-880D-E3AC6E38844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912" y="1132738"/>
            <a:ext cx="10843200" cy="468000"/>
          </a:xfrm>
        </p:spPr>
        <p:txBody>
          <a:bodyPr anchor="ctr">
            <a:noAutofit/>
          </a:bodyPr>
          <a:lstStyle>
            <a:lvl1pPr marL="0" indent="0">
              <a:buNone/>
              <a:defRPr lang="en-GB" sz="2799" b="0" noProof="0" dirty="0" smtClean="0">
                <a:solidFill>
                  <a:srgbClr val="00A6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10" name="Rubrik 2"/>
          <p:cNvSpPr>
            <a:spLocks noGrp="1"/>
          </p:cNvSpPr>
          <p:nvPr>
            <p:ph type="title" hasCustomPrompt="1"/>
          </p:nvPr>
        </p:nvSpPr>
        <p:spPr>
          <a:xfrm>
            <a:off x="856912" y="719833"/>
            <a:ext cx="10843200" cy="468000"/>
          </a:xfrm>
        </p:spPr>
        <p:txBody>
          <a:bodyPr anchor="ctr">
            <a:noAutofit/>
          </a:bodyPr>
          <a:lstStyle>
            <a:lvl1pPr algn="l">
              <a:lnSpc>
                <a:spcPct val="95000"/>
              </a:lnSpc>
              <a:defRPr sz="2799">
                <a:solidFill>
                  <a:srgbClr val="103D82"/>
                </a:solidFill>
              </a:defRPr>
            </a:lvl1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76890" y="6356128"/>
            <a:ext cx="5801480" cy="370714"/>
          </a:xfrm>
        </p:spPr>
        <p:txBody>
          <a:bodyPr anchor="ctr" anchorCtr="0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GB" sz="1100" kern="1200" noProof="0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340512" y="6356129"/>
            <a:ext cx="704942" cy="371389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NNN</a:t>
            </a:r>
          </a:p>
        </p:txBody>
      </p:sp>
    </p:spTree>
    <p:extLst>
      <p:ext uri="{BB962C8B-B14F-4D97-AF65-F5344CB8AC3E}">
        <p14:creationId xmlns:p14="http://schemas.microsoft.com/office/powerpoint/2010/main" val="705968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57271" y="6356128"/>
            <a:ext cx="1438553" cy="37071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64F0B095-70CF-410F-8A08-34099E9708AA}" type="datetime1">
              <a:rPr lang="en-GB" smtClean="0"/>
              <a:pPr/>
              <a:t>19/11/2025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57966" y="6356128"/>
            <a:ext cx="2056782" cy="37071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Security Level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07596" y="6356128"/>
            <a:ext cx="591953" cy="37071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41CA3C58-8507-4D7B-880D-E3AC6E38844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912" y="1132738"/>
            <a:ext cx="10843200" cy="468000"/>
          </a:xfrm>
        </p:spPr>
        <p:txBody>
          <a:bodyPr anchor="ctr">
            <a:noAutofit/>
          </a:bodyPr>
          <a:lstStyle>
            <a:lvl1pPr marL="0" indent="0">
              <a:buNone/>
              <a:defRPr lang="en-GB" sz="2799" b="0" noProof="0" dirty="0" smtClean="0">
                <a:solidFill>
                  <a:srgbClr val="00A6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10" name="Rubrik 2"/>
          <p:cNvSpPr>
            <a:spLocks noGrp="1"/>
          </p:cNvSpPr>
          <p:nvPr>
            <p:ph type="title" hasCustomPrompt="1"/>
          </p:nvPr>
        </p:nvSpPr>
        <p:spPr>
          <a:xfrm>
            <a:off x="856912" y="719833"/>
            <a:ext cx="10843200" cy="468000"/>
          </a:xfrm>
        </p:spPr>
        <p:txBody>
          <a:bodyPr anchor="ctr">
            <a:noAutofit/>
          </a:bodyPr>
          <a:lstStyle>
            <a:lvl1pPr algn="l">
              <a:lnSpc>
                <a:spcPct val="95000"/>
              </a:lnSpc>
              <a:defRPr sz="2799">
                <a:solidFill>
                  <a:srgbClr val="103D82"/>
                </a:solidFill>
              </a:defRPr>
            </a:lvl1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76890" y="6356128"/>
            <a:ext cx="5801480" cy="370714"/>
          </a:xfrm>
        </p:spPr>
        <p:txBody>
          <a:bodyPr anchor="ctr" anchorCtr="0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GB" sz="1100" kern="1200" noProof="0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340512" y="6356129"/>
            <a:ext cx="704942" cy="371389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NNN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911" y="1980742"/>
            <a:ext cx="10843199" cy="412336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sv-SE" smtClean="0"/>
            </a:lvl1pPr>
            <a:lvl2pPr>
              <a:defRPr lang="sv-SE" baseline="0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en-US" sz="2000" baseline="0">
                <a:solidFill>
                  <a:srgbClr val="103D82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8228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DeLaval Warm Grey Theme - Two columns w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D54DE-0DB0-C64F-8060-9DBBB3219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938" y="1701407"/>
            <a:ext cx="5583964" cy="45360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03D82"/>
                </a:solidFill>
                <a:latin typeface="+mn-lt"/>
              </a:defRPr>
            </a:lvl1pPr>
            <a:lvl2pPr>
              <a:defRPr b="0" i="0">
                <a:solidFill>
                  <a:srgbClr val="103D82"/>
                </a:solidFill>
                <a:latin typeface="+mn-lt"/>
              </a:defRPr>
            </a:lvl2pPr>
            <a:lvl3pPr>
              <a:defRPr b="0" i="0">
                <a:solidFill>
                  <a:srgbClr val="103D82"/>
                </a:solidFill>
                <a:latin typeface="+mn-lt"/>
              </a:defRPr>
            </a:lvl3pPr>
            <a:lvl4pPr>
              <a:defRPr b="0" i="0">
                <a:solidFill>
                  <a:srgbClr val="103B81"/>
                </a:solidFill>
                <a:latin typeface="Helvetica Now Display Light" panose="020B0404030202020204" pitchFamily="34" charset="77"/>
              </a:defRPr>
            </a:lvl4pPr>
            <a:lvl5pPr>
              <a:defRPr b="0" i="0">
                <a:solidFill>
                  <a:srgbClr val="103B81"/>
                </a:solidFill>
                <a:latin typeface="Helvetica Now Display Light" panose="020B040403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BBF58B-F71A-8E47-806F-89E7B7147BFE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6239689" y="1701407"/>
            <a:ext cx="5582377" cy="45360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03D82"/>
                </a:solidFill>
                <a:latin typeface="+mn-lt"/>
              </a:defRPr>
            </a:lvl1pPr>
            <a:lvl2pPr>
              <a:defRPr b="0" i="0">
                <a:solidFill>
                  <a:srgbClr val="103D82"/>
                </a:solidFill>
                <a:latin typeface="+mn-lt"/>
              </a:defRPr>
            </a:lvl2pPr>
            <a:lvl3pPr>
              <a:defRPr b="0" i="0">
                <a:solidFill>
                  <a:srgbClr val="103D82"/>
                </a:solidFill>
                <a:latin typeface="+mn-lt"/>
              </a:defRPr>
            </a:lvl3pPr>
            <a:lvl4pPr>
              <a:defRPr b="0" i="0">
                <a:solidFill>
                  <a:srgbClr val="103B81"/>
                </a:solidFill>
                <a:latin typeface="Helvetica Now Display Light" panose="020B0404030202020204" pitchFamily="34" charset="77"/>
              </a:defRPr>
            </a:lvl4pPr>
            <a:lvl5pPr>
              <a:defRPr b="0" i="0">
                <a:solidFill>
                  <a:srgbClr val="103B81"/>
                </a:solidFill>
                <a:latin typeface="Helvetica Now Display Light" panose="020B040403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AEC076-E791-D747-A1EC-037F3DA5D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37" y="325364"/>
            <a:ext cx="10045419" cy="43963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03D82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A904D1C-BB45-254C-9321-85E9E52E89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736" y="909427"/>
            <a:ext cx="11441331" cy="647550"/>
          </a:xfrm>
        </p:spPr>
        <p:txBody>
          <a:bodyPr/>
          <a:lstStyle>
            <a:lvl1pPr>
              <a:defRPr b="1" i="0">
                <a:solidFill>
                  <a:srgbClr val="00A6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2252-44D2-AA6C-89F4-88B67E051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9937" y="6356470"/>
            <a:ext cx="2701334" cy="377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9" b="0" i="0">
                <a:solidFill>
                  <a:srgbClr val="103B81"/>
                </a:solidFill>
                <a:latin typeface="Helvetica Now Display" panose="020B0504030202020204" pitchFamily="34" charset="77"/>
                <a:cs typeface="Arial" panose="020B0604020202020204" pitchFamily="34" charset="0"/>
              </a:defRPr>
            </a:lvl1pPr>
          </a:lstStyle>
          <a:p>
            <a:fld id="{7D0751BF-A9C4-2542-84DD-8F27E0B133D9}" type="datetime1">
              <a:rPr lang="sv-SE" smtClean="0"/>
              <a:pPr/>
              <a:t>2025-11-19</a:t>
            </a:fld>
            <a:endParaRPr lang="en-GB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FA3C6E6-780F-DADE-92DB-CE2FDA88E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9390" y="6356471"/>
            <a:ext cx="1152675" cy="365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9">
                <a:solidFill>
                  <a:srgbClr val="103B81"/>
                </a:solidFill>
                <a:latin typeface="Helvetica Now Display" panose="020B0504030202020204" pitchFamily="34" charset="77"/>
              </a:defRPr>
            </a:lvl1pPr>
          </a:lstStyle>
          <a:p>
            <a:fld id="{6D907F4F-CF49-C54A-8D6B-1C4996596CA4}" type="slidenum">
              <a:rPr lang="en-SE" smtClean="0"/>
              <a:pPr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894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D009F-E1A7-F4DC-7C38-549653936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D51EF-B73A-1E5D-2ECE-2C613F3C7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72267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08B58-929C-F263-C8AD-BDEC2684D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97CA9-3229-D8B7-CDB4-CBBCE0CB4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A6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33304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3873-6D22-3DFB-0F29-9A2125B6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464"/>
            <a:ext cx="10515600" cy="114722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D738-7B70-C7A7-4EC0-8C7A39014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611726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0FFF6-32CA-1650-C022-3FF6A2E2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A8BD0-D797-3E89-79B1-36EBCE12B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849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741C-6BE8-8E7A-A838-533AEB2D6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596"/>
            <a:ext cx="10515600" cy="110409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AC010-F2BC-78A8-39E5-9D1508FAE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34D86-7286-A7E6-ED55-D92B94649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76948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59AEA-1BB0-88FD-A1E6-AFE60383F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6596"/>
            <a:ext cx="10515600" cy="110409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2444B-1BC0-7C17-CFA1-2A763AD7F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6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5DF63-1DB4-0EDB-CDE8-7F4CEB464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8CF576-301F-DBA5-7000-8BA502999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6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A9E51C-9BDE-731B-E577-FBC5B12E3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64276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1CD5C-ED3C-EC7D-EA43-84EE1F61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0758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2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7F69-8CE8-9179-0474-EAA409D2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554B0-F07D-1AF9-BB80-8D0F0FCD8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8C569-D5F7-690D-7836-715614325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9088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9BEE-F77C-8592-1CFA-9CCFBD611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A352AC-25A1-7238-EDEF-415319603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BF0DC-41E1-86AE-F63A-3423504BF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462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9F6DC-4DE0-0B78-F9A3-DCDBEDE1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S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12E41-64E5-8169-6375-E769E64C2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1480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D009F-E1A7-F4DC-7C38-549653936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848"/>
            <a:ext cx="10515600" cy="9144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D51EF-B73A-1E5D-2ECE-2C613F3C7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870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283617-B131-C51D-8AA1-FC7C40192208}"/>
              </a:ext>
            </a:extLst>
          </p:cNvPr>
          <p:cNvSpPr txBox="1">
            <a:spLocks/>
          </p:cNvSpPr>
          <p:nvPr userDrawn="1"/>
        </p:nvSpPr>
        <p:spPr>
          <a:xfrm>
            <a:off x="826695" y="1656272"/>
            <a:ext cx="10515600" cy="517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03D8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rgbClr val="00A6FF"/>
                </a:solidFill>
              </a:rPr>
              <a:t>Click to edit Master title style</a:t>
            </a:r>
            <a:endParaRPr lang="en-SE" sz="2800" dirty="0">
              <a:solidFill>
                <a:srgbClr val="00A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07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B226C6-1B62-2BC6-70A8-35DDBA8EF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C5FE9F-6C24-7F2F-1FFC-E125FBF6A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4306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663D-23E0-48A2-A6D3-3D31F7784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FF925-1148-0A1A-7031-A0297B18C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A6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54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16D5-00B5-B1FB-AC08-3AA28DF92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08FAC-3140-0365-C209-E4BF2A7A2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18B1F-EF36-AE0E-4A07-126431F0E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4795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32382-E59C-063F-7DFF-A7FC3DA5A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B6DC4-60B2-443D-7648-8B17FDD48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6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992BC-FDB7-88A9-9915-2196D6FAE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40A2E-65BE-EB52-2B04-78479C768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6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C62D6-013E-CDBA-7F33-9E7D94284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57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AD033-661F-FF71-1681-AEA9E1A4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2669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90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6458-DE59-C861-8160-14E3B915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6C01B-A172-7735-88CB-DAE1F2028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4827B-E6FE-A768-9275-34CE2F670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31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88C8E3-C4A5-618D-E8A2-16BE5115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848"/>
            <a:ext cx="10515600" cy="1086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97E06-6114-A2C5-DA26-B7C0539BB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pic>
        <p:nvPicPr>
          <p:cNvPr id="7" name="Picture 6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908F3D00-E1FF-67D6-4355-DD50C111C5D3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634025" y="0"/>
            <a:ext cx="1226057" cy="4887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425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4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03D8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3D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3D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3D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3D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3D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46F61-294C-F907-6847-08122F1AF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03434-9F4A-9B33-DAD9-F7D446175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431EC-0FB2-C012-73F6-4B7D0B9F5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686656-F495-430F-A999-E64C2AFC11E0}" type="datetimeFigureOut">
              <a:rPr lang="en-SE" smtClean="0"/>
              <a:t>11/19/2025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A4A20-E2AC-F949-1DA1-63E8A0E2F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D1A7C-3B0C-AFAC-D88F-43EEABCDF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58CC65-3383-47DC-BC6B-09BD3DA8F217}" type="slidenum">
              <a:rPr lang="en-SE" smtClean="0"/>
              <a:t>‹#›</a:t>
            </a:fld>
            <a:endParaRPr lang="en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8FC73B-45CF-CAE0-49C1-A99DD3EA7D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12" name="Picture 11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3FC1C7F9-DAD4-303D-D4FF-FDCD72386C5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34025" y="0"/>
            <a:ext cx="1226057" cy="4887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64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55.jpeg"/><Relationship Id="rId4" Type="http://schemas.openxmlformats.org/officeDocument/2006/relationships/hyperlink" Target="mailto:Central_Asia@delaval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image" Target="../media/image9.tiff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5" y="516348"/>
            <a:ext cx="12187591" cy="634165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3C58-8507-4D7B-880D-E3AC6E38844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59366" y="1237025"/>
            <a:ext cx="10638158" cy="491413"/>
          </a:xfrm>
        </p:spPr>
        <p:txBody>
          <a:bodyPr>
            <a:noAutofit/>
          </a:bodyPr>
          <a:lstStyle/>
          <a:p>
            <a:r>
              <a:rPr lang="en-GB" sz="2799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1615" y="551262"/>
            <a:ext cx="68933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Инновационные технологии в молочном животноводстве</a:t>
            </a:r>
            <a:endParaRPr lang="ru-RU" sz="2100" dirty="0">
              <a:solidFill>
                <a:schemeClr val="bg1"/>
              </a:solidFill>
            </a:endParaRPr>
          </a:p>
          <a:p>
            <a:r>
              <a:rPr lang="ru-RU" sz="2100" dirty="0"/>
              <a:t>Виктор Штефан</a:t>
            </a:r>
          </a:p>
          <a:p>
            <a:r>
              <a:rPr lang="ru-RU" sz="2100" dirty="0"/>
              <a:t>Менеджер по развитию бизнеса ДеЛаваль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670" y="4749424"/>
            <a:ext cx="3688110" cy="18785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D18BF9-BFCC-5573-25DC-10B7E6EAB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4984"/>
            <a:ext cx="1846305" cy="6325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585756-4756-FC07-F6A7-94AE999B18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1684" y="525177"/>
            <a:ext cx="2829601" cy="58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24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14CF2-26E6-A38A-AC0D-C5484B129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22B6FB9-D7C1-083F-7294-482BAAA7F2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1" dirty="0"/>
              <a:t>Инновации </a:t>
            </a:r>
            <a:r>
              <a:rPr lang="en-US" b="1" dirty="0"/>
              <a:t>DeLaval – </a:t>
            </a:r>
            <a:r>
              <a:rPr lang="ru-RU" b="1" dirty="0"/>
              <a:t>технологии будущего</a:t>
            </a:r>
            <a:endParaRPr lang="en-GB" b="1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F497830-239F-97FD-C194-F3E8C2A06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Контроллеры доильного места серии МА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0B5CFC-4537-654F-CF46-C39F1E53A9C7}"/>
              </a:ext>
            </a:extLst>
          </p:cNvPr>
          <p:cNvGrpSpPr/>
          <p:nvPr/>
        </p:nvGrpSpPr>
        <p:grpSpPr>
          <a:xfrm>
            <a:off x="1529061" y="1701801"/>
            <a:ext cx="2434010" cy="4475165"/>
            <a:chOff x="1529061" y="1701801"/>
            <a:chExt cx="2434010" cy="44751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B8DEA43-FB86-DBFF-EEA5-1EFE7BF2C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6631" y="1701801"/>
              <a:ext cx="1418870" cy="3528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18C3C8-8006-74A7-C86B-DA10B6265475}"/>
                </a:ext>
              </a:extLst>
            </p:cNvPr>
            <p:cNvSpPr txBox="1"/>
            <p:nvPr/>
          </p:nvSpPr>
          <p:spPr>
            <a:xfrm>
              <a:off x="1529061" y="5363150"/>
              <a:ext cx="2434010" cy="813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40" tIns="45720" rIns="91440" bIns="45720" numCol="1" spcCol="38100" rtlCol="0" anchor="t">
              <a:noAutofit/>
            </a:bodyPr>
            <a:lstStyle/>
            <a:p>
              <a:pPr marL="0" marR="0" indent="0" algn="ctr" defTabSz="46753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103D82"/>
                  </a:solidFill>
                  <a:sym typeface="Arial"/>
                </a:rPr>
                <a:t>MA100</a:t>
              </a:r>
            </a:p>
            <a:p>
              <a:pPr marL="0" marR="0" indent="0" algn="ctr" defTabSz="46753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spc="0" normalizeH="0" baseline="0" dirty="0">
                  <a:ln>
                    <a:noFill/>
                  </a:ln>
                  <a:solidFill>
                    <a:srgbClr val="00A6FF"/>
                  </a:solidFill>
                  <a:effectLst/>
                  <a:uFillTx/>
                  <a:sym typeface="Arial"/>
                </a:rPr>
                <a:t>Отдельно стоящий без программы упр. стадом</a:t>
              </a:r>
              <a:endParaRPr kumimoji="0" lang="en-DE" sz="1400" b="1" i="0" u="none" strike="noStrike" cap="none" spc="0" normalizeH="0" baseline="0" dirty="0">
                <a:ln>
                  <a:noFill/>
                </a:ln>
                <a:solidFill>
                  <a:srgbClr val="00A6FF"/>
                </a:solidFill>
                <a:effectLst/>
                <a:uFillTx/>
                <a:sym typeface="Arial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5154B8E-7650-EA1D-F71C-243596B311D7}"/>
              </a:ext>
            </a:extLst>
          </p:cNvPr>
          <p:cNvGrpSpPr/>
          <p:nvPr/>
        </p:nvGrpSpPr>
        <p:grpSpPr>
          <a:xfrm>
            <a:off x="5128609" y="1665291"/>
            <a:ext cx="2434010" cy="4511675"/>
            <a:chOff x="5128609" y="1665291"/>
            <a:chExt cx="2434010" cy="45116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5595493-45A7-7BE3-286F-ABEEA2847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4480" y="1665291"/>
              <a:ext cx="1416906" cy="3528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5CA7F5-4DAD-C387-7535-DBD81E0C2AC2}"/>
                </a:ext>
              </a:extLst>
            </p:cNvPr>
            <p:cNvSpPr txBox="1"/>
            <p:nvPr/>
          </p:nvSpPr>
          <p:spPr>
            <a:xfrm>
              <a:off x="5128609" y="5363150"/>
              <a:ext cx="2434010" cy="813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40" tIns="45720" rIns="91440" bIns="45720" numCol="1" spcCol="38100" rtlCol="0" anchor="t">
              <a:noAutofit/>
            </a:bodyPr>
            <a:lstStyle/>
            <a:p>
              <a:pPr marL="0" marR="0" indent="0" algn="ctr" defTabSz="46753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103D82"/>
                  </a:solidFill>
                  <a:sym typeface="Arial"/>
                </a:rPr>
                <a:t>MA200</a:t>
              </a:r>
            </a:p>
            <a:p>
              <a:pPr marL="0" marR="0" indent="0" algn="ctr" defTabSz="46753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spc="0" normalizeH="0" baseline="0" dirty="0">
                  <a:ln>
                    <a:noFill/>
                  </a:ln>
                  <a:solidFill>
                    <a:srgbClr val="00A6FF"/>
                  </a:solidFill>
                  <a:effectLst/>
                  <a:uFillTx/>
                  <a:sym typeface="Arial"/>
                </a:rPr>
                <a:t>Интегрированный в программу упр. стадом без дисплея</a:t>
              </a:r>
              <a:endParaRPr kumimoji="0" lang="en-DE" sz="1400" b="1" i="0" u="none" strike="noStrike" cap="none" spc="0" normalizeH="0" baseline="0" dirty="0">
                <a:ln>
                  <a:noFill/>
                </a:ln>
                <a:solidFill>
                  <a:srgbClr val="00A6FF"/>
                </a:solidFill>
                <a:effectLst/>
                <a:uFillTx/>
                <a:sym typeface="Arial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3F996A-D2EB-64A8-5CE1-2C1B4FC565DB}"/>
              </a:ext>
            </a:extLst>
          </p:cNvPr>
          <p:cNvGrpSpPr/>
          <p:nvPr/>
        </p:nvGrpSpPr>
        <p:grpSpPr>
          <a:xfrm>
            <a:off x="8728157" y="1701801"/>
            <a:ext cx="2434010" cy="4475165"/>
            <a:chOff x="8728157" y="1701801"/>
            <a:chExt cx="2434010" cy="44751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BED0B6-FCC5-15BD-46CB-C7B88A328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26320" y="1701801"/>
              <a:ext cx="1437684" cy="352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74FFFA-E5E9-4CAA-D867-83CA74410E87}"/>
                </a:ext>
              </a:extLst>
            </p:cNvPr>
            <p:cNvSpPr txBox="1"/>
            <p:nvPr/>
          </p:nvSpPr>
          <p:spPr>
            <a:xfrm>
              <a:off x="8728157" y="5363150"/>
              <a:ext cx="2434010" cy="813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40" tIns="45720" rIns="91440" bIns="45720" numCol="1" spcCol="38100" rtlCol="0" anchor="t">
              <a:noAutofit/>
            </a:bodyPr>
            <a:lstStyle/>
            <a:p>
              <a:pPr marL="0" marR="0" indent="0" algn="ctr" defTabSz="46753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103D82"/>
                  </a:solidFill>
                  <a:sym typeface="Arial"/>
                </a:rPr>
                <a:t>MA500</a:t>
              </a:r>
            </a:p>
            <a:p>
              <a:pPr marL="0" marR="0" indent="0" algn="ctr" defTabSz="46753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spc="0" normalizeH="0" baseline="0" dirty="0">
                  <a:ln>
                    <a:noFill/>
                  </a:ln>
                  <a:solidFill>
                    <a:srgbClr val="00A6FF"/>
                  </a:solidFill>
                  <a:effectLst/>
                  <a:uFillTx/>
                  <a:sym typeface="Arial"/>
                </a:rPr>
                <a:t>Интегрированный в программу упр. стадом с дисплеем</a:t>
              </a:r>
              <a:endParaRPr kumimoji="0" lang="en-DE" sz="1400" b="1" i="0" u="none" strike="noStrike" cap="none" spc="0" normalizeH="0" baseline="0" dirty="0">
                <a:ln>
                  <a:noFill/>
                </a:ln>
                <a:solidFill>
                  <a:srgbClr val="00A6FF"/>
                </a:solidFill>
                <a:effectLst/>
                <a:uFillTx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43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6CC1B-58BD-61B3-873C-2CA0676D806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0" y="263837"/>
            <a:ext cx="7113112" cy="56797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91FF"/>
                </a:solidFill>
              </a:rPr>
              <a:t>Система доения по потоку молока </a:t>
            </a:r>
            <a:r>
              <a:rPr lang="en-US" b="1" dirty="0">
                <a:solidFill>
                  <a:srgbClr val="0091FF"/>
                </a:solidFill>
              </a:rPr>
              <a:t>(FAS)</a:t>
            </a:r>
            <a:endParaRPr lang="ru-RU" b="1" dirty="0">
              <a:solidFill>
                <a:srgbClr val="0091FF"/>
              </a:solidFill>
            </a:endParaRPr>
          </a:p>
          <a:p>
            <a:endParaRPr lang="en-SE" b="1" dirty="0">
              <a:solidFill>
                <a:srgbClr val="0091FF"/>
              </a:solidFill>
            </a:endParaRPr>
          </a:p>
          <a:p>
            <a:pPr marL="285579" indent="-285579">
              <a:buFont typeface="Wingdings" pitchFamily="2" charset="2"/>
              <a:buChar char="§"/>
            </a:pPr>
            <a:r>
              <a:rPr lang="ru-RU" sz="1399" b="1" dirty="0"/>
              <a:t>Инновационная система интеллектуальной стимуляции молокоотдачи.</a:t>
            </a:r>
          </a:p>
          <a:p>
            <a:pPr marL="0" indent="0">
              <a:buNone/>
            </a:pPr>
            <a:endParaRPr lang="en-US" sz="1399" dirty="0"/>
          </a:p>
          <a:p>
            <a:pPr marL="285579" indent="-285579">
              <a:buFont typeface="Wingdings" pitchFamily="2" charset="2"/>
              <a:buChar char="§"/>
            </a:pPr>
            <a:r>
              <a:rPr lang="ru-RU" sz="1399" b="1" dirty="0"/>
              <a:t>Практически </a:t>
            </a:r>
            <a:r>
              <a:rPr lang="ru-RU" sz="1399" dirty="0"/>
              <a:t>заменяет ручную стимуляцию и период ожидания перед началом доения</a:t>
            </a:r>
            <a:r>
              <a:rPr lang="ru-RU" sz="1399" b="1" dirty="0"/>
              <a:t>.</a:t>
            </a:r>
          </a:p>
          <a:p>
            <a:pPr marL="285579" indent="-285579">
              <a:buFont typeface="Wingdings" pitchFamily="2" charset="2"/>
              <a:buChar char="§"/>
            </a:pPr>
            <a:endParaRPr lang="en-US" sz="1399" dirty="0"/>
          </a:p>
          <a:p>
            <a:pPr marL="285579" indent="-285579">
              <a:buFont typeface="Wingdings" pitchFamily="2" charset="2"/>
              <a:buChar char="§"/>
            </a:pPr>
            <a:r>
              <a:rPr lang="ru-RU" sz="1399" dirty="0"/>
              <a:t>Улучшает эффективность труда и упрощает работу дояров в доильном зале.</a:t>
            </a:r>
          </a:p>
          <a:p>
            <a:pPr marL="285579" indent="-285579">
              <a:buFont typeface="Wingdings" pitchFamily="2" charset="2"/>
              <a:buChar char="§"/>
            </a:pPr>
            <a:endParaRPr lang="en-US" sz="1399" dirty="0"/>
          </a:p>
          <a:p>
            <a:pPr marL="285579" indent="-285579">
              <a:buFont typeface="Wingdings" pitchFamily="2" charset="2"/>
              <a:buChar char="§"/>
            </a:pPr>
            <a:r>
              <a:rPr lang="ru-RU" sz="1399" dirty="0"/>
              <a:t>Система работает адаптивно по каждому животному.</a:t>
            </a:r>
          </a:p>
          <a:p>
            <a:pPr marL="285579" indent="-285579">
              <a:buFont typeface="Wingdings" pitchFamily="2" charset="2"/>
              <a:buChar char="§"/>
            </a:pPr>
            <a:endParaRPr lang="ru-RU" sz="1399" dirty="0"/>
          </a:p>
          <a:p>
            <a:pPr marL="285579" indent="-285579">
              <a:buFont typeface="Wingdings" pitchFamily="2" charset="2"/>
              <a:buChar char="§"/>
            </a:pPr>
            <a:r>
              <a:rPr lang="ru-RU" sz="1399" dirty="0"/>
              <a:t>Увеличивает поток молока и снижает время доения коров.</a:t>
            </a:r>
            <a:endParaRPr lang="en-SE" sz="1399" dirty="0"/>
          </a:p>
          <a:p>
            <a:endParaRPr lang="en-SE" b="1" dirty="0"/>
          </a:p>
          <a:p>
            <a:endParaRPr lang="en-S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34EE95E-C070-B67B-74BA-15DBA0511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907F4F-CF49-C54A-8D6B-1C4996596CA4}" type="slidenum">
              <a:rPr lang="en-SE" smtClean="0"/>
              <a:pPr/>
              <a:t>11</a:t>
            </a:fld>
            <a:endParaRPr lang="en-SE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EA5602D-1922-0530-7356-D0425C70B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120" y="813278"/>
            <a:ext cx="5064933" cy="106018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BD61794-0E90-59F7-C6E7-6522E5B79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120" y="2524651"/>
            <a:ext cx="5027225" cy="2836620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51C5263-BE02-132B-A937-A5D089040592}"/>
              </a:ext>
            </a:extLst>
          </p:cNvPr>
          <p:cNvCxnSpPr>
            <a:cxnSpLocks/>
          </p:cNvCxnSpPr>
          <p:nvPr/>
        </p:nvCxnSpPr>
        <p:spPr>
          <a:xfrm>
            <a:off x="6941192" y="1164411"/>
            <a:ext cx="0" cy="5557100"/>
          </a:xfrm>
          <a:prstGeom prst="line">
            <a:avLst/>
          </a:prstGeom>
          <a:noFill/>
          <a:ln w="12700" cap="flat">
            <a:solidFill>
              <a:srgbClr val="0091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9338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FAB42-3E95-A6CC-A9DB-E8A1D67F9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1D47BB6-9F39-BF2A-449F-C601BCA6D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806" y="1901536"/>
            <a:ext cx="10840743" cy="42026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dirty="0"/>
              <a:t>Сокращение времени подготовки и доения: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sz="2600" dirty="0"/>
              <a:t>на 24 % быстрее подготовка,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sz="2600" dirty="0"/>
              <a:t>на 15 секунд короче кластер‑он время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dirty="0"/>
              <a:t>До 10 % сокращения времени доения для последней коровы в ряду (примерно 50 сек)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dirty="0"/>
              <a:t>В тестах отмечены: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sz="2600" dirty="0"/>
              <a:t>на 66 % меньше ходок оператора,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sz="2600" dirty="0"/>
              <a:t>снижение бимодального потока на 40 %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2EB5380-CDF8-CC14-62D9-D02FF8B080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1" dirty="0"/>
              <a:t>Инновации </a:t>
            </a:r>
            <a:r>
              <a:rPr lang="en-US" b="1" dirty="0"/>
              <a:t>DeLaval – </a:t>
            </a:r>
            <a:r>
              <a:rPr lang="ru-RU" b="1" dirty="0"/>
              <a:t>технологии будущего</a:t>
            </a:r>
            <a:endParaRPr lang="en-GB" b="1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AE46B30-DC9D-0196-60CC-A446384B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стимуляции по потоку</a:t>
            </a:r>
            <a:endParaRPr lang="en-GB" dirty="0"/>
          </a:p>
        </p:txBody>
      </p:sp>
      <p:pic>
        <p:nvPicPr>
          <p:cNvPr id="4" name="Picture 2" descr="delaval.com/en-us/learn/...">
            <a:extLst>
              <a:ext uri="{FF2B5EF4-FFF2-40B4-BE49-F238E27FC236}">
                <a16:creationId xmlns:a16="http://schemas.microsoft.com/office/drawing/2014/main" id="{4A7833D5-712E-FB2A-989F-05348247D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755" y="690855"/>
            <a:ext cx="1976438" cy="197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55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563D6-6301-5203-6DEE-139B91D0D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B587018-E6F6-2E03-1BFE-683374428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806" y="1979661"/>
            <a:ext cx="10840743" cy="41245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300" b="1" dirty="0"/>
              <a:t>Детектор здоровья и поведения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300" dirty="0"/>
              <a:t>Био‑датчики отслеживают </a:t>
            </a:r>
            <a:r>
              <a:rPr lang="ru-RU" sz="2300" dirty="0" err="1"/>
              <a:t>руминацию</a:t>
            </a:r>
            <a:r>
              <a:rPr lang="ru-RU" sz="2300" dirty="0"/>
              <a:t>, поедание корма и местоположение коровы в стойле, проходах, у поилок и т.д.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300" dirty="0"/>
              <a:t>ИИ-модель DeepBlue распознаёт отклонения в поведении, выявляя ранние признаки болезней (мастит, кетоз и др.) и стресса.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300" b="1" dirty="0"/>
              <a:t>Выявление охоты и репродуктивные сигналы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300" dirty="0"/>
              <a:t>Анализ активности даёт прогноз для искусственного осеменения: система оценивает вероятность охоты и рекомендует оптимальные сроки.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300" b="1" dirty="0"/>
              <a:t>Локализация в стаде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300" dirty="0"/>
              <a:t>Возможность точно отследить местонахождение коровы в реальном времени: ПК или мобильное приложение. 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BFAA172-4ABC-5784-F07E-C76EB7FED1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1" dirty="0"/>
              <a:t>Инновации </a:t>
            </a:r>
            <a:r>
              <a:rPr lang="en-US" b="1" dirty="0"/>
              <a:t>DeLaval – </a:t>
            </a:r>
            <a:r>
              <a:rPr lang="ru-RU" b="1" dirty="0"/>
              <a:t>технологии будущего</a:t>
            </a:r>
            <a:endParaRPr lang="en-GB" b="1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8153718-6261-26FE-A62C-144BEC41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анализа поведения</a:t>
            </a:r>
            <a:endParaRPr lang="en-GB" dirty="0"/>
          </a:p>
        </p:txBody>
      </p:sp>
      <p:pic>
        <p:nvPicPr>
          <p:cNvPr id="2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05012DC8-B791-D13F-199D-4B7726BF2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558" y="529860"/>
            <a:ext cx="2932147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44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3F6A7DB-5910-4DB0-9BBA-50C3324447E5}" type="datetime1">
              <a:rPr lang="en-GB" noProof="0" smtClean="0"/>
              <a:pPr/>
              <a:t>19/11/2025</a:t>
            </a:fld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Security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3C58-8507-4D7B-880D-E3AC6E388446}" type="slidenum">
              <a:rPr lang="en-GB" noProof="0" smtClean="0"/>
              <a:pPr/>
              <a:t>14</a:t>
            </a:fld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Контроль кормления и здоровья 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определения упитанности </a:t>
            </a:r>
            <a:r>
              <a:rPr lang="en-US" dirty="0"/>
              <a:t>BCS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Потенциально можно сэкономить/сохранить на 1 корову за лактацию</a:t>
            </a:r>
            <a:r>
              <a:rPr lang="en-US" dirty="0"/>
              <a:t> </a:t>
            </a:r>
            <a:r>
              <a:rPr lang="ru-RU" dirty="0"/>
              <a:t>около 75 Евро</a:t>
            </a:r>
            <a:r>
              <a:rPr lang="en-US" dirty="0"/>
              <a:t>:</a:t>
            </a:r>
          </a:p>
          <a:p>
            <a:pPr lvl="1"/>
            <a:r>
              <a:rPr lang="ru-RU" dirty="0"/>
              <a:t>на уменьшении сервис периода</a:t>
            </a:r>
            <a:endParaRPr lang="en-GB" dirty="0"/>
          </a:p>
          <a:p>
            <a:pPr lvl="1"/>
            <a:r>
              <a:rPr lang="ru-RU" dirty="0"/>
              <a:t>на сохранении здоровья</a:t>
            </a:r>
            <a:r>
              <a:rPr lang="en-GB" dirty="0"/>
              <a:t> (</a:t>
            </a:r>
            <a:r>
              <a:rPr lang="ru-RU" dirty="0"/>
              <a:t>уменьшение риска кетоза</a:t>
            </a:r>
            <a:r>
              <a:rPr lang="en-GB" dirty="0"/>
              <a:t>)</a:t>
            </a:r>
          </a:p>
          <a:p>
            <a:pPr lvl="1"/>
            <a:r>
              <a:rPr lang="ru-RU" dirty="0"/>
              <a:t>на оптимизации кормления</a:t>
            </a:r>
            <a:endParaRPr lang="en-GB" dirty="0"/>
          </a:p>
          <a:p>
            <a:pPr lvl="1"/>
            <a:r>
              <a:rPr lang="ru-RU" dirty="0"/>
              <a:t>на отсутствии потерь молока</a:t>
            </a:r>
            <a:endParaRPr lang="en-GB" dirty="0"/>
          </a:p>
          <a:p>
            <a:pPr>
              <a:buClr>
                <a:srgbClr val="0092D1"/>
              </a:buClr>
            </a:pPr>
            <a:r>
              <a:rPr lang="ru-RU" dirty="0"/>
              <a:t>Источник данных – 3</a:t>
            </a:r>
            <a:r>
              <a:rPr lang="en-US" dirty="0"/>
              <a:t>D</a:t>
            </a:r>
            <a:r>
              <a:rPr lang="ru-RU" dirty="0"/>
              <a:t> камера</a:t>
            </a:r>
            <a:endParaRPr lang="en-GB" dirty="0"/>
          </a:p>
          <a:p>
            <a:pPr>
              <a:buClr>
                <a:srgbClr val="0092D1"/>
              </a:buClr>
            </a:pPr>
            <a:r>
              <a:rPr lang="ru-RU" dirty="0"/>
              <a:t>Полностью автоматизирована</a:t>
            </a:r>
            <a:endParaRPr lang="en-GB" dirty="0"/>
          </a:p>
          <a:p>
            <a:pPr>
              <a:buClr>
                <a:srgbClr val="0092D1"/>
              </a:buClr>
            </a:pPr>
            <a:r>
              <a:rPr lang="ru-RU" dirty="0"/>
              <a:t>Рассчитана на эксплуатацию на улице</a:t>
            </a:r>
            <a:endParaRPr lang="en-GB" dirty="0"/>
          </a:p>
          <a:p>
            <a:pPr>
              <a:buClr>
                <a:srgbClr val="0092D1"/>
              </a:buClr>
            </a:pPr>
            <a:r>
              <a:rPr lang="ru-RU" dirty="0"/>
              <a:t>Балл подсчитывается при каждом прохождении коровы под камерой</a:t>
            </a:r>
            <a:endParaRPr lang="en-GB" dirty="0"/>
          </a:p>
          <a:p>
            <a:pPr>
              <a:buClr>
                <a:srgbClr val="0092D1"/>
              </a:buClr>
            </a:pPr>
            <a:r>
              <a:rPr lang="ru-RU" dirty="0"/>
              <a:t>Считается бал у всех животных 24/7/365</a:t>
            </a:r>
            <a:endParaRPr lang="en-GB" dirty="0"/>
          </a:p>
          <a:p>
            <a:pPr>
              <a:buClr>
                <a:srgbClr val="0092D1"/>
              </a:buClr>
            </a:pPr>
            <a:r>
              <a:rPr lang="ru-RU" dirty="0"/>
              <a:t>Интегрирована в систему управления стадом </a:t>
            </a:r>
            <a:r>
              <a:rPr lang="en-US" dirty="0"/>
              <a:t>DelPro + Companion</a:t>
            </a:r>
            <a:endParaRPr lang="en-GB" sz="2000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7997" y="2744683"/>
            <a:ext cx="2843797" cy="183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0750575" y="719833"/>
            <a:ext cx="1191219" cy="119355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595140"/>
              <a:satOff val="0"/>
              <a:lumOff val="3864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9348227" y="715892"/>
            <a:ext cx="1207107" cy="119749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97570"/>
              <a:satOff val="0"/>
              <a:lumOff val="1932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682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e.delaval.com/contentassets/a06e7ca06b4b43cab1fe9dfdbd9a3e56/milking.jpg?w=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84" y="2405092"/>
            <a:ext cx="5207081" cy="367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ore.delaval.com/globalassets/explore/vms-series/delaval-vms-v300-machine.jpg?w=8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42" y="2340938"/>
            <a:ext cx="6158743" cy="410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4575530-DB99-4A11-893A-77BD7FA38A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807" y="1132738"/>
            <a:ext cx="10839280" cy="1088580"/>
          </a:xfrm>
        </p:spPr>
        <p:txBody>
          <a:bodyPr/>
          <a:lstStyle/>
          <a:p>
            <a:r>
              <a:rPr lang="ru-RU" dirty="0"/>
              <a:t>Доение каждой коровы в соответствии с ее индивидуальными потребностями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8B842B8F-6278-4B8C-8D52-84F2CEEB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07" y="719833"/>
            <a:ext cx="10839280" cy="468000"/>
          </a:xfrm>
        </p:spPr>
        <p:txBody>
          <a:bodyPr/>
          <a:lstStyle/>
          <a:p>
            <a:r>
              <a:rPr lang="ru-RU" dirty="0"/>
              <a:t>Роботы-дояры </a:t>
            </a:r>
            <a:r>
              <a:rPr lang="en-US" dirty="0" err="1"/>
              <a:t>DeLaval</a:t>
            </a:r>
            <a:r>
              <a:rPr lang="en-US" dirty="0"/>
              <a:t> VMS™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485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49333" y="397583"/>
            <a:ext cx="7504632" cy="4986441"/>
          </a:xfrm>
        </p:spPr>
        <p:txBody>
          <a:bodyPr>
            <a:noAutofit/>
          </a:bodyPr>
          <a:lstStyle/>
          <a:p>
            <a:pPr marL="342797" indent="-342797"/>
            <a:r>
              <a:rPr lang="ru-RU" dirty="0"/>
              <a:t>Роботизированное доение </a:t>
            </a:r>
            <a:r>
              <a:rPr lang="ru-RU" b="1" dirty="0">
                <a:solidFill>
                  <a:schemeClr val="accent3"/>
                </a:solidFill>
              </a:rPr>
              <a:t>занимает более</a:t>
            </a:r>
            <a:r>
              <a:rPr lang="en-US" b="1" dirty="0">
                <a:solidFill>
                  <a:schemeClr val="accent3"/>
                </a:solidFill>
              </a:rPr>
              <a:t> 50% </a:t>
            </a:r>
            <a:r>
              <a:rPr lang="ru-RU" dirty="0"/>
              <a:t>от глобального рынка продаж доильных систем.</a:t>
            </a:r>
            <a:endParaRPr lang="en-US" dirty="0"/>
          </a:p>
          <a:p>
            <a:pPr marL="342797" indent="-342797"/>
            <a:r>
              <a:rPr lang="ru-RU" dirty="0"/>
              <a:t>На данный момент глобальный рынок насчитывает более</a:t>
            </a:r>
            <a:r>
              <a:rPr lang="en-GB" dirty="0"/>
              <a:t> </a:t>
            </a:r>
            <a:r>
              <a:rPr lang="en-GB" b="1" dirty="0">
                <a:solidFill>
                  <a:schemeClr val="accent3"/>
                </a:solidFill>
              </a:rPr>
              <a:t>8</a:t>
            </a:r>
            <a:r>
              <a:rPr lang="ru-RU" b="1" dirty="0">
                <a:solidFill>
                  <a:schemeClr val="accent3"/>
                </a:solidFill>
              </a:rPr>
              <a:t>5</a:t>
            </a:r>
            <a:r>
              <a:rPr lang="en-GB" b="1" dirty="0">
                <a:solidFill>
                  <a:schemeClr val="accent3"/>
                </a:solidFill>
              </a:rPr>
              <a:t>,000 </a:t>
            </a:r>
            <a:r>
              <a:rPr lang="ru-RU" b="1" dirty="0">
                <a:solidFill>
                  <a:schemeClr val="accent3"/>
                </a:solidFill>
              </a:rPr>
              <a:t>роботов-дояров</a:t>
            </a:r>
            <a:endParaRPr lang="en-GB" dirty="0"/>
          </a:p>
          <a:p>
            <a:pPr marL="342797" indent="-342797"/>
            <a:r>
              <a:rPr lang="ru-RU" dirty="0"/>
              <a:t>В 2</a:t>
            </a:r>
            <a:r>
              <a:rPr lang="en-GB" dirty="0"/>
              <a:t>025 </a:t>
            </a:r>
            <a:r>
              <a:rPr lang="ru-RU" dirty="0"/>
              <a:t>более</a:t>
            </a:r>
            <a:r>
              <a:rPr lang="en-GB" dirty="0"/>
              <a:t> </a:t>
            </a:r>
            <a:r>
              <a:rPr lang="en-GB" b="1" dirty="0">
                <a:solidFill>
                  <a:schemeClr val="accent3"/>
                </a:solidFill>
              </a:rPr>
              <a:t>5000 </a:t>
            </a:r>
            <a:r>
              <a:rPr lang="ru-RU" b="1" dirty="0">
                <a:solidFill>
                  <a:schemeClr val="accent3"/>
                </a:solidFill>
              </a:rPr>
              <a:t>роботов-дояров </a:t>
            </a:r>
            <a:r>
              <a:rPr lang="en-US" b="1" dirty="0">
                <a:solidFill>
                  <a:schemeClr val="accent3"/>
                </a:solidFill>
              </a:rPr>
              <a:t>DeLaval</a:t>
            </a:r>
            <a:r>
              <a:rPr lang="en-GB" b="1" dirty="0">
                <a:solidFill>
                  <a:schemeClr val="accent3"/>
                </a:solidFill>
              </a:rPr>
              <a:t> </a:t>
            </a:r>
            <a:r>
              <a:rPr lang="ru-RU" dirty="0"/>
              <a:t>уже были заказаны молочными фермерами по всему миру</a:t>
            </a:r>
            <a:r>
              <a:rPr lang="en-GB" dirty="0"/>
              <a:t>, </a:t>
            </a:r>
            <a:r>
              <a:rPr lang="ru-RU" dirty="0"/>
              <a:t>год стал рекордным по продажам роботов в молочной индустрии.</a:t>
            </a:r>
            <a:endParaRPr lang="en-GB" sz="1000" b="1" u="sng" dirty="0"/>
          </a:p>
          <a:p>
            <a:pPr marL="342797" indent="-342797"/>
            <a:r>
              <a:rPr lang="ru-RU" b="1" dirty="0">
                <a:solidFill>
                  <a:schemeClr val="accent3"/>
                </a:solidFill>
              </a:rPr>
              <a:t>Центральная Европа лидирует </a:t>
            </a:r>
            <a:r>
              <a:rPr lang="ru-RU" dirty="0"/>
              <a:t>во внедрении роботизированных систем доения</a:t>
            </a:r>
            <a:r>
              <a:rPr lang="en-GB" dirty="0"/>
              <a:t>, </a:t>
            </a:r>
            <a:r>
              <a:rPr lang="ru-RU" dirty="0"/>
              <a:t>на этот рынок приходится около </a:t>
            </a:r>
            <a:r>
              <a:rPr lang="en-GB" b="1" dirty="0">
                <a:solidFill>
                  <a:schemeClr val="accent3"/>
                </a:solidFill>
              </a:rPr>
              <a:t>90% </a:t>
            </a:r>
            <a:r>
              <a:rPr lang="ru-RU" b="1" dirty="0">
                <a:solidFill>
                  <a:schemeClr val="accent3"/>
                </a:solidFill>
              </a:rPr>
              <a:t>продаж. </a:t>
            </a:r>
          </a:p>
          <a:p>
            <a:pPr marL="342797" indent="-342797"/>
            <a:r>
              <a:rPr lang="ru-RU" dirty="0"/>
              <a:t>Также такие </a:t>
            </a:r>
            <a:r>
              <a:rPr lang="ru-RU" b="1" dirty="0">
                <a:solidFill>
                  <a:schemeClr val="accent3"/>
                </a:solidFill>
              </a:rPr>
              <a:t>индустриальные рынки как США и Китай </a:t>
            </a:r>
            <a:r>
              <a:rPr lang="ru-RU" dirty="0"/>
              <a:t>показывают рост во внедрении роботизированных систем</a:t>
            </a:r>
            <a:r>
              <a:rPr lang="ru-RU" b="1" dirty="0">
                <a:solidFill>
                  <a:schemeClr val="accent3"/>
                </a:solidFill>
              </a:rPr>
              <a:t>.</a:t>
            </a:r>
          </a:p>
          <a:p>
            <a:pPr marL="342797" indent="-342797"/>
            <a:r>
              <a:rPr lang="ru-RU" b="1" dirty="0">
                <a:solidFill>
                  <a:schemeClr val="accent3"/>
                </a:solidFill>
              </a:rPr>
              <a:t>Казахстан является лидером </a:t>
            </a:r>
            <a:r>
              <a:rPr lang="ru-RU" dirty="0"/>
              <a:t>среди стран Центральной Азии по внедрению роботизированных систем доения.</a:t>
            </a:r>
            <a:endParaRPr lang="en-GB" dirty="0"/>
          </a:p>
          <a:p>
            <a:pPr lvl="0"/>
            <a:endParaRPr lang="en-GB" kern="1200" dirty="0">
              <a:solidFill>
                <a:schemeClr val="accent3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B095-70CF-410F-8A08-34099E9708AA}" type="datetime1">
              <a:rPr lang="en-GB" smtClean="0"/>
              <a:pPr/>
              <a:t>19/11/2025</a:t>
            </a:fld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3C58-8507-4D7B-880D-E3AC6E388446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-144235"/>
            <a:ext cx="10843200" cy="467986"/>
          </a:xfrm>
        </p:spPr>
        <p:txBody>
          <a:bodyPr/>
          <a:lstStyle/>
          <a:p>
            <a:r>
              <a:rPr lang="ru-RU" dirty="0"/>
              <a:t>Обзор роботизированного доения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Bildobjekt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1" b="8291"/>
          <a:stretch/>
        </p:blipFill>
        <p:spPr>
          <a:xfrm>
            <a:off x="-58553" y="1324153"/>
            <a:ext cx="4768694" cy="5031798"/>
          </a:xfrm>
          <a:prstGeom prst="rect">
            <a:avLst/>
          </a:prstGeom>
        </p:spPr>
      </p:pic>
      <p:sp>
        <p:nvSpPr>
          <p:cNvPr id="11" name="Frihandsfigur 73"/>
          <p:cNvSpPr/>
          <p:nvPr/>
        </p:nvSpPr>
        <p:spPr>
          <a:xfrm>
            <a:off x="2383" y="5508685"/>
            <a:ext cx="3028246" cy="1349218"/>
          </a:xfrm>
          <a:custGeom>
            <a:avLst/>
            <a:gdLst>
              <a:gd name="connsiteX0" fmla="*/ 0 w 1665027"/>
              <a:gd name="connsiteY0" fmla="*/ 1044053 h 1057479"/>
              <a:gd name="connsiteX1" fmla="*/ 689212 w 1665027"/>
              <a:gd name="connsiteY1" fmla="*/ 941695 h 1057479"/>
              <a:gd name="connsiteX2" fmla="*/ 1357952 w 1665027"/>
              <a:gd name="connsiteY2" fmla="*/ 197892 h 1057479"/>
              <a:gd name="connsiteX3" fmla="*/ 1665027 w 1665027"/>
              <a:gd name="connsiteY3" fmla="*/ 0 h 105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027" h="1057479">
                <a:moveTo>
                  <a:pt x="0" y="1044053"/>
                </a:moveTo>
                <a:cubicBezTo>
                  <a:pt x="231443" y="1063387"/>
                  <a:pt x="462887" y="1082722"/>
                  <a:pt x="689212" y="941695"/>
                </a:cubicBezTo>
                <a:cubicBezTo>
                  <a:pt x="915537" y="800668"/>
                  <a:pt x="1195316" y="354841"/>
                  <a:pt x="1357952" y="197892"/>
                </a:cubicBezTo>
                <a:cubicBezTo>
                  <a:pt x="1520588" y="40943"/>
                  <a:pt x="1592807" y="20471"/>
                  <a:pt x="1665027" y="0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pic>
        <p:nvPicPr>
          <p:cNvPr id="12" name="Bildobjekt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2" t="4704" r="36421" b="57361"/>
          <a:stretch/>
        </p:blipFill>
        <p:spPr>
          <a:xfrm>
            <a:off x="3432955" y="3532127"/>
            <a:ext cx="577328" cy="532535"/>
          </a:xfrm>
          <a:prstGeom prst="rect">
            <a:avLst/>
          </a:prstGeom>
          <a:scene3d>
            <a:camera prst="orthographicFront">
              <a:rot lat="21310243" lon="18296703" rev="77831"/>
            </a:camera>
            <a:lightRig rig="threePt" dir="t"/>
          </a:scene3d>
        </p:spPr>
      </p:pic>
      <p:pic>
        <p:nvPicPr>
          <p:cNvPr id="13" name="Bildobjekt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2" t="4704" r="36421" b="57361"/>
          <a:stretch/>
        </p:blipFill>
        <p:spPr>
          <a:xfrm>
            <a:off x="1133684" y="3097599"/>
            <a:ext cx="630890" cy="581941"/>
          </a:xfrm>
          <a:prstGeom prst="rect">
            <a:avLst/>
          </a:prstGeom>
          <a:scene3d>
            <a:camera prst="orthographicFront">
              <a:rot lat="21301143" lon="18898847" rev="26213"/>
            </a:camera>
            <a:lightRig rig="threePt" dir="t"/>
          </a:scene3d>
        </p:spPr>
      </p:pic>
      <p:pic>
        <p:nvPicPr>
          <p:cNvPr id="14" name="Bildobjekt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1" b="57445"/>
          <a:stretch/>
        </p:blipFill>
        <p:spPr>
          <a:xfrm rot="20829571">
            <a:off x="2708210" y="2850187"/>
            <a:ext cx="464338" cy="613771"/>
          </a:xfrm>
          <a:prstGeom prst="rect">
            <a:avLst/>
          </a:prstGeom>
          <a:scene3d>
            <a:camera prst="orthographicFront">
              <a:rot lat="0" lon="18899986" rev="0"/>
            </a:camera>
            <a:lightRig rig="threePt" dir="t"/>
          </a:scene3d>
        </p:spPr>
      </p:pic>
      <p:pic>
        <p:nvPicPr>
          <p:cNvPr id="15" name="Bildobjekt 6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2" t="4704" r="36421" b="57361"/>
          <a:stretch/>
        </p:blipFill>
        <p:spPr>
          <a:xfrm>
            <a:off x="3144291" y="2890804"/>
            <a:ext cx="577328" cy="532535"/>
          </a:xfrm>
          <a:prstGeom prst="rect">
            <a:avLst/>
          </a:prstGeom>
          <a:scene3d>
            <a:camera prst="orthographicFront">
              <a:rot lat="21005722" lon="18594285" rev="26505"/>
            </a:camera>
            <a:lightRig rig="threePt" dir="t"/>
          </a:scene3d>
        </p:spPr>
      </p:pic>
      <p:pic>
        <p:nvPicPr>
          <p:cNvPr id="16" name="Bildobjekt 6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2" t="4704" r="36421" b="57361"/>
          <a:stretch/>
        </p:blipFill>
        <p:spPr>
          <a:xfrm>
            <a:off x="3575299" y="4582579"/>
            <a:ext cx="538155" cy="496402"/>
          </a:xfrm>
          <a:prstGeom prst="rect">
            <a:avLst/>
          </a:prstGeom>
          <a:scene3d>
            <a:camera prst="orthographicFront">
              <a:rot lat="21310241" lon="18296700" rev="77829"/>
            </a:camera>
            <a:lightRig rig="threePt" dir="t"/>
          </a:scene3d>
        </p:spPr>
      </p:pic>
      <p:pic>
        <p:nvPicPr>
          <p:cNvPr id="17" name="Bildobjekt 6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2" t="4704" r="36421" b="57361"/>
          <a:stretch/>
        </p:blipFill>
        <p:spPr>
          <a:xfrm>
            <a:off x="1900064" y="4969676"/>
            <a:ext cx="630890" cy="581941"/>
          </a:xfrm>
          <a:prstGeom prst="rect">
            <a:avLst/>
          </a:prstGeom>
          <a:scene3d>
            <a:camera prst="orthographicFront">
              <a:rot lat="21301143" lon="18898847" rev="26213"/>
            </a:camera>
            <a:lightRig rig="threePt" dir="t"/>
          </a:scene3d>
        </p:spPr>
      </p:pic>
      <p:sp>
        <p:nvSpPr>
          <p:cNvPr id="18" name="Romb 74"/>
          <p:cNvSpPr/>
          <p:nvPr/>
        </p:nvSpPr>
        <p:spPr>
          <a:xfrm>
            <a:off x="2637366" y="5516970"/>
            <a:ext cx="170553" cy="17055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9" name="Romb 75"/>
          <p:cNvSpPr/>
          <p:nvPr/>
        </p:nvSpPr>
        <p:spPr>
          <a:xfrm>
            <a:off x="1428365" y="6456120"/>
            <a:ext cx="170553" cy="170553"/>
          </a:xfrm>
          <a:prstGeom prst="diamon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1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роботизированного доения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pPr marL="876116" lvl="1" indent="-514247">
              <a:buFont typeface="+mj-lt"/>
              <a:buAutoNum type="arabicPeriod"/>
            </a:pPr>
            <a:r>
              <a:rPr lang="ru-RU" sz="1900" b="1" dirty="0"/>
              <a:t>Качество</a:t>
            </a:r>
            <a:r>
              <a:rPr lang="ru-RU" sz="1900" dirty="0"/>
              <a:t> молока (отсутствие человеческого фактора при обработки вымени, стабильные процессы, короткие молокопроводы)</a:t>
            </a:r>
          </a:p>
          <a:p>
            <a:pPr marL="876116" lvl="1" indent="-514247">
              <a:buFont typeface="+mj-lt"/>
              <a:buAutoNum type="arabicPeriod"/>
            </a:pPr>
            <a:r>
              <a:rPr lang="ru-RU" sz="1900" b="1" dirty="0"/>
              <a:t>Увеличение надоев</a:t>
            </a:r>
            <a:r>
              <a:rPr lang="ru-RU" sz="1900" dirty="0"/>
              <a:t>, как результат лучшего комфорта животных (чистота вымени, меньше шума, меньше контакт с людьми, раннее выявление проблем со здоровьем) </a:t>
            </a:r>
          </a:p>
          <a:p>
            <a:pPr marL="876116" lvl="1" indent="-514247">
              <a:buFont typeface="+mj-lt"/>
              <a:buAutoNum type="arabicPeriod"/>
            </a:pPr>
            <a:r>
              <a:rPr lang="ru-RU" sz="1900" b="1" dirty="0"/>
              <a:t>Рост продуктивного долголетия </a:t>
            </a:r>
            <a:r>
              <a:rPr lang="ru-RU" sz="1900" dirty="0"/>
              <a:t>как результат улучшение здоровья (п.2) </a:t>
            </a:r>
          </a:p>
          <a:p>
            <a:pPr marL="876116" lvl="1" indent="-514247">
              <a:buFont typeface="+mj-lt"/>
              <a:buAutoNum type="arabicPeriod"/>
            </a:pPr>
            <a:r>
              <a:rPr lang="ru-RU" sz="1900" dirty="0"/>
              <a:t>Снижение </a:t>
            </a:r>
            <a:r>
              <a:rPr lang="ru-RU" sz="1900" b="1" dirty="0"/>
              <a:t>количества персонала </a:t>
            </a:r>
            <a:r>
              <a:rPr lang="ru-RU" sz="1900" dirty="0"/>
              <a:t>на ферме</a:t>
            </a:r>
          </a:p>
          <a:p>
            <a:pPr marL="876116" lvl="1" indent="-514247">
              <a:buFont typeface="+mj-lt"/>
              <a:buAutoNum type="arabicPeriod"/>
            </a:pPr>
            <a:r>
              <a:rPr lang="ru-RU" sz="1900" dirty="0"/>
              <a:t>Отсутствие </a:t>
            </a:r>
            <a:r>
              <a:rPr lang="ru-RU" sz="1900" b="1" dirty="0"/>
              <a:t>зависимости от низкоквалифицированной рабочей силы</a:t>
            </a:r>
          </a:p>
          <a:p>
            <a:pPr marL="876116" lvl="1" indent="-514247">
              <a:buFont typeface="+mj-lt"/>
              <a:buAutoNum type="arabicPeriod"/>
            </a:pPr>
            <a:r>
              <a:rPr lang="ru-RU" sz="1900" b="1" dirty="0"/>
              <a:t>Управляемость фермы </a:t>
            </a:r>
            <a:r>
              <a:rPr lang="ru-RU" sz="1900" dirty="0"/>
              <a:t>(атоматизированный он-лайн сбор информации по качеству, здоровью, основным производственным </a:t>
            </a:r>
            <a:r>
              <a:rPr lang="en-US" sz="1900" dirty="0"/>
              <a:t>KPI’s)</a:t>
            </a:r>
            <a:endParaRPr lang="ru-RU" sz="1900" dirty="0"/>
          </a:p>
          <a:p>
            <a:pPr marL="876116" lvl="1" indent="-514247">
              <a:buFont typeface="+mj-lt"/>
              <a:buAutoNum type="arabicPeriod"/>
            </a:pPr>
            <a:r>
              <a:rPr lang="ru-RU" sz="1900" b="1" dirty="0"/>
              <a:t>Снижение инвестиций </a:t>
            </a:r>
            <a:r>
              <a:rPr lang="ru-RU" sz="1900" dirty="0"/>
              <a:t>в строительство – меньшая площадь  доильного блока и галерей </a:t>
            </a:r>
          </a:p>
          <a:p>
            <a:pPr marL="876116" lvl="1" indent="-514247">
              <a:buFont typeface="+mj-lt"/>
              <a:buAutoNum type="arabicPeriod"/>
            </a:pPr>
            <a:r>
              <a:rPr lang="ru-RU" sz="1900" dirty="0"/>
              <a:t>Более высокая гибкость для обновления оборудования. </a:t>
            </a:r>
            <a:endParaRPr lang="en-US" sz="1900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58807" y="1132737"/>
            <a:ext cx="10839280" cy="468000"/>
          </a:xfrm>
        </p:spPr>
        <p:txBody>
          <a:bodyPr/>
          <a:lstStyle/>
          <a:p>
            <a:r>
              <a:rPr lang="ru-RU" dirty="0"/>
              <a:t>Робот – не устает, не ошибается, не имеет вредных привычек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33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25803" y="859371"/>
            <a:ext cx="10843200" cy="468000"/>
          </a:xfrm>
        </p:spPr>
        <p:txBody>
          <a:bodyPr/>
          <a:lstStyle/>
          <a:p>
            <a:r>
              <a:rPr lang="ru-RU" dirty="0"/>
              <a:t>Биомодель воспроизводства – модуль </a:t>
            </a:r>
            <a:r>
              <a:rPr lang="en-US" dirty="0"/>
              <a:t>RePro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7576" y="296079"/>
            <a:ext cx="10843200" cy="468000"/>
          </a:xfrm>
        </p:spPr>
        <p:txBody>
          <a:bodyPr/>
          <a:lstStyle/>
          <a:p>
            <a:r>
              <a:rPr lang="ru-RU" dirty="0"/>
              <a:t>Цифровые решения – онлайн диагностика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127" y="530078"/>
            <a:ext cx="2834070" cy="1986771"/>
          </a:xfrm>
          <a:prstGeom prst="rect">
            <a:avLst/>
          </a:prstGeom>
        </p:spPr>
      </p:pic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A366E624-56B7-4D42-AD4E-4C83400BCC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423083"/>
              </p:ext>
            </p:extLst>
          </p:nvPr>
        </p:nvGraphicFramePr>
        <p:xfrm>
          <a:off x="7116652" y="2750848"/>
          <a:ext cx="4826303" cy="306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566">
                  <a:extLst>
                    <a:ext uri="{9D8B030D-6E8A-4147-A177-3AD203B41FA5}">
                      <a16:colId xmlns:a16="http://schemas.microsoft.com/office/drawing/2014/main" val="64688532"/>
                    </a:ext>
                  </a:extLst>
                </a:gridCol>
                <a:gridCol w="2749737">
                  <a:extLst>
                    <a:ext uri="{9D8B030D-6E8A-4147-A177-3AD203B41FA5}">
                      <a16:colId xmlns:a16="http://schemas.microsoft.com/office/drawing/2014/main" val="1630122854"/>
                    </a:ext>
                  </a:extLst>
                </a:gridCol>
              </a:tblGrid>
              <a:tr h="4218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Событие</a:t>
                      </a:r>
                    </a:p>
                  </a:txBody>
                  <a:tcPr marL="91386" marR="91386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Достоверность</a:t>
                      </a:r>
                    </a:p>
                  </a:txBody>
                  <a:tcPr marL="91386" marR="91386" marT="45692" marB="45692"/>
                </a:tc>
                <a:extLst>
                  <a:ext uri="{0D108BD9-81ED-4DB2-BD59-A6C34878D82A}">
                    <a16:rowId xmlns:a16="http://schemas.microsoft.com/office/drawing/2014/main" val="3386020052"/>
                  </a:ext>
                </a:extLst>
              </a:tr>
              <a:tr h="53109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Охота</a:t>
                      </a:r>
                    </a:p>
                  </a:txBody>
                  <a:tcPr marL="91386" marR="91386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98%</a:t>
                      </a:r>
                    </a:p>
                  </a:txBody>
                  <a:tcPr marL="91386" marR="91386" marT="45692" marB="45692"/>
                </a:tc>
                <a:extLst>
                  <a:ext uri="{0D108BD9-81ED-4DB2-BD59-A6C34878D82A}">
                    <a16:rowId xmlns:a16="http://schemas.microsoft.com/office/drawing/2014/main" val="241629858"/>
                  </a:ext>
                </a:extLst>
              </a:tr>
              <a:tr h="4218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Стельность</a:t>
                      </a:r>
                    </a:p>
                  </a:txBody>
                  <a:tcPr marL="91386" marR="91386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99%</a:t>
                      </a:r>
                    </a:p>
                  </a:txBody>
                  <a:tcPr marL="91386" marR="91386" marT="45692" marB="45692"/>
                </a:tc>
                <a:extLst>
                  <a:ext uri="{0D108BD9-81ED-4DB2-BD59-A6C34878D82A}">
                    <a16:rowId xmlns:a16="http://schemas.microsoft.com/office/drawing/2014/main" val="1117669338"/>
                  </a:ext>
                </a:extLst>
              </a:tr>
              <a:tr h="4218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Аборт</a:t>
                      </a:r>
                    </a:p>
                  </a:txBody>
                  <a:tcPr marL="91386" marR="91386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99%</a:t>
                      </a:r>
                    </a:p>
                  </a:txBody>
                  <a:tcPr marL="91386" marR="91386" marT="45692" marB="45692"/>
                </a:tc>
                <a:extLst>
                  <a:ext uri="{0D108BD9-81ED-4DB2-BD59-A6C34878D82A}">
                    <a16:rowId xmlns:a16="http://schemas.microsoft.com/office/drawing/2014/main" val="1084812739"/>
                  </a:ext>
                </a:extLst>
              </a:tr>
              <a:tr h="4218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/>
                        <a:t>Анеструс</a:t>
                      </a:r>
                      <a:endParaRPr lang="ru-RU" sz="1800" dirty="0"/>
                    </a:p>
                  </a:txBody>
                  <a:tcPr marL="91386" marR="91386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98%</a:t>
                      </a:r>
                    </a:p>
                  </a:txBody>
                  <a:tcPr marL="91386" marR="91386" marT="45692" marB="45692"/>
                </a:tc>
                <a:extLst>
                  <a:ext uri="{0D108BD9-81ED-4DB2-BD59-A6C34878D82A}">
                    <a16:rowId xmlns:a16="http://schemas.microsoft.com/office/drawing/2014/main" val="3804502812"/>
                  </a:ext>
                </a:extLst>
              </a:tr>
              <a:tr h="4218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/>
                        <a:t>Фолл</a:t>
                      </a:r>
                      <a:r>
                        <a:rPr lang="ru-RU" sz="1800" dirty="0"/>
                        <a:t>. киста</a:t>
                      </a:r>
                    </a:p>
                  </a:txBody>
                  <a:tcPr marL="91386" marR="91386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95%</a:t>
                      </a:r>
                    </a:p>
                  </a:txBody>
                  <a:tcPr marL="91386" marR="91386" marT="45692" marB="45692"/>
                </a:tc>
                <a:extLst>
                  <a:ext uri="{0D108BD9-81ED-4DB2-BD59-A6C34878D82A}">
                    <a16:rowId xmlns:a16="http://schemas.microsoft.com/office/drawing/2014/main" val="1198654311"/>
                  </a:ext>
                </a:extLst>
              </a:tr>
              <a:tr h="4218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Лют. киста</a:t>
                      </a:r>
                    </a:p>
                  </a:txBody>
                  <a:tcPr marL="91386" marR="91386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80%</a:t>
                      </a:r>
                    </a:p>
                  </a:txBody>
                  <a:tcPr marL="91386" marR="91386" marT="45692" marB="45692"/>
                </a:tc>
                <a:extLst>
                  <a:ext uri="{0D108BD9-81ED-4DB2-BD59-A6C34878D82A}">
                    <a16:rowId xmlns:a16="http://schemas.microsoft.com/office/drawing/2014/main" val="2959891377"/>
                  </a:ext>
                </a:extLst>
              </a:tr>
            </a:tbl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3913C743-820A-42C9-B20C-0EF5B94FF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03" y="1505920"/>
            <a:ext cx="6566012" cy="477221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dirty="0"/>
              <a:t>Своевременное знание уровня прогестерона у коровы позволит вам:</a:t>
            </a:r>
          </a:p>
          <a:p>
            <a:pPr marL="285607" indent="-285607">
              <a:lnSpc>
                <a:spcPct val="80000"/>
              </a:lnSpc>
            </a:pPr>
            <a:r>
              <a:rPr lang="ru-RU" dirty="0"/>
              <a:t>Увеличить процент выявления животных в охоте</a:t>
            </a:r>
            <a:endParaRPr lang="en-US" dirty="0"/>
          </a:p>
          <a:p>
            <a:pPr marL="285607" indent="-285607">
              <a:lnSpc>
                <a:spcPct val="80000"/>
              </a:lnSpc>
            </a:pPr>
            <a:r>
              <a:rPr lang="ru-RU" dirty="0"/>
              <a:t>Экономить времени на определение охоты</a:t>
            </a:r>
            <a:endParaRPr lang="en-US" dirty="0"/>
          </a:p>
          <a:p>
            <a:pPr marL="285607" indent="-285607">
              <a:lnSpc>
                <a:spcPct val="80000"/>
              </a:lnSpc>
            </a:pPr>
            <a:r>
              <a:rPr lang="ru-RU" dirty="0"/>
              <a:t>Уменьшить необходимость проводить ректальные исследования</a:t>
            </a:r>
            <a:endParaRPr lang="da-DK" dirty="0"/>
          </a:p>
          <a:p>
            <a:pPr marL="285607" indent="-285607">
              <a:lnSpc>
                <a:spcPct val="80000"/>
              </a:lnSpc>
            </a:pPr>
            <a:r>
              <a:rPr lang="ru-RU" dirty="0"/>
              <a:t>Определять заболевания, связанные с половой функцией и аборты.</a:t>
            </a:r>
            <a:endParaRPr lang="da-DK" dirty="0"/>
          </a:p>
          <a:p>
            <a:pPr marL="285607" indent="-285607">
              <a:lnSpc>
                <a:spcPct val="80000"/>
              </a:lnSpc>
            </a:pPr>
            <a:r>
              <a:rPr lang="ru-RU" dirty="0"/>
              <a:t>Снизить затрат на препараты для синхронизации и стимулирования охоты</a:t>
            </a:r>
            <a:endParaRPr lang="en-US" dirty="0"/>
          </a:p>
          <a:p>
            <a:pPr marL="285607" indent="-285607">
              <a:lnSpc>
                <a:spcPct val="80000"/>
              </a:lnSpc>
            </a:pPr>
            <a:r>
              <a:rPr lang="ru-RU" dirty="0"/>
              <a:t>Уменьшить выбраковку животных (из-за раннего выявления нарушений репродукции)</a:t>
            </a:r>
            <a:endParaRPr lang="da-DK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434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D86D8-CC40-C388-1B1A-0EAAB9DF1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59701FF-D9A8-E6CE-1536-6984DAABC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28" y="1199604"/>
            <a:ext cx="11206250" cy="4978172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Мы сотрудничаем с клиентами для достижения долгосрочных результатов.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Оказываем сопровождение сотрудникам наших фермеров по вопросам технологии доения и содержания коров.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Занимая лидирующие позиции в молочном животноводстве, мы внедряем инновации и расширяемся в новых сегментах и ​​новых регионах.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Мы обучаем специалистов наших фермеров эффективной работе с оборудованием.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4BB30D-1312-40FB-120D-B7A8167465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595" y="596818"/>
            <a:ext cx="10843200" cy="468000"/>
          </a:xfrm>
        </p:spPr>
        <p:txBody>
          <a:bodyPr/>
          <a:lstStyle/>
          <a:p>
            <a:r>
              <a:rPr lang="ru-RU" b="1" dirty="0"/>
              <a:t>Почему </a:t>
            </a:r>
            <a:r>
              <a:rPr lang="en-US" b="1" dirty="0"/>
              <a:t>DeLaval</a:t>
            </a:r>
            <a:r>
              <a:rPr lang="ru-RU" b="1" dirty="0"/>
              <a:t>?</a:t>
            </a:r>
            <a:endParaRPr lang="en-GB" b="1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EC11D4-F5F5-AB7B-E164-76DDDC9A8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4" y="128818"/>
            <a:ext cx="10843200" cy="468000"/>
          </a:xfrm>
        </p:spPr>
        <p:txBody>
          <a:bodyPr/>
          <a:lstStyle/>
          <a:p>
            <a:r>
              <a:rPr lang="ru-RU" dirty="0"/>
              <a:t>Оборудование для МТФ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17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08"/>
          <a:stretch/>
        </p:blipFill>
        <p:spPr>
          <a:xfrm>
            <a:off x="2205" y="-10301"/>
            <a:ext cx="12187591" cy="6889012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4324969" y="1146266"/>
            <a:ext cx="2159500" cy="215950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Продажи в</a:t>
            </a:r>
            <a:endParaRPr lang="en-GB" sz="1600" dirty="0">
              <a:solidFill>
                <a:schemeClr val="bg1"/>
              </a:solidFill>
            </a:endParaRPr>
          </a:p>
          <a:p>
            <a:pPr algn="ctr"/>
            <a:r>
              <a:rPr lang="en-GB" sz="4999" dirty="0">
                <a:solidFill>
                  <a:schemeClr val="bg1"/>
                </a:solidFill>
              </a:rPr>
              <a:t>&gt;100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странах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8191005" y="3413729"/>
            <a:ext cx="2519417" cy="25194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solidFill>
                  <a:schemeClr val="accent1"/>
                </a:solidFill>
              </a:rPr>
              <a:t>Число сотрудников</a:t>
            </a:r>
            <a:endParaRPr lang="en-GB" sz="1600" dirty="0">
              <a:solidFill>
                <a:schemeClr val="accent1"/>
              </a:solidFill>
            </a:endParaRPr>
          </a:p>
          <a:p>
            <a:pPr algn="ctr"/>
            <a:r>
              <a:rPr lang="en-GB" sz="4999" dirty="0">
                <a:solidFill>
                  <a:schemeClr val="accent1"/>
                </a:solidFill>
              </a:rPr>
              <a:t>4</a:t>
            </a:r>
            <a:r>
              <a:rPr lang="ru-RU" sz="4999" dirty="0">
                <a:solidFill>
                  <a:schemeClr val="accent1"/>
                </a:solidFill>
              </a:rPr>
              <a:t> 800</a:t>
            </a:r>
            <a:endParaRPr lang="en-GB" sz="4999" dirty="0">
              <a:solidFill>
                <a:schemeClr val="accent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885466" y="1134800"/>
            <a:ext cx="2159500" cy="215950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Учебных центров</a:t>
            </a:r>
            <a:endParaRPr lang="en-GB" sz="1600" dirty="0">
              <a:solidFill>
                <a:schemeClr val="bg1"/>
              </a:solidFill>
            </a:endParaRPr>
          </a:p>
          <a:p>
            <a:pPr algn="ctr"/>
            <a:r>
              <a:rPr lang="en-GB" sz="4999" dirty="0">
                <a:solidFill>
                  <a:schemeClr val="bg1"/>
                </a:solidFill>
              </a:rPr>
              <a:t>6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350341" y="2693896"/>
            <a:ext cx="1439667" cy="1439667"/>
          </a:xfrm>
          <a:prstGeom prst="ellipse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Центры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разработок</a:t>
            </a:r>
            <a:endParaRPr lang="en-GB" sz="1400" dirty="0">
              <a:solidFill>
                <a:schemeClr val="bg1"/>
              </a:solidFill>
            </a:endParaRPr>
          </a:p>
          <a:p>
            <a:pPr algn="ctr"/>
            <a:r>
              <a:rPr lang="en-GB" sz="4999" dirty="0">
                <a:solidFill>
                  <a:schemeClr val="bg1"/>
                </a:solidFill>
              </a:rPr>
              <a:t>7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805716" y="4230061"/>
            <a:ext cx="2159500" cy="21595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solidFill>
                  <a:schemeClr val="accent1"/>
                </a:solidFill>
              </a:rPr>
              <a:t>Заводов и распредели-тельных центров</a:t>
            </a:r>
            <a:endParaRPr lang="en-GB" sz="1600" dirty="0">
              <a:solidFill>
                <a:schemeClr val="accent1"/>
              </a:solidFill>
            </a:endParaRPr>
          </a:p>
          <a:p>
            <a:pPr algn="ctr"/>
            <a:r>
              <a:rPr lang="en-GB" sz="4999" dirty="0">
                <a:solidFill>
                  <a:schemeClr val="accent1"/>
                </a:solidFill>
              </a:rPr>
              <a:t>18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724286" y="1134800"/>
            <a:ext cx="2879333" cy="2879333"/>
          </a:xfrm>
          <a:prstGeom prst="ellipse">
            <a:avLst/>
          </a:prstGeom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Патентов</a:t>
            </a:r>
            <a:endParaRPr lang="en-GB" sz="1600" dirty="0">
              <a:solidFill>
                <a:schemeClr val="bg1"/>
              </a:solidFill>
            </a:endParaRPr>
          </a:p>
          <a:p>
            <a:pPr algn="ctr"/>
            <a:r>
              <a:rPr lang="en-GB" sz="4999" dirty="0">
                <a:solidFill>
                  <a:schemeClr val="bg1"/>
                </a:solidFill>
              </a:rPr>
              <a:t>1,500+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92471" y="3488319"/>
            <a:ext cx="2519417" cy="2519417"/>
          </a:xfrm>
          <a:prstGeom prst="ellipse">
            <a:avLst/>
          </a:prstGeom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Продажи в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2024</a:t>
            </a:r>
            <a:endParaRPr lang="en-GB" sz="1600" dirty="0">
              <a:solidFill>
                <a:schemeClr val="bg1"/>
              </a:solidFill>
            </a:endParaRPr>
          </a:p>
          <a:p>
            <a:pPr algn="ctr"/>
            <a:r>
              <a:rPr lang="en-GB" sz="4999" dirty="0">
                <a:solidFill>
                  <a:schemeClr val="bg1"/>
                </a:solidFill>
              </a:rPr>
              <a:t>€1.</a:t>
            </a:r>
            <a:r>
              <a:rPr lang="ru-RU" sz="4999" dirty="0">
                <a:solidFill>
                  <a:schemeClr val="bg1"/>
                </a:solidFill>
              </a:rPr>
              <a:t>25</a:t>
            </a:r>
            <a:endParaRPr lang="en-GB" sz="4999" dirty="0">
              <a:solidFill>
                <a:schemeClr val="bg1"/>
              </a:solidFill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миллиарда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5" y="97250"/>
            <a:ext cx="3886422" cy="12436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839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9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7204882" y="1996388"/>
            <a:ext cx="4544513" cy="545710"/>
          </a:xfrm>
        </p:spPr>
        <p:txBody>
          <a:bodyPr/>
          <a:lstStyle/>
          <a:p>
            <a:r>
              <a:rPr lang="ru-RU" b="1" dirty="0"/>
              <a:t>ДеЛаваль Казахстан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7"/>
          </p:nvPr>
        </p:nvSpPr>
        <p:spPr>
          <a:xfrm>
            <a:off x="7068676" y="2647292"/>
            <a:ext cx="4680719" cy="1560604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ru-RU" dirty="0"/>
            </a:br>
            <a:r>
              <a:rPr lang="ru-RU" dirty="0"/>
              <a:t>Моб. +7 (701) 225 70 10</a:t>
            </a:r>
            <a:br>
              <a:rPr lang="ru-RU" dirty="0"/>
            </a:br>
            <a:r>
              <a:rPr lang="ru-RU" dirty="0">
                <a:hlinkClick r:id="rId4"/>
              </a:rPr>
              <a:t>Central_Asia@delaval.com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93"/>
          <a:stretch/>
        </p:blipFill>
        <p:spPr>
          <a:xfrm>
            <a:off x="147022" y="1484009"/>
            <a:ext cx="2929384" cy="2723887"/>
          </a:xfrm>
          <a:prstGeom prst="rect">
            <a:avLst/>
          </a:prstGeom>
        </p:spPr>
      </p:pic>
      <p:sp>
        <p:nvSpPr>
          <p:cNvPr id="1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3273392" y="1996388"/>
            <a:ext cx="4680720" cy="545710"/>
          </a:xfrm>
        </p:spPr>
        <p:txBody>
          <a:bodyPr/>
          <a:lstStyle/>
          <a:p>
            <a:r>
              <a:rPr lang="ru-RU" b="1" dirty="0"/>
              <a:t>Виктор Штефан</a:t>
            </a:r>
          </a:p>
        </p:txBody>
      </p:sp>
      <p:sp>
        <p:nvSpPr>
          <p:cNvPr id="15" name="Platshållare för text 7"/>
          <p:cNvSpPr>
            <a:spLocks noGrp="1"/>
          </p:cNvSpPr>
          <p:nvPr>
            <p:ph type="body" sz="quarter" idx="17"/>
          </p:nvPr>
        </p:nvSpPr>
        <p:spPr>
          <a:xfrm>
            <a:off x="3273392" y="2820136"/>
            <a:ext cx="3401311" cy="1393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Менеджер по развитию бизнеса ТОО ДеЛаваль</a:t>
            </a: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2E7F8794-261D-4AF4-CB1E-18ABEA1929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/>
          <a:stretch>
            <a:fillRect/>
          </a:stretch>
        </p:blipFill>
        <p:spPr>
          <a:xfrm>
            <a:off x="0" y="0"/>
            <a:ext cx="3786180" cy="1055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6AD9DE0-1017-FD14-FC30-0C8CEC731C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7012" y="0"/>
            <a:ext cx="3694987" cy="7582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196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tshållare för text 1"/>
          <p:cNvSpPr>
            <a:spLocks noGrp="1"/>
          </p:cNvSpPr>
          <p:nvPr>
            <p:ph type="body" sz="quarter" idx="14"/>
          </p:nvPr>
        </p:nvSpPr>
        <p:spPr>
          <a:xfrm>
            <a:off x="676361" y="704518"/>
            <a:ext cx="10839280" cy="468000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DeLaval Hamra Farm, heart of DeLaval</a:t>
            </a:r>
          </a:p>
        </p:txBody>
      </p:sp>
      <p:sp>
        <p:nvSpPr>
          <p:cNvPr id="7" name="Platshållare för text 1"/>
          <p:cNvSpPr>
            <a:spLocks noGrp="1"/>
          </p:cNvSpPr>
          <p:nvPr>
            <p:ph type="body" sz="quarter" idx="14"/>
          </p:nvPr>
        </p:nvSpPr>
        <p:spPr>
          <a:xfrm>
            <a:off x="828726" y="856882"/>
            <a:ext cx="10839280" cy="468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Hamra Farm, the heart of DeLaval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" y="542799"/>
            <a:ext cx="3225515" cy="4088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478" y="542005"/>
            <a:ext cx="4138375" cy="2758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310" y="3306562"/>
            <a:ext cx="5307912" cy="3538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" y="4618869"/>
            <a:ext cx="4658386" cy="2239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449" y="4097013"/>
            <a:ext cx="3421063" cy="2754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239" y="662761"/>
            <a:ext cx="3033321" cy="3644812"/>
          </a:xfrm>
          <a:prstGeom prst="rect">
            <a:avLst/>
          </a:prstGeom>
        </p:spPr>
      </p:pic>
      <p:sp>
        <p:nvSpPr>
          <p:cNvPr id="13" name="Platshållare för text 2"/>
          <p:cNvSpPr txBox="1">
            <a:spLocks/>
          </p:cNvSpPr>
          <p:nvPr/>
        </p:nvSpPr>
        <p:spPr>
          <a:xfrm>
            <a:off x="2204" y="3306560"/>
            <a:ext cx="12214017" cy="1324524"/>
          </a:xfrm>
          <a:prstGeom prst="rect">
            <a:avLst/>
          </a:prstGeom>
          <a:solidFill>
            <a:schemeClr val="bg1">
              <a:alpha val="72941"/>
            </a:schemeClr>
          </a:solidFill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000" kern="1200">
                <a:solidFill>
                  <a:srgbClr val="105195"/>
                </a:solidFill>
                <a:latin typeface="Arial MT" charset="0"/>
                <a:ea typeface="Arial MT" charset="0"/>
                <a:cs typeface="Arial M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1" dirty="0"/>
              <a:t>DeLaval</a:t>
            </a:r>
            <a:r>
              <a:rPr lang="ru-RU" sz="2400" b="1" dirty="0"/>
              <a:t> – мировой лидер технологий и комплексных решений для молочного животноводства: </a:t>
            </a:r>
            <a:r>
              <a:rPr lang="ru" sz="2400" b="1" dirty="0"/>
              <a:t>от оборудования до программного обеспечения</a:t>
            </a:r>
            <a:endParaRPr lang="en-GB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593433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ECC74-A840-66A3-570F-14D8209D3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D538270-9799-AA44-0A8F-87FA02B9A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63" y="54863"/>
            <a:ext cx="11946673" cy="468000"/>
          </a:xfrm>
        </p:spPr>
        <p:txBody>
          <a:bodyPr/>
          <a:lstStyle/>
          <a:p>
            <a:r>
              <a:rPr lang="en-US" dirty="0"/>
              <a:t>DeLaval – </a:t>
            </a:r>
            <a:r>
              <a:rPr lang="ru-RU" dirty="0"/>
              <a:t>признанный мировой лидер в инновациях </a:t>
            </a:r>
            <a:endParaRPr lang="en-GB" dirty="0"/>
          </a:p>
        </p:txBody>
      </p:sp>
      <p:sp>
        <p:nvSpPr>
          <p:cNvPr id="27" name="textruta 85">
            <a:extLst>
              <a:ext uri="{FF2B5EF4-FFF2-40B4-BE49-F238E27FC236}">
                <a16:creationId xmlns:a16="http://schemas.microsoft.com/office/drawing/2014/main" id="{CF22E073-D287-4259-07E4-AC24DE13B583}"/>
              </a:ext>
            </a:extLst>
          </p:cNvPr>
          <p:cNvSpPr txBox="1"/>
          <p:nvPr/>
        </p:nvSpPr>
        <p:spPr>
          <a:xfrm>
            <a:off x="4778106" y="4233249"/>
            <a:ext cx="2454153" cy="283686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endParaRPr lang="en-US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EB6E7D-3C18-FB56-1AFC-E924CB67B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863"/>
            <a:ext cx="7935745" cy="61973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664CCC-3BB2-F345-B542-6C092CB950EF}"/>
              </a:ext>
            </a:extLst>
          </p:cNvPr>
          <p:cNvSpPr txBox="1"/>
          <p:nvPr/>
        </p:nvSpPr>
        <p:spPr>
          <a:xfrm>
            <a:off x="8252367" y="1305341"/>
            <a:ext cx="365713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отчёте, основанном на информации Европейского патентного ведомства (EPO), компания </a:t>
            </a:r>
            <a:r>
              <a:rPr lang="ru-RU" b="1" dirty="0"/>
              <a:t>DeLaval</a:t>
            </a:r>
            <a:r>
              <a:rPr lang="ru-RU" dirty="0"/>
              <a:t> заняла первое место в подразделе «Управление животноводством» по количеству патентных заявок, поданных в период с 2000 по 2022 год. </a:t>
            </a:r>
          </a:p>
          <a:p>
            <a:endParaRPr lang="ru-RU" dirty="0"/>
          </a:p>
          <a:p>
            <a:r>
              <a:rPr lang="ru-RU" dirty="0"/>
              <a:t> Это в очередной раз подтверждает лидирующие позиции</a:t>
            </a:r>
            <a:r>
              <a:rPr lang="ru-RU" b="1" dirty="0"/>
              <a:t> DeLaval </a:t>
            </a:r>
            <a:r>
              <a:rPr lang="ru-RU" dirty="0"/>
              <a:t>в разработках инноваций для молочных ферм.</a:t>
            </a:r>
          </a:p>
        </p:txBody>
      </p:sp>
    </p:spTree>
    <p:extLst>
      <p:ext uri="{BB962C8B-B14F-4D97-AF65-F5344CB8AC3E}">
        <p14:creationId xmlns:p14="http://schemas.microsoft.com/office/powerpoint/2010/main" val="382157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3" y="1913834"/>
            <a:ext cx="441327" cy="441327"/>
          </a:xfrm>
          <a:prstGeom prst="rect">
            <a:avLst/>
          </a:prstGeom>
        </p:spPr>
      </p:pic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509623" y="434829"/>
            <a:ext cx="6214591" cy="527126"/>
          </a:xfrm>
        </p:spPr>
        <p:txBody>
          <a:bodyPr/>
          <a:lstStyle/>
          <a:p>
            <a:r>
              <a:rPr lang="ru-RU" dirty="0"/>
              <a:t>Проекты </a:t>
            </a:r>
            <a:r>
              <a:rPr lang="en-US" dirty="0"/>
              <a:t>DeLaval</a:t>
            </a:r>
            <a:r>
              <a:rPr lang="ru-RU" dirty="0"/>
              <a:t> в Казахстане </a:t>
            </a:r>
          </a:p>
        </p:txBody>
      </p:sp>
      <p:sp>
        <p:nvSpPr>
          <p:cNvPr id="8" name="Rectangle 7"/>
          <p:cNvSpPr/>
          <p:nvPr/>
        </p:nvSpPr>
        <p:spPr>
          <a:xfrm>
            <a:off x="672905" y="1890622"/>
            <a:ext cx="6908493" cy="1692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03D82"/>
                </a:solidFill>
              </a:rPr>
              <a:t>Типы установленного оборудования:</a:t>
            </a:r>
            <a:endParaRPr lang="ru-RU" sz="2000" dirty="0">
              <a:solidFill>
                <a:srgbClr val="103D82"/>
              </a:solidFill>
            </a:endParaRPr>
          </a:p>
          <a:p>
            <a:r>
              <a:rPr lang="ru-RU" sz="2000" dirty="0">
                <a:solidFill>
                  <a:srgbClr val="103D82"/>
                </a:solidFill>
              </a:rPr>
              <a:t> -  Доильные залы типа Ёлочка от 2х5 до 2х16</a:t>
            </a:r>
            <a:endParaRPr lang="en-US" sz="2000" dirty="0">
              <a:solidFill>
                <a:srgbClr val="103D82"/>
              </a:solidFill>
            </a:endParaRPr>
          </a:p>
          <a:p>
            <a:r>
              <a:rPr lang="ru-RU" sz="2000" dirty="0">
                <a:solidFill>
                  <a:srgbClr val="103D82"/>
                </a:solidFill>
              </a:rPr>
              <a:t> -  Доильные залы типа Параллель от 2х10 до 2х24</a:t>
            </a:r>
            <a:endParaRPr lang="en-US" sz="2000" dirty="0">
              <a:solidFill>
                <a:srgbClr val="103D82"/>
              </a:solidFill>
            </a:endParaRPr>
          </a:p>
          <a:p>
            <a:r>
              <a:rPr lang="ru-RU" sz="2000" dirty="0">
                <a:solidFill>
                  <a:srgbClr val="103D82"/>
                </a:solidFill>
              </a:rPr>
              <a:t> - </a:t>
            </a:r>
            <a:r>
              <a:rPr lang="en-US" sz="2000" dirty="0">
                <a:solidFill>
                  <a:srgbClr val="103D82"/>
                </a:solidFill>
              </a:rPr>
              <a:t> </a:t>
            </a:r>
            <a:r>
              <a:rPr lang="ru-RU" sz="2000" dirty="0">
                <a:solidFill>
                  <a:srgbClr val="103D82"/>
                </a:solidFill>
              </a:rPr>
              <a:t>Доильные залы типа Карусель (роторные залы).</a:t>
            </a:r>
          </a:p>
          <a:p>
            <a:r>
              <a:rPr lang="ru-RU" sz="2000" dirty="0">
                <a:solidFill>
                  <a:srgbClr val="103D82"/>
                </a:solidFill>
              </a:rPr>
              <a:t> - </a:t>
            </a:r>
            <a:r>
              <a:rPr lang="en-US" sz="2000" dirty="0">
                <a:solidFill>
                  <a:srgbClr val="103D82"/>
                </a:solidFill>
              </a:rPr>
              <a:t> </a:t>
            </a:r>
            <a:r>
              <a:rPr lang="ru-RU" sz="2000" dirty="0">
                <a:solidFill>
                  <a:srgbClr val="103D82"/>
                </a:solidFill>
              </a:rPr>
              <a:t>Роботы-дояры </a:t>
            </a:r>
            <a:r>
              <a:rPr lang="en-US" sz="2000" dirty="0">
                <a:solidFill>
                  <a:srgbClr val="103D82"/>
                </a:solidFill>
              </a:rPr>
              <a:t>VMS</a:t>
            </a:r>
            <a:endParaRPr lang="ru-RU" sz="2000" dirty="0">
              <a:solidFill>
                <a:srgbClr val="103D82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1" y="4061513"/>
            <a:ext cx="441327" cy="44132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72905" y="3813328"/>
            <a:ext cx="724733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03D82"/>
                </a:solidFill>
              </a:rPr>
              <a:t>Крупные проекты</a:t>
            </a:r>
            <a:r>
              <a:rPr lang="en-US" sz="2400" b="1" dirty="0">
                <a:solidFill>
                  <a:srgbClr val="103D82"/>
                </a:solidFill>
              </a:rPr>
              <a:t>:</a:t>
            </a:r>
            <a:endParaRPr lang="ru-RU" sz="2400" b="1" dirty="0">
              <a:solidFill>
                <a:srgbClr val="103D82"/>
              </a:solidFill>
            </a:endParaRPr>
          </a:p>
          <a:p>
            <a:r>
              <a:rPr lang="ru-RU" sz="2000" dirty="0">
                <a:solidFill>
                  <a:srgbClr val="103D82"/>
                </a:solidFill>
              </a:rPr>
              <a:t>ТОО Борте Милка - 12 роботов дояров </a:t>
            </a:r>
            <a:r>
              <a:rPr lang="en-US" sz="2000" dirty="0">
                <a:solidFill>
                  <a:srgbClr val="103D82"/>
                </a:solidFill>
              </a:rPr>
              <a:t>VMS</a:t>
            </a:r>
            <a:endParaRPr lang="ru-RU" sz="2000" b="1" dirty="0">
              <a:solidFill>
                <a:srgbClr val="103D82"/>
              </a:solidFill>
            </a:endParaRPr>
          </a:p>
          <a:p>
            <a:r>
              <a:rPr lang="ru-RU" sz="2000" dirty="0">
                <a:solidFill>
                  <a:srgbClr val="103D82"/>
                </a:solidFill>
              </a:rPr>
              <a:t> КХ Украинка – 16 роботов дояров </a:t>
            </a:r>
            <a:r>
              <a:rPr lang="en-US" sz="2000" dirty="0">
                <a:solidFill>
                  <a:srgbClr val="103D82"/>
                </a:solidFill>
              </a:rPr>
              <a:t>VMS (</a:t>
            </a:r>
            <a:r>
              <a:rPr lang="ru-RU" sz="2000" dirty="0">
                <a:solidFill>
                  <a:srgbClr val="103D82"/>
                </a:solidFill>
              </a:rPr>
              <a:t>первая очередь 8).</a:t>
            </a:r>
          </a:p>
          <a:p>
            <a:r>
              <a:rPr lang="ru-RU" sz="2000" dirty="0">
                <a:solidFill>
                  <a:srgbClr val="103D82"/>
                </a:solidFill>
              </a:rPr>
              <a:t>ТОО АФ Родина – Роторный зал на 80 мест</a:t>
            </a:r>
          </a:p>
          <a:p>
            <a:r>
              <a:rPr lang="ru-RU" sz="2000" dirty="0">
                <a:solidFill>
                  <a:srgbClr val="103D82"/>
                </a:solidFill>
              </a:rPr>
              <a:t>ТОО Ен-Дала - Роторный зал на 50 мест</a:t>
            </a:r>
          </a:p>
          <a:p>
            <a:r>
              <a:rPr lang="ru-RU" sz="2000" dirty="0">
                <a:solidFill>
                  <a:srgbClr val="103D82"/>
                </a:solidFill>
              </a:rPr>
              <a:t>ТОО ОХМК  - Параллель 2х18</a:t>
            </a:r>
          </a:p>
          <a:p>
            <a:r>
              <a:rPr lang="ru-RU" sz="2000" dirty="0">
                <a:solidFill>
                  <a:srgbClr val="103D82"/>
                </a:solidFill>
              </a:rPr>
              <a:t>ТОО Астык-ПВ – Ёлочка 2х16</a:t>
            </a:r>
          </a:p>
          <a:p>
            <a:endParaRPr lang="ru-RU" sz="2000" b="1" dirty="0">
              <a:solidFill>
                <a:srgbClr val="103D82"/>
              </a:solidFill>
            </a:endParaRPr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2" y="1115956"/>
            <a:ext cx="441327" cy="441327"/>
          </a:xfrm>
          <a:prstGeom prst="rect">
            <a:avLst/>
          </a:prstGeom>
        </p:spPr>
      </p:pic>
      <p:sp>
        <p:nvSpPr>
          <p:cNvPr id="14" name="Rectangle 7"/>
          <p:cNvSpPr/>
          <p:nvPr/>
        </p:nvSpPr>
        <p:spPr>
          <a:xfrm>
            <a:off x="672904" y="1058493"/>
            <a:ext cx="6908493" cy="46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03D82"/>
                </a:solidFill>
              </a:rPr>
              <a:t>Всего реализовано более 50 проектов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6C2541-F871-8C78-70A5-154482E21C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708"/>
          <a:stretch/>
        </p:blipFill>
        <p:spPr>
          <a:xfrm>
            <a:off x="7580074" y="616921"/>
            <a:ext cx="4557805" cy="25938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6DCE8C-1E3D-0E6A-A863-D0D10FDB4D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1397" y="3429000"/>
            <a:ext cx="4555160" cy="33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6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5327" y="719833"/>
            <a:ext cx="11946673" cy="468000"/>
          </a:xfrm>
        </p:spPr>
        <p:txBody>
          <a:bodyPr/>
          <a:lstStyle/>
          <a:p>
            <a:r>
              <a:rPr lang="ru-RU" dirty="0"/>
              <a:t>Задачи и вызовы современной фермы – решение в инновациях</a:t>
            </a:r>
            <a:endParaRPr lang="en-GB" dirty="0"/>
          </a:p>
        </p:txBody>
      </p:sp>
      <p:pic>
        <p:nvPicPr>
          <p:cNvPr id="23" name="Picture 4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570" y="2152172"/>
            <a:ext cx="2330389" cy="16916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ilk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31927" y="2152172"/>
            <a:ext cx="2329675" cy="16916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w face 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4476" y="4890695"/>
            <a:ext cx="2308483" cy="17128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nnected Service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2627" y="4909511"/>
            <a:ext cx="2319631" cy="16940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ruta 85"/>
          <p:cNvSpPr txBox="1"/>
          <p:nvPr/>
        </p:nvSpPr>
        <p:spPr>
          <a:xfrm>
            <a:off x="4778106" y="4233249"/>
            <a:ext cx="2454153" cy="283686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endParaRPr lang="en-US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0" name="Picture 12" descr="https://www.healthyagriculture.org/wp-content/uploads/2019/05/dairy-cows3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31927" y="4880246"/>
            <a:ext cx="2335486" cy="17232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849499" y="2037304"/>
            <a:ext cx="2485311" cy="1800826"/>
            <a:chOff x="4848417" y="2240171"/>
            <a:chExt cx="2485886" cy="180124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8417" y="2240171"/>
              <a:ext cx="1223706" cy="815804"/>
            </a:xfrm>
            <a:prstGeom prst="rect">
              <a:avLst/>
            </a:prstGeom>
          </p:spPr>
        </p:pic>
        <p:pic>
          <p:nvPicPr>
            <p:cNvPr id="30" name="Inhaltsplatzhalter 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3013" y="2281667"/>
              <a:ext cx="1125831" cy="750554"/>
            </a:xfrm>
            <a:prstGeom prst="rect">
              <a:avLst/>
            </a:prstGeom>
          </p:spPr>
        </p:pic>
        <p:pic>
          <p:nvPicPr>
            <p:cNvPr id="31" name="Picture 13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026" y="3143495"/>
              <a:ext cx="2469277" cy="897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Рисунок 7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7694" y="2975822"/>
              <a:ext cx="1056609" cy="72422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469" y="2360721"/>
              <a:ext cx="1474791" cy="147479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8543857" y="1380614"/>
            <a:ext cx="2905813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Повышение качества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 количества молока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47550" y="1380614"/>
            <a:ext cx="3245695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Контроль и автоматизация процессов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8826" y="1380614"/>
            <a:ext cx="3534745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Недостаток рабочей силы / смена поколений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543857" y="4210297"/>
            <a:ext cx="2905813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Укрупнение ферм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39537" y="4210298"/>
            <a:ext cx="2521839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Финансовая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эффективность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7682" y="4210298"/>
            <a:ext cx="2905813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Продуктивное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долголетие</a:t>
            </a:r>
          </a:p>
        </p:txBody>
      </p:sp>
    </p:spTree>
    <p:extLst>
      <p:ext uri="{BB962C8B-B14F-4D97-AF65-F5344CB8AC3E}">
        <p14:creationId xmlns:p14="http://schemas.microsoft.com/office/powerpoint/2010/main" val="156608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35BAFA3-B56C-4E10-A325-3FB85962E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19"/>
          <a:stretch/>
        </p:blipFill>
        <p:spPr>
          <a:xfrm>
            <a:off x="4685835" y="2214907"/>
            <a:ext cx="6673964" cy="200561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D1A13-230C-48AD-8910-20835B4F2A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Размер дойного стада определяет систему доения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1601D2-EDE4-41C0-BF5C-8283C863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Технологии содержания и доения коров</a:t>
            </a:r>
          </a:p>
        </p:txBody>
      </p:sp>
      <p:pic>
        <p:nvPicPr>
          <p:cNvPr id="8" name="Picture 2" descr="C:\Users\crooda\Desktop\Old_Comp\Milking Automation\LMP TU General\Canadian pics\CRW_7436.jpg">
            <a:extLst>
              <a:ext uri="{FF2B5EF4-FFF2-40B4-BE49-F238E27FC236}">
                <a16:creationId xmlns:a16="http://schemas.microsoft.com/office/drawing/2014/main" id="{B6FF7035-1BDE-403B-8DA0-6376F3516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8806" y="2211880"/>
            <a:ext cx="2978321" cy="1985546"/>
          </a:xfrm>
          <a:prstGeom prst="rect">
            <a:avLst/>
          </a:prstGeom>
          <a:noFill/>
        </p:spPr>
      </p:pic>
      <p:pic>
        <p:nvPicPr>
          <p:cNvPr id="9" name="Picture 8" descr="C:\Users\crooda\Desktop\P milking.jpg">
            <a:extLst>
              <a:ext uri="{FF2B5EF4-FFF2-40B4-BE49-F238E27FC236}">
                <a16:creationId xmlns:a16="http://schemas.microsoft.com/office/drawing/2014/main" id="{B8EA2CD7-33CF-4FBE-A990-EECBDC192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18385" y="4397747"/>
            <a:ext cx="1597739" cy="1494691"/>
          </a:xfrm>
          <a:prstGeom prst="ellipse">
            <a:avLst/>
          </a:prstGeom>
          <a:noFill/>
        </p:spPr>
      </p:pic>
      <p:pic>
        <p:nvPicPr>
          <p:cNvPr id="12" name="Picture 4" descr="17">
            <a:extLst>
              <a:ext uri="{FF2B5EF4-FFF2-40B4-BE49-F238E27FC236}">
                <a16:creationId xmlns:a16="http://schemas.microsoft.com/office/drawing/2014/main" id="{040287EC-4AA5-4291-82E4-878B58B51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57380" y="4395462"/>
            <a:ext cx="1747163" cy="1594443"/>
          </a:xfrm>
          <a:prstGeom prst="ellipse">
            <a:avLst/>
          </a:prstGeom>
          <a:ln>
            <a:noFill/>
          </a:ln>
          <a:effectLst>
            <a:outerShdw sx="1000" sy="1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656D7848-EC83-4706-B13C-5EFB172DA8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7"/>
          <a:stretch/>
        </p:blipFill>
        <p:spPr>
          <a:xfrm>
            <a:off x="4477476" y="4397746"/>
            <a:ext cx="1683617" cy="1594442"/>
          </a:xfrm>
          <a:prstGeom prst="ellipse">
            <a:avLst/>
          </a:prstGeom>
        </p:spPr>
      </p:pic>
      <p:pic>
        <p:nvPicPr>
          <p:cNvPr id="15" name="Picture 14" descr="A picture containing coffee maker, kitchen appliance&#10;&#10;Description automatically generated">
            <a:extLst>
              <a:ext uri="{FF2B5EF4-FFF2-40B4-BE49-F238E27FC236}">
                <a16:creationId xmlns:a16="http://schemas.microsoft.com/office/drawing/2014/main" id="{7589449E-9C07-498B-AAD4-11BCD94312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287" y="4395462"/>
            <a:ext cx="1594441" cy="1594441"/>
          </a:xfrm>
          <a:prstGeom prst="ellipse">
            <a:avLst/>
          </a:prstGeom>
          <a:effectLst>
            <a:outerShdw blurRad="266700" dist="88900" dir="5400000" algn="t" rotWithShape="0">
              <a:schemeClr val="bg1">
                <a:alpha val="40000"/>
              </a:schemeClr>
            </a:outerShdw>
          </a:effectLst>
        </p:spPr>
      </p:pic>
      <p:pic>
        <p:nvPicPr>
          <p:cNvPr id="17" name="Picture 16" descr="A picture containing transport, motorcycle&#10;&#10;Description automatically generated">
            <a:extLst>
              <a:ext uri="{FF2B5EF4-FFF2-40B4-BE49-F238E27FC236}">
                <a16:creationId xmlns:a16="http://schemas.microsoft.com/office/drawing/2014/main" id="{2323E541-09A7-4966-B510-B6875140BA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61" y="4267894"/>
            <a:ext cx="1460006" cy="1516762"/>
          </a:xfrm>
          <a:prstGeom prst="ellipse">
            <a:avLst/>
          </a:prstGeom>
        </p:spPr>
      </p:pic>
      <p:pic>
        <p:nvPicPr>
          <p:cNvPr id="19" name="Picture 18" descr="A picture containing indoor, metal&#10;&#10;Description automatically generated">
            <a:extLst>
              <a:ext uri="{FF2B5EF4-FFF2-40B4-BE49-F238E27FC236}">
                <a16:creationId xmlns:a16="http://schemas.microsoft.com/office/drawing/2014/main" id="{E6694DA6-94C2-42CA-9469-3E967907A59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3" t="1" r="1" b="-34"/>
          <a:stretch/>
        </p:blipFill>
        <p:spPr>
          <a:xfrm>
            <a:off x="10092195" y="4418794"/>
            <a:ext cx="1645562" cy="1594443"/>
          </a:xfrm>
          <a:prstGeom prst="ellipse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838D194-CB58-4DA1-A32A-05F24B54183C}"/>
              </a:ext>
            </a:extLst>
          </p:cNvPr>
          <p:cNvSpPr txBox="1"/>
          <p:nvPr/>
        </p:nvSpPr>
        <p:spPr>
          <a:xfrm>
            <a:off x="1165601" y="1748645"/>
            <a:ext cx="3128324" cy="36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Привязное содержание</a:t>
            </a:r>
            <a:r>
              <a:rPr lang="ru-RU" dirty="0"/>
              <a:t>	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E81969-1A40-4660-AFA2-62EBA4D80A96}"/>
              </a:ext>
            </a:extLst>
          </p:cNvPr>
          <p:cNvSpPr txBox="1"/>
          <p:nvPr/>
        </p:nvSpPr>
        <p:spPr>
          <a:xfrm>
            <a:off x="6513713" y="1716770"/>
            <a:ext cx="3128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Безпривязное содержание</a:t>
            </a:r>
            <a:r>
              <a:rPr lang="ru-RU" dirty="0"/>
              <a:t>	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BE0733-B8A2-48A8-8C03-117FB1C88383}"/>
              </a:ext>
            </a:extLst>
          </p:cNvPr>
          <p:cNvSpPr txBox="1"/>
          <p:nvPr/>
        </p:nvSpPr>
        <p:spPr>
          <a:xfrm>
            <a:off x="652210" y="6191395"/>
            <a:ext cx="3184918" cy="370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</a:t>
            </a:r>
            <a:r>
              <a:rPr lang="ru-RU" dirty="0">
                <a:solidFill>
                  <a:srgbClr val="002060"/>
                </a:solidFill>
              </a:rPr>
              <a:t>от 10 до 200 коров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55CD56-EFA4-4A3F-A9BB-88CD59785B9A}"/>
              </a:ext>
            </a:extLst>
          </p:cNvPr>
          <p:cNvSpPr txBox="1"/>
          <p:nvPr/>
        </p:nvSpPr>
        <p:spPr>
          <a:xfrm>
            <a:off x="4568633" y="6191395"/>
            <a:ext cx="6673963" cy="370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от 100 до 4 000 коров</a:t>
            </a:r>
          </a:p>
        </p:txBody>
      </p:sp>
    </p:spTree>
    <p:extLst>
      <p:ext uri="{BB962C8B-B14F-4D97-AF65-F5344CB8AC3E}">
        <p14:creationId xmlns:p14="http://schemas.microsoft.com/office/powerpoint/2010/main" val="393816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49569" y="1782077"/>
            <a:ext cx="7289450" cy="494476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Каждое оборудование на ферме имеет свои протоколы обмена данными</a:t>
            </a:r>
            <a:r>
              <a:rPr lang="en-US" dirty="0"/>
              <a:t> </a:t>
            </a:r>
            <a:r>
              <a:rPr lang="ru-RU" dirty="0"/>
              <a:t>с программой управления.</a:t>
            </a:r>
          </a:p>
          <a:p>
            <a:r>
              <a:rPr lang="ru-RU" dirty="0"/>
              <a:t>Каждый узел имеет собственные настройки.</a:t>
            </a:r>
          </a:p>
          <a:p>
            <a:r>
              <a:rPr lang="ru-RU" dirty="0"/>
              <a:t>Работа устройств контролируется (наличие ошибок и выполнение задач).</a:t>
            </a:r>
          </a:p>
          <a:p>
            <a:r>
              <a:rPr lang="ru-RU" dirty="0"/>
              <a:t>Обмен данными происходит в постоянном режиме на уровне базовых запатентованных протоколов.</a:t>
            </a:r>
          </a:p>
          <a:p>
            <a:r>
              <a:rPr lang="ru-RU" dirty="0"/>
              <a:t>Возможно осуществлять выгрузку готовых данных во внешние программы и </a:t>
            </a:r>
            <a:r>
              <a:rPr lang="en-US" dirty="0"/>
              <a:t>CRM </a:t>
            </a:r>
            <a:r>
              <a:rPr lang="ru-RU" dirty="0"/>
              <a:t>системы через стандартные протоколы обмена </a:t>
            </a:r>
            <a:r>
              <a:rPr lang="en-US" dirty="0"/>
              <a:t>API</a:t>
            </a:r>
            <a:r>
              <a:rPr lang="ru-RU" dirty="0"/>
              <a:t>.</a:t>
            </a:r>
          </a:p>
          <a:p>
            <a:r>
              <a:rPr lang="ru-RU" dirty="0"/>
              <a:t>Управление и настройки оборудования являются неотъемлемой частью программы управления стадом.</a:t>
            </a:r>
          </a:p>
          <a:p>
            <a:r>
              <a:rPr lang="ru-RU" dirty="0"/>
              <a:t>Стоимость программы управления стадом включена в общую стоимость доильного оборудования.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3C58-8507-4D7B-880D-E3AC6E388446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49568" y="1132737"/>
            <a:ext cx="6948518" cy="468000"/>
          </a:xfrm>
        </p:spPr>
        <p:txBody>
          <a:bodyPr/>
          <a:lstStyle/>
          <a:p>
            <a:r>
              <a:rPr lang="ru-RU" dirty="0"/>
              <a:t>Программа управления стадом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49568" y="719833"/>
            <a:ext cx="6948518" cy="468000"/>
          </a:xfrm>
        </p:spPr>
        <p:txBody>
          <a:bodyPr/>
          <a:lstStyle/>
          <a:p>
            <a:r>
              <a:rPr lang="en-GB" dirty="0"/>
              <a:t>DelPro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CF1CA2-1D62-DF89-D01A-B9AF186CB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88" y="719833"/>
            <a:ext cx="4548481" cy="595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29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3C58-8507-4D7B-880D-E3AC6E388446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205" y="624175"/>
            <a:ext cx="10839280" cy="468000"/>
          </a:xfrm>
        </p:spPr>
        <p:txBody>
          <a:bodyPr/>
          <a:lstStyle/>
          <a:p>
            <a:r>
              <a:rPr lang="ru-RU" dirty="0"/>
              <a:t>Программа управления стадом </a:t>
            </a:r>
            <a:r>
              <a:rPr lang="en-US" dirty="0"/>
              <a:t>DelPro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358" y="1367315"/>
            <a:ext cx="6146259" cy="412337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Автоматизация доения</a:t>
            </a:r>
          </a:p>
          <a:p>
            <a:pPr lvl="0"/>
            <a:r>
              <a:rPr lang="ru-RU" dirty="0"/>
              <a:t>Автоматизация работы по воспроизводству</a:t>
            </a:r>
          </a:p>
          <a:p>
            <a:pPr lvl="0"/>
            <a:r>
              <a:rPr lang="ru-RU" dirty="0"/>
              <a:t>Автоматизация аналитической работы</a:t>
            </a:r>
          </a:p>
          <a:p>
            <a:pPr lvl="0"/>
            <a:r>
              <a:rPr lang="ru-RU" dirty="0"/>
              <a:t>Объединение различных систем содержания</a:t>
            </a:r>
          </a:p>
          <a:p>
            <a:pPr lvl="0"/>
            <a:r>
              <a:rPr lang="ru-RU" dirty="0"/>
              <a:t>Удаленный доступ</a:t>
            </a:r>
            <a:endParaRPr lang="en-US" dirty="0"/>
          </a:p>
          <a:p>
            <a:pPr lvl="0"/>
            <a:r>
              <a:rPr lang="ru-RU" dirty="0"/>
              <a:t>Мониторинг отклонений у животных и своевременное принятие управленческих решений</a:t>
            </a:r>
            <a:endParaRPr lang="en-US" dirty="0"/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01" y="1092175"/>
            <a:ext cx="5605316" cy="2583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203" y="3985663"/>
            <a:ext cx="5605315" cy="237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86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" val="TO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" val="TO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" val="TO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Laval Copilot Template" id="{2442D84C-D3B2-4FDD-B329-647656A7C5F9}" vid="{F136C0D0-4C78-4887-97B1-D1C30E08EF1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Laval Copilot Template" id="{2442D84C-D3B2-4FDD-B329-647656A7C5F9}" vid="{33FD6031-92A7-4244-8416-BC329995ECE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624e53-0c75-4628-be4c-5bbef6b97e17">
      <Terms xmlns="http://schemas.microsoft.com/office/infopath/2007/PartnerControls"/>
    </lcf76f155ced4ddcb4097134ff3c332f>
    <TaxCatchAll xmlns="dcda5f81-4ae6-42a9-a694-82155f09953d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3D576B7DE98B54BBFFDEDF72DE4460E" ma:contentTypeVersion="16" ma:contentTypeDescription="Создание документа." ma:contentTypeScope="" ma:versionID="1c33ad0fc7f745884e8be818e4058b50">
  <xsd:schema xmlns:xsd="http://www.w3.org/2001/XMLSchema" xmlns:xs="http://www.w3.org/2001/XMLSchema" xmlns:p="http://schemas.microsoft.com/office/2006/metadata/properties" xmlns:ns1="http://schemas.microsoft.com/sharepoint/v3" xmlns:ns2="0c624e53-0c75-4628-be4c-5bbef6b97e17" xmlns:ns3="dcda5f81-4ae6-42a9-a694-82155f09953d" targetNamespace="http://schemas.microsoft.com/office/2006/metadata/properties" ma:root="true" ma:fieldsID="53f48159706d3d75ba4ec4690ede232f" ns1:_="" ns2:_="" ns3:_="">
    <xsd:import namespace="http://schemas.microsoft.com/sharepoint/v3"/>
    <xsd:import namespace="0c624e53-0c75-4628-be4c-5bbef6b97e17"/>
    <xsd:import namespace="dcda5f81-4ae6-42a9-a694-82155f0995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Свойства единой политики соответствия требованиям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Действие с пользовательским интерфейсом в рамках единой политики соответствия требованиям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24e53-0c75-4628-be4c-5bbef6b97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624748a9-ed3a-4bf0-ab72-5fdfd6aaa7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da5f81-4ae6-42a9-a694-82155f09953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c310a81-a16e-49fd-a9f1-cbd8453f0ef7}" ma:internalName="TaxCatchAll" ma:showField="CatchAllData" ma:web="dcda5f81-4ae6-42a9-a694-82155f0995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FB5DBF-30BC-41AF-B9E6-604AE8008818}">
  <ds:schemaRefs>
    <ds:schemaRef ds:uri="http://schemas.microsoft.com/office/2006/metadata/properties"/>
    <ds:schemaRef ds:uri="http://schemas.microsoft.com/office/infopath/2007/PartnerControls"/>
    <ds:schemaRef ds:uri="ee2774ce-19d7-490f-978f-3484b9115db9"/>
    <ds:schemaRef ds:uri="30a1adfd-ce1f-46a9-bcc1-39ec01f9d78d"/>
    <ds:schemaRef ds:uri="0c624e53-0c75-4628-be4c-5bbef6b97e17"/>
    <ds:schemaRef ds:uri="dcda5f81-4ae6-42a9-a694-82155f09953d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F6BD7F9-6765-47A2-BDBC-B3794C6C3C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82F4A9-EA5D-4CE3-9C82-A1BBBA99AE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c624e53-0c75-4628-be4c-5bbef6b97e17"/>
    <ds:schemaRef ds:uri="dcda5f81-4ae6-42a9-a694-82155f0995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41a732f-c4e1-4126-b99e-0475854ef04b}" enabled="1" method="Standard" siteId="{be55e3d7-a296-4248-b38b-cbef3af2203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DeLaval Copilot Template-DL-5S983M3</Template>
  <TotalTime>486</TotalTime>
  <Words>2418</Words>
  <Application>Microsoft Office PowerPoint</Application>
  <PresentationFormat>Широкоэкранный</PresentationFormat>
  <Paragraphs>245</Paragraphs>
  <Slides>20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Aptos</vt:lpstr>
      <vt:lpstr>Aptos Display</vt:lpstr>
      <vt:lpstr>Arial</vt:lpstr>
      <vt:lpstr>Arial Bold</vt:lpstr>
      <vt:lpstr>Helvetica Now Display</vt:lpstr>
      <vt:lpstr>Helvetica Now Display Light</vt:lpstr>
      <vt:lpstr>HelveticaNowText</vt:lpstr>
      <vt:lpstr>Symbol</vt:lpstr>
      <vt:lpstr>Wingdings</vt:lpstr>
      <vt:lpstr>Office Theme</vt:lpstr>
      <vt:lpstr>Custom Design</vt:lpstr>
      <vt:lpstr>Презентация PowerPoint</vt:lpstr>
      <vt:lpstr>Презентация PowerPoint</vt:lpstr>
      <vt:lpstr>Презентация PowerPoint</vt:lpstr>
      <vt:lpstr>DeLaval – признанный мировой лидер в инновациях </vt:lpstr>
      <vt:lpstr>Проекты DeLaval в Казахстане </vt:lpstr>
      <vt:lpstr>Задачи и вызовы современной фермы – решение в инновациях</vt:lpstr>
      <vt:lpstr>Технологии содержания и доения коров</vt:lpstr>
      <vt:lpstr>DelPro</vt:lpstr>
      <vt:lpstr>Презентация PowerPoint</vt:lpstr>
      <vt:lpstr>Контроллеры доильного места серии МА</vt:lpstr>
      <vt:lpstr>Презентация PowerPoint</vt:lpstr>
      <vt:lpstr>Система стимуляции по потоку</vt:lpstr>
      <vt:lpstr>Система анализа поведения</vt:lpstr>
      <vt:lpstr>Система определения упитанности BCS</vt:lpstr>
      <vt:lpstr>Роботы-дояры DeLaval VMS™</vt:lpstr>
      <vt:lpstr>Обзор роботизированного доения</vt:lpstr>
      <vt:lpstr>Преимущества роботизированного доения</vt:lpstr>
      <vt:lpstr>Цифровые решения – онлайн диагностика </vt:lpstr>
      <vt:lpstr>Оборудование для МТФ</vt:lpstr>
      <vt:lpstr>Презентация PowerPoint</vt:lpstr>
    </vt:vector>
  </TitlesOfParts>
  <Company>DeLaval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Sergey Volkov</dc:creator>
  <cp:lastModifiedBy>Victor Shtefan</cp:lastModifiedBy>
  <cp:revision>25</cp:revision>
  <dcterms:created xsi:type="dcterms:W3CDTF">2025-06-19T06:04:45Z</dcterms:created>
  <dcterms:modified xsi:type="dcterms:W3CDTF">2025-11-19T05:23:00Z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0x01010073D576B7DE98B54BBFFDEDF72DE4460E</vt:lpwstr>
  </property>
  <property fmtid="{D5CDD505-2E9C-101B-9397-08002B2CF9AE}" pid="3" name="MediaServiceImageTags">
    <vt:lpwstr/>
  </property>
</Properties>
</file>