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4.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4.xml" ContentType="application/vnd.openxmlformats-officedocument.drawingml.chart+xml"/>
  <Override PartName="/ppt/drawings/drawing2.xml" ContentType="application/vnd.openxmlformats-officedocument.drawingml.chartshapes+xml"/>
  <Override PartName="/ppt/charts/chart5.xml" ContentType="application/vnd.openxmlformats-officedocument.drawingml.chart+xml"/>
  <Override PartName="/ppt/drawings/drawing3.xml" ContentType="application/vnd.openxmlformats-officedocument.drawingml.chartshapes+xml"/>
  <Override PartName="/ppt/charts/chart6.xml" ContentType="application/vnd.openxmlformats-officedocument.drawingml.chart+xml"/>
  <Override PartName="/ppt/drawings/drawing4.xml" ContentType="application/vnd.openxmlformats-officedocument.drawingml.chartshapes+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5.xml" ContentType="application/vnd.openxmlformats-officedocument.drawingml.chartshapes+xml"/>
  <Override PartName="/ppt/charts/chart8.xml" ContentType="application/vnd.openxmlformats-officedocument.drawingml.chart+xml"/>
  <Override PartName="/ppt/drawings/drawing6.xml" ContentType="application/vnd.openxmlformats-officedocument.drawingml.chartshapes+xml"/>
  <Override PartName="/ppt/notesSlides/notesSlide13.xml" ContentType="application/vnd.openxmlformats-officedocument.presentationml.notesSlide+xml"/>
  <Override PartName="/ppt/charts/chart9.xml" ContentType="application/vnd.openxmlformats-officedocument.drawingml.chart+xml"/>
  <Override PartName="/ppt/drawings/drawing7.xml" ContentType="application/vnd.openxmlformats-officedocument.drawingml.chartshapes+xml"/>
  <Override PartName="/ppt/charts/chart10.xml" ContentType="application/vnd.openxmlformats-officedocument.drawingml.chart+xml"/>
  <Override PartName="/ppt/drawings/drawing8.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0" r:id="rId4"/>
    <p:sldMasterId id="2147483961" r:id="rId5"/>
    <p:sldMasterId id="2147484055" r:id="rId6"/>
    <p:sldMasterId id="2147484394" r:id="rId7"/>
    <p:sldMasterId id="2147484534" r:id="rId8"/>
  </p:sldMasterIdLst>
  <p:notesMasterIdLst>
    <p:notesMasterId r:id="rId45"/>
  </p:notesMasterIdLst>
  <p:handoutMasterIdLst>
    <p:handoutMasterId r:id="rId46"/>
  </p:handoutMasterIdLst>
  <p:sldIdLst>
    <p:sldId id="722" r:id="rId9"/>
    <p:sldId id="2147376427" r:id="rId10"/>
    <p:sldId id="737" r:id="rId11"/>
    <p:sldId id="746" r:id="rId12"/>
    <p:sldId id="785" r:id="rId13"/>
    <p:sldId id="773" r:id="rId14"/>
    <p:sldId id="726" r:id="rId15"/>
    <p:sldId id="2147376164" r:id="rId16"/>
    <p:sldId id="778" r:id="rId17"/>
    <p:sldId id="821" r:id="rId18"/>
    <p:sldId id="2147376467" r:id="rId19"/>
    <p:sldId id="2147376469" r:id="rId20"/>
    <p:sldId id="2147376468" r:id="rId21"/>
    <p:sldId id="2147376470" r:id="rId22"/>
    <p:sldId id="2147376471" r:id="rId23"/>
    <p:sldId id="792" r:id="rId24"/>
    <p:sldId id="814" r:id="rId25"/>
    <p:sldId id="2147376479" r:id="rId26"/>
    <p:sldId id="826" r:id="rId27"/>
    <p:sldId id="2147376476" r:id="rId28"/>
    <p:sldId id="2147376478" r:id="rId29"/>
    <p:sldId id="822" r:id="rId30"/>
    <p:sldId id="2147376436" r:id="rId31"/>
    <p:sldId id="823" r:id="rId32"/>
    <p:sldId id="2147376437" r:id="rId33"/>
    <p:sldId id="824" r:id="rId34"/>
    <p:sldId id="2147376440" r:id="rId35"/>
    <p:sldId id="825" r:id="rId36"/>
    <p:sldId id="831" r:id="rId37"/>
    <p:sldId id="786" r:id="rId38"/>
    <p:sldId id="2147376445" r:id="rId39"/>
    <p:sldId id="817" r:id="rId40"/>
    <p:sldId id="2147376472" r:id="rId41"/>
    <p:sldId id="787" r:id="rId42"/>
    <p:sldId id="761" r:id="rId43"/>
    <p:sldId id="766" r:id="rId4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0488426-A96A-E126-8BCE-2339BAA24A97}" name="Elisa Rodezno" initials="ER" userId="S::Elisa.Rodezno@euromonitor.com::ba7ff8c8-5f07-415e-9de9-0c131547f1a3" providerId="AD"/>
  <p188:author id="{DBCDC535-568C-DEC3-858C-E0528275E341}" name="Wiebke Schoon" initials="WS" userId="S::Wiebke.Schoon@Euromonitor.com::749d3ea5-b18a-4735-96b5-6a1655c7c801" providerId="AD"/>
  <p188:author id="{F5CEA23A-ABC2-7CF7-C35A-151269C5D01F}" name="Reema Jagtiani" initials="RJ" userId="S::Reema.Jagtiani@euromonitor.com::7dd2539a-d82c-4bb9-8778-bf237ad62e51" providerId="AD"/>
  <p188:author id="{63C9B09F-9544-F2D4-76CE-3B19C4B7C7CA}" name="Reema Jagtiani" initials="RJ" userId="S::reema.jagtiani@euromonitor.com::7dd2539a-d82c-4bb9-8778-bf237ad62e51" providerId="AD"/>
  <p188:author id="{978701AC-9672-3556-9DD1-6BFC31CC6AC9}" name="Angie Drach" initials="AD" userId="3554437be6c3edce" providerId="Windows Live"/>
  <p188:author id="{93E462E3-B311-7709-2FDE-204AFDE14E8D}" name="Andres Chehtman" initials="AC" userId="S::Andres.Chehtman@Euromonitor.com::279b98bb-1fc6-4446-97dc-1dfad146688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31B"/>
    <a:srgbClr val="2609D1"/>
    <a:srgbClr val="F7F7F7"/>
    <a:srgbClr val="FBFBFB"/>
    <a:srgbClr val="4386A7"/>
    <a:srgbClr val="4283A4"/>
    <a:srgbClr val="3E7D9C"/>
    <a:srgbClr val="4488AA"/>
    <a:srgbClr val="589BBC"/>
    <a:srgbClr val="4181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FF1A00-4B6D-4AB9-B181-5613692B2C87}" v="76" dt="2025-04-06T19:24:52.3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333" autoAdjust="0"/>
  </p:normalViewPr>
  <p:slideViewPr>
    <p:cSldViewPr snapToGrid="0">
      <p:cViewPr varScale="1">
        <p:scale>
          <a:sx n="78" d="100"/>
          <a:sy n="78" d="100"/>
        </p:scale>
        <p:origin x="868" y="44"/>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notesMaster" Target="notesMasters/notesMaster1.xml"/><Relationship Id="rId53" Type="http://schemas.microsoft.com/office/2018/10/relationships/authors" Target="authors.xml"/><Relationship Id="rId5" Type="http://schemas.openxmlformats.org/officeDocument/2006/relationships/slideMaster" Target="slideMasters/slideMaster2.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viewProps" Target="viewProps.xml"/><Relationship Id="rId8" Type="http://schemas.openxmlformats.org/officeDocument/2006/relationships/slideMaster" Target="slideMasters/slideMaster5.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handoutMaster" Target="handoutMasters/handoutMaster1.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ique Naval" userId="d09d28ae-49ca-44cc-b1ae-f1e387486a8c" providerId="ADAL" clId="{34FF1A00-4B6D-4AB9-B181-5613692B2C87}"/>
    <pc:docChg chg="undo redo custSel addSld delSld modSld delSection modSection">
      <pc:chgData name="Monique Naval" userId="d09d28ae-49ca-44cc-b1ae-f1e387486a8c" providerId="ADAL" clId="{34FF1A00-4B6D-4AB9-B181-5613692B2C87}" dt="2025-04-06T19:25:03.052" v="851" actId="20577"/>
      <pc:docMkLst>
        <pc:docMk/>
      </pc:docMkLst>
      <pc:sldChg chg="addSp delSp modSp mod modNotesTx">
        <pc:chgData name="Monique Naval" userId="d09d28ae-49ca-44cc-b1ae-f1e387486a8c" providerId="ADAL" clId="{34FF1A00-4B6D-4AB9-B181-5613692B2C87}" dt="2025-04-06T11:31:17.600" v="718" actId="6549"/>
        <pc:sldMkLst>
          <pc:docMk/>
          <pc:sldMk cId="1514223336" sldId="722"/>
        </pc:sldMkLst>
        <pc:spChg chg="add mod">
          <ac:chgData name="Monique Naval" userId="d09d28ae-49ca-44cc-b1ae-f1e387486a8c" providerId="ADAL" clId="{34FF1A00-4B6D-4AB9-B181-5613692B2C87}" dt="2025-04-04T13:46:00.293" v="250" actId="478"/>
          <ac:spMkLst>
            <pc:docMk/>
            <pc:sldMk cId="1514223336" sldId="722"/>
            <ac:spMk id="10" creationId="{FB3A5A93-59DC-9C3F-3299-A2361E4DD903}"/>
          </ac:spMkLst>
        </pc:spChg>
        <pc:spChg chg="add mod">
          <ac:chgData name="Monique Naval" userId="d09d28ae-49ca-44cc-b1ae-f1e387486a8c" providerId="ADAL" clId="{34FF1A00-4B6D-4AB9-B181-5613692B2C87}" dt="2025-04-04T13:46:00.293" v="250" actId="478"/>
          <ac:spMkLst>
            <pc:docMk/>
            <pc:sldMk cId="1514223336" sldId="722"/>
            <ac:spMk id="12" creationId="{44A135D9-F522-BA76-87EF-46F27219B977}"/>
          </ac:spMkLst>
        </pc:spChg>
      </pc:sldChg>
      <pc:sldChg chg="addSp delSp modSp add mod">
        <pc:chgData name="Monique Naval" userId="d09d28ae-49ca-44cc-b1ae-f1e387486a8c" providerId="ADAL" clId="{34FF1A00-4B6D-4AB9-B181-5613692B2C87}" dt="2025-04-06T15:42:16.148" v="747"/>
        <pc:sldMkLst>
          <pc:docMk/>
          <pc:sldMk cId="2884016648" sldId="726"/>
        </pc:sldMkLst>
        <pc:spChg chg="mod">
          <ac:chgData name="Monique Naval" userId="d09d28ae-49ca-44cc-b1ae-f1e387486a8c" providerId="ADAL" clId="{34FF1A00-4B6D-4AB9-B181-5613692B2C87}" dt="2025-04-06T15:42:16.148" v="747"/>
          <ac:spMkLst>
            <pc:docMk/>
            <pc:sldMk cId="2884016648" sldId="726"/>
            <ac:spMk id="3" creationId="{746C57ED-6342-E354-5F5F-5F65B72688A5}"/>
          </ac:spMkLst>
        </pc:spChg>
        <pc:spChg chg="add mod">
          <ac:chgData name="Monique Naval" userId="d09d28ae-49ca-44cc-b1ae-f1e387486a8c" providerId="ADAL" clId="{34FF1A00-4B6D-4AB9-B181-5613692B2C87}" dt="2025-04-06T15:42:04.988" v="746" actId="1076"/>
          <ac:spMkLst>
            <pc:docMk/>
            <pc:sldMk cId="2884016648" sldId="726"/>
            <ac:spMk id="4" creationId="{D2AAD6E9-47D0-4396-F167-8FF4AD28990D}"/>
          </ac:spMkLst>
        </pc:spChg>
        <pc:spChg chg="del">
          <ac:chgData name="Monique Naval" userId="d09d28ae-49ca-44cc-b1ae-f1e387486a8c" providerId="ADAL" clId="{34FF1A00-4B6D-4AB9-B181-5613692B2C87}" dt="2025-04-06T15:42:01.092" v="745" actId="478"/>
          <ac:spMkLst>
            <pc:docMk/>
            <pc:sldMk cId="2884016648" sldId="726"/>
            <ac:spMk id="6" creationId="{711AB645-B39F-5080-8B5B-427E56649E58}"/>
          </ac:spMkLst>
        </pc:spChg>
      </pc:sldChg>
      <pc:sldChg chg="add">
        <pc:chgData name="Monique Naval" userId="d09d28ae-49ca-44cc-b1ae-f1e387486a8c" providerId="ADAL" clId="{34FF1A00-4B6D-4AB9-B181-5613692B2C87}" dt="2025-04-06T11:39:51.587" v="720"/>
        <pc:sldMkLst>
          <pc:docMk/>
          <pc:sldMk cId="1749143088" sldId="737"/>
        </pc:sldMkLst>
      </pc:sldChg>
      <pc:sldChg chg="modSp del">
        <pc:chgData name="Monique Naval" userId="d09d28ae-49ca-44cc-b1ae-f1e387486a8c" providerId="ADAL" clId="{34FF1A00-4B6D-4AB9-B181-5613692B2C87}" dt="2025-04-05T09:51:55.420" v="711" actId="47"/>
        <pc:sldMkLst>
          <pc:docMk/>
          <pc:sldMk cId="0" sldId="740"/>
        </pc:sldMkLst>
        <pc:spChg chg="mod">
          <ac:chgData name="Monique Naval" userId="d09d28ae-49ca-44cc-b1ae-f1e387486a8c" providerId="ADAL" clId="{34FF1A00-4B6D-4AB9-B181-5613692B2C87}" dt="2025-04-05T09:24:22.001" v="651" actId="1076"/>
          <ac:spMkLst>
            <pc:docMk/>
            <pc:sldMk cId="0" sldId="740"/>
            <ac:spMk id="63490" creationId="{4AB2A021-AE7C-854C-AD89-CF712307C639}"/>
          </ac:spMkLst>
        </pc:spChg>
      </pc:sldChg>
      <pc:sldChg chg="del">
        <pc:chgData name="Monique Naval" userId="d09d28ae-49ca-44cc-b1ae-f1e387486a8c" providerId="ADAL" clId="{34FF1A00-4B6D-4AB9-B181-5613692B2C87}" dt="2025-04-04T13:46:18.717" v="253" actId="47"/>
        <pc:sldMkLst>
          <pc:docMk/>
          <pc:sldMk cId="419929201" sldId="741"/>
        </pc:sldMkLst>
      </pc:sldChg>
      <pc:sldChg chg="del">
        <pc:chgData name="Monique Naval" userId="d09d28ae-49ca-44cc-b1ae-f1e387486a8c" providerId="ADAL" clId="{34FF1A00-4B6D-4AB9-B181-5613692B2C87}" dt="2025-04-04T13:46:19.818" v="254" actId="47"/>
        <pc:sldMkLst>
          <pc:docMk/>
          <pc:sldMk cId="3099133294" sldId="742"/>
        </pc:sldMkLst>
      </pc:sldChg>
      <pc:sldChg chg="del">
        <pc:chgData name="Monique Naval" userId="d09d28ae-49ca-44cc-b1ae-f1e387486a8c" providerId="ADAL" clId="{34FF1A00-4B6D-4AB9-B181-5613692B2C87}" dt="2025-04-04T13:46:20.792" v="255" actId="47"/>
        <pc:sldMkLst>
          <pc:docMk/>
          <pc:sldMk cId="3524013947" sldId="744"/>
        </pc:sldMkLst>
      </pc:sldChg>
      <pc:sldChg chg="modSp mod">
        <pc:chgData name="Monique Naval" userId="d09d28ae-49ca-44cc-b1ae-f1e387486a8c" providerId="ADAL" clId="{34FF1A00-4B6D-4AB9-B181-5613692B2C87}" dt="2025-04-06T11:32:00.074" v="719" actId="6549"/>
        <pc:sldMkLst>
          <pc:docMk/>
          <pc:sldMk cId="884485897" sldId="746"/>
        </pc:sldMkLst>
        <pc:spChg chg="mod">
          <ac:chgData name="Monique Naval" userId="d09d28ae-49ca-44cc-b1ae-f1e387486a8c" providerId="ADAL" clId="{34FF1A00-4B6D-4AB9-B181-5613692B2C87}" dt="2025-04-06T11:32:00.074" v="719" actId="6549"/>
          <ac:spMkLst>
            <pc:docMk/>
            <pc:sldMk cId="884485897" sldId="746"/>
            <ac:spMk id="2" creationId="{FDDC45A9-45A4-5E44-BBA6-93BA7C295B48}"/>
          </ac:spMkLst>
        </pc:spChg>
      </pc:sldChg>
      <pc:sldChg chg="del">
        <pc:chgData name="Monique Naval" userId="d09d28ae-49ca-44cc-b1ae-f1e387486a8c" providerId="ADAL" clId="{34FF1A00-4B6D-4AB9-B181-5613692B2C87}" dt="2025-04-04T14:00:34.447" v="280" actId="47"/>
        <pc:sldMkLst>
          <pc:docMk/>
          <pc:sldMk cId="2246385819" sldId="765"/>
        </pc:sldMkLst>
      </pc:sldChg>
      <pc:sldChg chg="addSp delSp modSp mod modNotesTx">
        <pc:chgData name="Monique Naval" userId="d09d28ae-49ca-44cc-b1ae-f1e387486a8c" providerId="ADAL" clId="{34FF1A00-4B6D-4AB9-B181-5613692B2C87}" dt="2025-04-06T18:51:14.341" v="832" actId="6549"/>
        <pc:sldMkLst>
          <pc:docMk/>
          <pc:sldMk cId="3340807191" sldId="766"/>
        </pc:sldMkLst>
        <pc:spChg chg="mod">
          <ac:chgData name="Monique Naval" userId="d09d28ae-49ca-44cc-b1ae-f1e387486a8c" providerId="ADAL" clId="{34FF1A00-4B6D-4AB9-B181-5613692B2C87}" dt="2025-04-04T13:23:25.492" v="209" actId="20577"/>
          <ac:spMkLst>
            <pc:docMk/>
            <pc:sldMk cId="3340807191" sldId="766"/>
            <ac:spMk id="4" creationId="{850C0F11-1CA1-0269-F045-902E5A5F36E9}"/>
          </ac:spMkLst>
        </pc:spChg>
        <pc:spChg chg="mod">
          <ac:chgData name="Monique Naval" userId="d09d28ae-49ca-44cc-b1ae-f1e387486a8c" providerId="ADAL" clId="{34FF1A00-4B6D-4AB9-B181-5613692B2C87}" dt="2025-04-04T13:31:29.579" v="224" actId="20577"/>
          <ac:spMkLst>
            <pc:docMk/>
            <pc:sldMk cId="3340807191" sldId="766"/>
            <ac:spMk id="5" creationId="{6E333676-793F-47C3-1B78-04B415FD9A98}"/>
          </ac:spMkLst>
        </pc:spChg>
        <pc:spChg chg="mod">
          <ac:chgData name="Monique Naval" userId="d09d28ae-49ca-44cc-b1ae-f1e387486a8c" providerId="ADAL" clId="{34FF1A00-4B6D-4AB9-B181-5613692B2C87}" dt="2025-04-04T13:35:06.663" v="241" actId="20577"/>
          <ac:spMkLst>
            <pc:docMk/>
            <pc:sldMk cId="3340807191" sldId="766"/>
            <ac:spMk id="6" creationId="{C6240034-D375-D13A-A7CA-8A17E94C03B5}"/>
          </ac:spMkLst>
        </pc:spChg>
        <pc:spChg chg="add mod">
          <ac:chgData name="Monique Naval" userId="d09d28ae-49ca-44cc-b1ae-f1e387486a8c" providerId="ADAL" clId="{34FF1A00-4B6D-4AB9-B181-5613692B2C87}" dt="2025-04-04T13:42:34.336" v="243" actId="478"/>
          <ac:spMkLst>
            <pc:docMk/>
            <pc:sldMk cId="3340807191" sldId="766"/>
            <ac:spMk id="8" creationId="{1B36B262-B1D9-A9F2-3B73-5B47EFD17A4D}"/>
          </ac:spMkLst>
        </pc:spChg>
        <pc:spChg chg="add mod">
          <ac:chgData name="Monique Naval" userId="d09d28ae-49ca-44cc-b1ae-f1e387486a8c" providerId="ADAL" clId="{34FF1A00-4B6D-4AB9-B181-5613692B2C87}" dt="2025-04-04T13:42:37.463" v="244" actId="478"/>
          <ac:spMkLst>
            <pc:docMk/>
            <pc:sldMk cId="3340807191" sldId="766"/>
            <ac:spMk id="10" creationId="{5E62AFED-DDC3-9B35-2D2C-FC28DCE9F6BF}"/>
          </ac:spMkLst>
        </pc:spChg>
        <pc:spChg chg="add mod">
          <ac:chgData name="Monique Naval" userId="d09d28ae-49ca-44cc-b1ae-f1e387486a8c" providerId="ADAL" clId="{34FF1A00-4B6D-4AB9-B181-5613692B2C87}" dt="2025-04-04T13:42:41.934" v="245" actId="478"/>
          <ac:spMkLst>
            <pc:docMk/>
            <pc:sldMk cId="3340807191" sldId="766"/>
            <ac:spMk id="17" creationId="{8B142C8C-6D20-8A71-4CEF-8FCF494B2210}"/>
          </ac:spMkLst>
        </pc:spChg>
        <pc:spChg chg="add mod">
          <ac:chgData name="Monique Naval" userId="d09d28ae-49ca-44cc-b1ae-f1e387486a8c" providerId="ADAL" clId="{34FF1A00-4B6D-4AB9-B181-5613692B2C87}" dt="2025-04-04T13:42:41.934" v="245" actId="478"/>
          <ac:spMkLst>
            <pc:docMk/>
            <pc:sldMk cId="3340807191" sldId="766"/>
            <ac:spMk id="19" creationId="{1B0F61C5-B1D4-F345-68F3-39242B9A0764}"/>
          </ac:spMkLst>
        </pc:spChg>
        <pc:spChg chg="add mod">
          <ac:chgData name="Monique Naval" userId="d09d28ae-49ca-44cc-b1ae-f1e387486a8c" providerId="ADAL" clId="{34FF1A00-4B6D-4AB9-B181-5613692B2C87}" dt="2025-04-04T13:42:41.934" v="245" actId="478"/>
          <ac:spMkLst>
            <pc:docMk/>
            <pc:sldMk cId="3340807191" sldId="766"/>
            <ac:spMk id="25" creationId="{A5224A35-55F5-F672-5336-969E38E59B18}"/>
          </ac:spMkLst>
        </pc:spChg>
        <pc:spChg chg="add mod">
          <ac:chgData name="Monique Naval" userId="d09d28ae-49ca-44cc-b1ae-f1e387486a8c" providerId="ADAL" clId="{34FF1A00-4B6D-4AB9-B181-5613692B2C87}" dt="2025-04-04T13:42:41.934" v="245" actId="478"/>
          <ac:spMkLst>
            <pc:docMk/>
            <pc:sldMk cId="3340807191" sldId="766"/>
            <ac:spMk id="27" creationId="{13469C5C-E0ED-EC1A-1F46-3CBD00748B5F}"/>
          </ac:spMkLst>
        </pc:spChg>
      </pc:sldChg>
      <pc:sldChg chg="del">
        <pc:chgData name="Monique Naval" userId="d09d28ae-49ca-44cc-b1ae-f1e387486a8c" providerId="ADAL" clId="{34FF1A00-4B6D-4AB9-B181-5613692B2C87}" dt="2025-04-04T13:53:07.757" v="259" actId="47"/>
        <pc:sldMkLst>
          <pc:docMk/>
          <pc:sldMk cId="2158147214" sldId="767"/>
        </pc:sldMkLst>
      </pc:sldChg>
      <pc:sldChg chg="del">
        <pc:chgData name="Monique Naval" userId="d09d28ae-49ca-44cc-b1ae-f1e387486a8c" providerId="ADAL" clId="{34FF1A00-4B6D-4AB9-B181-5613692B2C87}" dt="2025-04-04T13:53:04.055" v="258" actId="47"/>
        <pc:sldMkLst>
          <pc:docMk/>
          <pc:sldMk cId="2125119246" sldId="768"/>
        </pc:sldMkLst>
      </pc:sldChg>
      <pc:sldChg chg="del">
        <pc:chgData name="Monique Naval" userId="d09d28ae-49ca-44cc-b1ae-f1e387486a8c" providerId="ADAL" clId="{34FF1A00-4B6D-4AB9-B181-5613692B2C87}" dt="2025-04-04T13:53:04.055" v="258" actId="47"/>
        <pc:sldMkLst>
          <pc:docMk/>
          <pc:sldMk cId="1811698893" sldId="769"/>
        </pc:sldMkLst>
      </pc:sldChg>
      <pc:sldChg chg="del">
        <pc:chgData name="Monique Naval" userId="d09d28ae-49ca-44cc-b1ae-f1e387486a8c" providerId="ADAL" clId="{34FF1A00-4B6D-4AB9-B181-5613692B2C87}" dt="2025-04-04T13:53:04.055" v="258" actId="47"/>
        <pc:sldMkLst>
          <pc:docMk/>
          <pc:sldMk cId="3822179760" sldId="770"/>
        </pc:sldMkLst>
      </pc:sldChg>
      <pc:sldChg chg="del">
        <pc:chgData name="Monique Naval" userId="d09d28ae-49ca-44cc-b1ae-f1e387486a8c" providerId="ADAL" clId="{34FF1A00-4B6D-4AB9-B181-5613692B2C87}" dt="2025-04-04T13:53:04.055" v="258" actId="47"/>
        <pc:sldMkLst>
          <pc:docMk/>
          <pc:sldMk cId="152483503" sldId="771"/>
        </pc:sldMkLst>
      </pc:sldChg>
      <pc:sldChg chg="del">
        <pc:chgData name="Monique Naval" userId="d09d28ae-49ca-44cc-b1ae-f1e387486a8c" providerId="ADAL" clId="{34FF1A00-4B6D-4AB9-B181-5613692B2C87}" dt="2025-04-04T13:53:04.055" v="258" actId="47"/>
        <pc:sldMkLst>
          <pc:docMk/>
          <pc:sldMk cId="2570318678" sldId="772"/>
        </pc:sldMkLst>
      </pc:sldChg>
      <pc:sldChg chg="modSp mod modNotesTx">
        <pc:chgData name="Monique Naval" userId="d09d28ae-49ca-44cc-b1ae-f1e387486a8c" providerId="ADAL" clId="{34FF1A00-4B6D-4AB9-B181-5613692B2C87}" dt="2025-04-06T16:16:11.273" v="764" actId="20577"/>
        <pc:sldMkLst>
          <pc:docMk/>
          <pc:sldMk cId="3734628273" sldId="773"/>
        </pc:sldMkLst>
        <pc:spChg chg="mod">
          <ac:chgData name="Monique Naval" userId="d09d28ae-49ca-44cc-b1ae-f1e387486a8c" providerId="ADAL" clId="{34FF1A00-4B6D-4AB9-B181-5613692B2C87}" dt="2025-04-06T11:42:00.331" v="726" actId="20577"/>
          <ac:spMkLst>
            <pc:docMk/>
            <pc:sldMk cId="3734628273" sldId="773"/>
            <ac:spMk id="11" creationId="{A5CD4DD3-E2A5-3974-B6FD-AECDB0EFC223}"/>
          </ac:spMkLst>
        </pc:spChg>
        <pc:spChg chg="mod">
          <ac:chgData name="Monique Naval" userId="d09d28ae-49ca-44cc-b1ae-f1e387486a8c" providerId="ADAL" clId="{34FF1A00-4B6D-4AB9-B181-5613692B2C87}" dt="2025-04-06T16:14:11.990" v="757" actId="20577"/>
          <ac:spMkLst>
            <pc:docMk/>
            <pc:sldMk cId="3734628273" sldId="773"/>
            <ac:spMk id="12" creationId="{631D1C15-1E1B-F2C0-8CAF-A08AE58E7187}"/>
          </ac:spMkLst>
        </pc:spChg>
        <pc:spChg chg="mod">
          <ac:chgData name="Monique Naval" userId="d09d28ae-49ca-44cc-b1ae-f1e387486a8c" providerId="ADAL" clId="{34FF1A00-4B6D-4AB9-B181-5613692B2C87}" dt="2025-04-06T16:14:19.012" v="762" actId="20577"/>
          <ac:spMkLst>
            <pc:docMk/>
            <pc:sldMk cId="3734628273" sldId="773"/>
            <ac:spMk id="15" creationId="{6FFD0E51-7673-C5DF-4CEC-F6B046E0608A}"/>
          </ac:spMkLst>
        </pc:spChg>
      </pc:sldChg>
      <pc:sldChg chg="delSp modSp del mod modShow modNotesTx">
        <pc:chgData name="Monique Naval" userId="d09d28ae-49ca-44cc-b1ae-f1e387486a8c" providerId="ADAL" clId="{34FF1A00-4B6D-4AB9-B181-5613692B2C87}" dt="2025-04-06T16:35:33.215" v="811" actId="2696"/>
        <pc:sldMkLst>
          <pc:docMk/>
          <pc:sldMk cId="3870602003" sldId="774"/>
        </pc:sldMkLst>
        <pc:spChg chg="mod">
          <ac:chgData name="Monique Naval" userId="d09d28ae-49ca-44cc-b1ae-f1e387486a8c" providerId="ADAL" clId="{34FF1A00-4B6D-4AB9-B181-5613692B2C87}" dt="2025-04-06T15:16:50.300" v="735" actId="20577"/>
          <ac:spMkLst>
            <pc:docMk/>
            <pc:sldMk cId="3870602003" sldId="774"/>
            <ac:spMk id="14" creationId="{D2CEFC59-10D4-837B-28F0-60160E815B2D}"/>
          </ac:spMkLst>
        </pc:spChg>
        <pc:spChg chg="del mod">
          <ac:chgData name="Monique Naval" userId="d09d28ae-49ca-44cc-b1ae-f1e387486a8c" providerId="ADAL" clId="{34FF1A00-4B6D-4AB9-B181-5613692B2C87}" dt="2025-04-06T15:16:34.028" v="729" actId="478"/>
          <ac:spMkLst>
            <pc:docMk/>
            <pc:sldMk cId="3870602003" sldId="774"/>
            <ac:spMk id="32" creationId="{C93909CC-0567-D885-2C53-AF9B267A8677}"/>
          </ac:spMkLst>
        </pc:spChg>
        <pc:spChg chg="mod">
          <ac:chgData name="Monique Naval" userId="d09d28ae-49ca-44cc-b1ae-f1e387486a8c" providerId="ADAL" clId="{34FF1A00-4B6D-4AB9-B181-5613692B2C87}" dt="2025-04-06T15:16:41.965" v="731" actId="1076"/>
          <ac:spMkLst>
            <pc:docMk/>
            <pc:sldMk cId="3870602003" sldId="774"/>
            <ac:spMk id="36" creationId="{924C0FC0-A8BC-2865-765F-ACCE9FA4C021}"/>
          </ac:spMkLst>
        </pc:spChg>
        <pc:picChg chg="mod">
          <ac:chgData name="Monique Naval" userId="d09d28ae-49ca-44cc-b1ae-f1e387486a8c" providerId="ADAL" clId="{34FF1A00-4B6D-4AB9-B181-5613692B2C87}" dt="2025-04-06T15:16:46.070" v="732" actId="1076"/>
          <ac:picMkLst>
            <pc:docMk/>
            <pc:sldMk cId="3870602003" sldId="774"/>
            <ac:picMk id="4" creationId="{D7E9AC24-E256-45D1-ECEC-3758A69759B8}"/>
          </ac:picMkLst>
        </pc:picChg>
      </pc:sldChg>
      <pc:sldChg chg="delSp modSp del mod modNotesTx">
        <pc:chgData name="Monique Naval" userId="d09d28ae-49ca-44cc-b1ae-f1e387486a8c" providerId="ADAL" clId="{34FF1A00-4B6D-4AB9-B181-5613692B2C87}" dt="2025-04-06T16:35:31.140" v="810" actId="2696"/>
        <pc:sldMkLst>
          <pc:docMk/>
          <pc:sldMk cId="229070763" sldId="776"/>
        </pc:sldMkLst>
        <pc:spChg chg="mod">
          <ac:chgData name="Monique Naval" userId="d09d28ae-49ca-44cc-b1ae-f1e387486a8c" providerId="ADAL" clId="{34FF1A00-4B6D-4AB9-B181-5613692B2C87}" dt="2025-04-06T15:17:27.966" v="741" actId="1076"/>
          <ac:spMkLst>
            <pc:docMk/>
            <pc:sldMk cId="229070763" sldId="776"/>
            <ac:spMk id="7" creationId="{B5C5334E-C2F3-9873-EFFC-1FB066F8BB6A}"/>
          </ac:spMkLst>
        </pc:spChg>
        <pc:spChg chg="del mod">
          <ac:chgData name="Monique Naval" userId="d09d28ae-49ca-44cc-b1ae-f1e387486a8c" providerId="ADAL" clId="{34FF1A00-4B6D-4AB9-B181-5613692B2C87}" dt="2025-04-06T15:17:16.811" v="738" actId="478"/>
          <ac:spMkLst>
            <pc:docMk/>
            <pc:sldMk cId="229070763" sldId="776"/>
            <ac:spMk id="32" creationId="{C93909CC-0567-D885-2C53-AF9B267A8677}"/>
          </ac:spMkLst>
        </pc:spChg>
        <pc:picChg chg="mod">
          <ac:chgData name="Monique Naval" userId="d09d28ae-49ca-44cc-b1ae-f1e387486a8c" providerId="ADAL" clId="{34FF1A00-4B6D-4AB9-B181-5613692B2C87}" dt="2025-04-06T15:17:27.966" v="741" actId="1076"/>
          <ac:picMkLst>
            <pc:docMk/>
            <pc:sldMk cId="229070763" sldId="776"/>
            <ac:picMk id="5" creationId="{F388FB92-3C20-218A-A9AC-F4815B178282}"/>
          </ac:picMkLst>
        </pc:picChg>
      </pc:sldChg>
      <pc:sldChg chg="modSp mod">
        <pc:chgData name="Monique Naval" userId="d09d28ae-49ca-44cc-b1ae-f1e387486a8c" providerId="ADAL" clId="{34FF1A00-4B6D-4AB9-B181-5613692B2C87}" dt="2025-04-04T07:28:26.317" v="16" actId="20577"/>
        <pc:sldMkLst>
          <pc:docMk/>
          <pc:sldMk cId="2492244214" sldId="785"/>
        </pc:sldMkLst>
        <pc:spChg chg="mod">
          <ac:chgData name="Monique Naval" userId="d09d28ae-49ca-44cc-b1ae-f1e387486a8c" providerId="ADAL" clId="{34FF1A00-4B6D-4AB9-B181-5613692B2C87}" dt="2025-04-04T07:28:26.317" v="16" actId="20577"/>
          <ac:spMkLst>
            <pc:docMk/>
            <pc:sldMk cId="2492244214" sldId="785"/>
            <ac:spMk id="7" creationId="{F0055CEA-8922-3CF3-DF6B-F60F720B76C2}"/>
          </ac:spMkLst>
        </pc:spChg>
      </pc:sldChg>
      <pc:sldChg chg="delSp mod">
        <pc:chgData name="Monique Naval" userId="d09d28ae-49ca-44cc-b1ae-f1e387486a8c" providerId="ADAL" clId="{34FF1A00-4B6D-4AB9-B181-5613692B2C87}" dt="2025-04-06T19:23:06.127" v="834" actId="478"/>
        <pc:sldMkLst>
          <pc:docMk/>
          <pc:sldMk cId="1026863271" sldId="787"/>
        </pc:sldMkLst>
        <pc:spChg chg="del">
          <ac:chgData name="Monique Naval" userId="d09d28ae-49ca-44cc-b1ae-f1e387486a8c" providerId="ADAL" clId="{34FF1A00-4B6D-4AB9-B181-5613692B2C87}" dt="2025-04-06T19:23:06.127" v="834" actId="478"/>
          <ac:spMkLst>
            <pc:docMk/>
            <pc:sldMk cId="1026863271" sldId="787"/>
            <ac:spMk id="2" creationId="{5727C828-C8A8-041F-6EDF-ADB1DDBE98C2}"/>
          </ac:spMkLst>
        </pc:spChg>
      </pc:sldChg>
      <pc:sldChg chg="del">
        <pc:chgData name="Monique Naval" userId="d09d28ae-49ca-44cc-b1ae-f1e387486a8c" providerId="ADAL" clId="{34FF1A00-4B6D-4AB9-B181-5613692B2C87}" dt="2025-04-04T14:00:30.656" v="277" actId="47"/>
        <pc:sldMkLst>
          <pc:docMk/>
          <pc:sldMk cId="2656355706" sldId="809"/>
        </pc:sldMkLst>
      </pc:sldChg>
      <pc:sldChg chg="addSp delSp modSp mod modNotesTx">
        <pc:chgData name="Monique Naval" userId="d09d28ae-49ca-44cc-b1ae-f1e387486a8c" providerId="ADAL" clId="{34FF1A00-4B6D-4AB9-B181-5613692B2C87}" dt="2025-04-06T18:38:54.445" v="830" actId="1076"/>
        <pc:sldMkLst>
          <pc:docMk/>
          <pc:sldMk cId="1477948177" sldId="817"/>
        </pc:sldMkLst>
        <pc:spChg chg="add mod">
          <ac:chgData name="Monique Naval" userId="d09d28ae-49ca-44cc-b1ae-f1e387486a8c" providerId="ADAL" clId="{34FF1A00-4B6D-4AB9-B181-5613692B2C87}" dt="2025-04-06T18:38:40.194" v="828" actId="1076"/>
          <ac:spMkLst>
            <pc:docMk/>
            <pc:sldMk cId="1477948177" sldId="817"/>
            <ac:spMk id="2" creationId="{765EBA44-1CED-36EC-936E-C2819C80E74D}"/>
          </ac:spMkLst>
        </pc:spChg>
        <pc:spChg chg="add mod">
          <ac:chgData name="Monique Naval" userId="d09d28ae-49ca-44cc-b1ae-f1e387486a8c" providerId="ADAL" clId="{34FF1A00-4B6D-4AB9-B181-5613692B2C87}" dt="2025-04-06T18:38:50.529" v="829" actId="1076"/>
          <ac:spMkLst>
            <pc:docMk/>
            <pc:sldMk cId="1477948177" sldId="817"/>
            <ac:spMk id="8" creationId="{7264F2DA-1A98-ECEE-5621-1171F1D7BC74}"/>
          </ac:spMkLst>
        </pc:spChg>
        <pc:picChg chg="add mod">
          <ac:chgData name="Monique Naval" userId="d09d28ae-49ca-44cc-b1ae-f1e387486a8c" providerId="ADAL" clId="{34FF1A00-4B6D-4AB9-B181-5613692B2C87}" dt="2025-04-06T18:38:54.445" v="830" actId="1076"/>
          <ac:picMkLst>
            <pc:docMk/>
            <pc:sldMk cId="1477948177" sldId="817"/>
            <ac:picMk id="3" creationId="{94A142C4-765C-BB52-657C-7D7E946E5546}"/>
          </ac:picMkLst>
        </pc:picChg>
        <pc:picChg chg="add mod">
          <ac:chgData name="Monique Naval" userId="d09d28ae-49ca-44cc-b1ae-f1e387486a8c" providerId="ADAL" clId="{34FF1A00-4B6D-4AB9-B181-5613692B2C87}" dt="2025-04-06T18:38:40.194" v="828" actId="1076"/>
          <ac:picMkLst>
            <pc:docMk/>
            <pc:sldMk cId="1477948177" sldId="817"/>
            <ac:picMk id="4" creationId="{1CD401AA-48BC-7E8C-303D-A72DFC1C51CB}"/>
          </ac:picMkLst>
        </pc:picChg>
        <pc:picChg chg="add mod">
          <ac:chgData name="Monique Naval" userId="d09d28ae-49ca-44cc-b1ae-f1e387486a8c" providerId="ADAL" clId="{34FF1A00-4B6D-4AB9-B181-5613692B2C87}" dt="2025-04-06T18:38:50.529" v="829" actId="1076"/>
          <ac:picMkLst>
            <pc:docMk/>
            <pc:sldMk cId="1477948177" sldId="817"/>
            <ac:picMk id="5" creationId="{62D7F276-A74D-6760-0293-39D2DAEE320E}"/>
          </ac:picMkLst>
        </pc:picChg>
        <pc:picChg chg="del">
          <ac:chgData name="Monique Naval" userId="d09d28ae-49ca-44cc-b1ae-f1e387486a8c" providerId="ADAL" clId="{34FF1A00-4B6D-4AB9-B181-5613692B2C87}" dt="2025-04-06T18:38:24.650" v="825" actId="478"/>
          <ac:picMkLst>
            <pc:docMk/>
            <pc:sldMk cId="1477948177" sldId="817"/>
            <ac:picMk id="19" creationId="{A757CC59-2099-3FAB-ECAD-41625371DB71}"/>
          </ac:picMkLst>
        </pc:picChg>
        <pc:picChg chg="del">
          <ac:chgData name="Monique Naval" userId="d09d28ae-49ca-44cc-b1ae-f1e387486a8c" providerId="ADAL" clId="{34FF1A00-4B6D-4AB9-B181-5613692B2C87}" dt="2025-04-06T18:38:24.650" v="825" actId="478"/>
          <ac:picMkLst>
            <pc:docMk/>
            <pc:sldMk cId="1477948177" sldId="817"/>
            <ac:picMk id="21" creationId="{1B60D08C-CBDE-5362-5BBE-0CDB0F1D1784}"/>
          </ac:picMkLst>
        </pc:picChg>
      </pc:sldChg>
      <pc:sldChg chg="delSp mod modNotesTx">
        <pc:chgData name="Monique Naval" userId="d09d28ae-49ca-44cc-b1ae-f1e387486a8c" providerId="ADAL" clId="{34FF1A00-4B6D-4AB9-B181-5613692B2C87}" dt="2025-04-06T11:30:46.926" v="717" actId="6549"/>
        <pc:sldMkLst>
          <pc:docMk/>
          <pc:sldMk cId="2340319478" sldId="831"/>
        </pc:sldMkLst>
        <pc:spChg chg="del">
          <ac:chgData name="Monique Naval" userId="d09d28ae-49ca-44cc-b1ae-f1e387486a8c" providerId="ADAL" clId="{34FF1A00-4B6D-4AB9-B181-5613692B2C87}" dt="2025-04-05T10:25:56.235" v="713" actId="478"/>
          <ac:spMkLst>
            <pc:docMk/>
            <pc:sldMk cId="2340319478" sldId="831"/>
            <ac:spMk id="17" creationId="{EDE81B87-3E08-DCCC-9209-3F7E5127480D}"/>
          </ac:spMkLst>
        </pc:spChg>
      </pc:sldChg>
      <pc:sldChg chg="addSp delSp modSp add mod">
        <pc:chgData name="Monique Naval" userId="d09d28ae-49ca-44cc-b1ae-f1e387486a8c" providerId="ADAL" clId="{34FF1A00-4B6D-4AB9-B181-5613692B2C87}" dt="2025-04-06T19:19:25.710" v="833" actId="27918"/>
        <pc:sldMkLst>
          <pc:docMk/>
          <pc:sldMk cId="503762364" sldId="2147376164"/>
        </pc:sldMkLst>
        <pc:spChg chg="del">
          <ac:chgData name="Monique Naval" userId="d09d28ae-49ca-44cc-b1ae-f1e387486a8c" providerId="ADAL" clId="{34FF1A00-4B6D-4AB9-B181-5613692B2C87}" dt="2025-04-06T15:44:42.778" v="753" actId="478"/>
          <ac:spMkLst>
            <pc:docMk/>
            <pc:sldMk cId="503762364" sldId="2147376164"/>
            <ac:spMk id="4" creationId="{AC79459D-CE92-9A91-2CD2-CD50DC02B2DB}"/>
          </ac:spMkLst>
        </pc:spChg>
        <pc:spChg chg="mod">
          <ac:chgData name="Monique Naval" userId="d09d28ae-49ca-44cc-b1ae-f1e387486a8c" providerId="ADAL" clId="{34FF1A00-4B6D-4AB9-B181-5613692B2C87}" dt="2025-04-06T15:44:28.313" v="750"/>
          <ac:spMkLst>
            <pc:docMk/>
            <pc:sldMk cId="503762364" sldId="2147376164"/>
            <ac:spMk id="5" creationId="{5DA81FA9-AB46-DBA6-5354-E9B90720F521}"/>
          </ac:spMkLst>
        </pc:spChg>
        <pc:spChg chg="add mod">
          <ac:chgData name="Monique Naval" userId="d09d28ae-49ca-44cc-b1ae-f1e387486a8c" providerId="ADAL" clId="{34FF1A00-4B6D-4AB9-B181-5613692B2C87}" dt="2025-04-06T15:44:48.022" v="754" actId="1076"/>
          <ac:spMkLst>
            <pc:docMk/>
            <pc:sldMk cId="503762364" sldId="2147376164"/>
            <ac:spMk id="7" creationId="{AD74C607-BCE4-FB06-9FBE-C54750311BBA}"/>
          </ac:spMkLst>
        </pc:spChg>
        <pc:graphicFrameChg chg="del">
          <ac:chgData name="Monique Naval" userId="d09d28ae-49ca-44cc-b1ae-f1e387486a8c" providerId="ADAL" clId="{34FF1A00-4B6D-4AB9-B181-5613692B2C87}" dt="2025-04-06T16:34:07.927" v="776" actId="478"/>
          <ac:graphicFrameMkLst>
            <pc:docMk/>
            <pc:sldMk cId="503762364" sldId="2147376164"/>
            <ac:graphicFrameMk id="2" creationId="{0E40D18F-E279-6399-D401-68862AF89EE9}"/>
          </ac:graphicFrameMkLst>
        </pc:graphicFrameChg>
        <pc:graphicFrameChg chg="add mod">
          <ac:chgData name="Monique Naval" userId="d09d28ae-49ca-44cc-b1ae-f1e387486a8c" providerId="ADAL" clId="{34FF1A00-4B6D-4AB9-B181-5613692B2C87}" dt="2025-04-06T16:35:05.836" v="809" actId="20577"/>
          <ac:graphicFrameMkLst>
            <pc:docMk/>
            <pc:sldMk cId="503762364" sldId="2147376164"/>
            <ac:graphicFrameMk id="4" creationId="{F8976649-8C53-DB7E-666E-C9809542F5EA}"/>
          </ac:graphicFrameMkLst>
        </pc:graphicFrameChg>
      </pc:sldChg>
      <pc:sldChg chg="del">
        <pc:chgData name="Monique Naval" userId="d09d28ae-49ca-44cc-b1ae-f1e387486a8c" providerId="ADAL" clId="{34FF1A00-4B6D-4AB9-B181-5613692B2C87}" dt="2025-04-04T13:45:39.581" v="246" actId="2696"/>
        <pc:sldMkLst>
          <pc:docMk/>
          <pc:sldMk cId="2516134274" sldId="2147376426"/>
        </pc:sldMkLst>
      </pc:sldChg>
      <pc:sldChg chg="delSp modSp mod">
        <pc:chgData name="Monique Naval" userId="d09d28ae-49ca-44cc-b1ae-f1e387486a8c" providerId="ADAL" clId="{34FF1A00-4B6D-4AB9-B181-5613692B2C87}" dt="2025-04-04T13:59:58.438" v="276" actId="13926"/>
        <pc:sldMkLst>
          <pc:docMk/>
          <pc:sldMk cId="3965938757" sldId="2147376427"/>
        </pc:sldMkLst>
        <pc:spChg chg="mod">
          <ac:chgData name="Monique Naval" userId="d09d28ae-49ca-44cc-b1ae-f1e387486a8c" providerId="ADAL" clId="{34FF1A00-4B6D-4AB9-B181-5613692B2C87}" dt="2025-04-04T13:59:58.438" v="276" actId="13926"/>
          <ac:spMkLst>
            <pc:docMk/>
            <pc:sldMk cId="3965938757" sldId="2147376427"/>
            <ac:spMk id="2" creationId="{3FF4FE92-3BFA-BC32-911E-DEEE2B177816}"/>
          </ac:spMkLst>
        </pc:spChg>
      </pc:sldChg>
      <pc:sldChg chg="del">
        <pc:chgData name="Monique Naval" userId="d09d28ae-49ca-44cc-b1ae-f1e387486a8c" providerId="ADAL" clId="{34FF1A00-4B6D-4AB9-B181-5613692B2C87}" dt="2025-04-04T14:00:31.978" v="278" actId="47"/>
        <pc:sldMkLst>
          <pc:docMk/>
          <pc:sldMk cId="3450654720" sldId="2147376432"/>
        </pc:sldMkLst>
      </pc:sldChg>
      <pc:sldChg chg="del">
        <pc:chgData name="Monique Naval" userId="d09d28ae-49ca-44cc-b1ae-f1e387486a8c" providerId="ADAL" clId="{34FF1A00-4B6D-4AB9-B181-5613692B2C87}" dt="2025-04-04T14:00:33.362" v="279" actId="47"/>
        <pc:sldMkLst>
          <pc:docMk/>
          <pc:sldMk cId="3317329124" sldId="2147376433"/>
        </pc:sldMkLst>
      </pc:sldChg>
      <pc:sldChg chg="del">
        <pc:chgData name="Monique Naval" userId="d09d28ae-49ca-44cc-b1ae-f1e387486a8c" providerId="ADAL" clId="{34FF1A00-4B6D-4AB9-B181-5613692B2C87}" dt="2025-04-04T13:53:04.055" v="258" actId="47"/>
        <pc:sldMkLst>
          <pc:docMk/>
          <pc:sldMk cId="3591661034" sldId="2147376446"/>
        </pc:sldMkLst>
      </pc:sldChg>
      <pc:sldChg chg="del">
        <pc:chgData name="Monique Naval" userId="d09d28ae-49ca-44cc-b1ae-f1e387486a8c" providerId="ADAL" clId="{34FF1A00-4B6D-4AB9-B181-5613692B2C87}" dt="2025-04-04T13:53:04.055" v="258" actId="47"/>
        <pc:sldMkLst>
          <pc:docMk/>
          <pc:sldMk cId="2581361641" sldId="2147376447"/>
        </pc:sldMkLst>
      </pc:sldChg>
      <pc:sldChg chg="del">
        <pc:chgData name="Monique Naval" userId="d09d28ae-49ca-44cc-b1ae-f1e387486a8c" providerId="ADAL" clId="{34FF1A00-4B6D-4AB9-B181-5613692B2C87}" dt="2025-04-04T13:46:16.252" v="251" actId="47"/>
        <pc:sldMkLst>
          <pc:docMk/>
          <pc:sldMk cId="3816068956" sldId="2147376448"/>
        </pc:sldMkLst>
      </pc:sldChg>
      <pc:sldChg chg="del">
        <pc:chgData name="Monique Naval" userId="d09d28ae-49ca-44cc-b1ae-f1e387486a8c" providerId="ADAL" clId="{34FF1A00-4B6D-4AB9-B181-5613692B2C87}" dt="2025-04-04T13:46:17.429" v="252" actId="47"/>
        <pc:sldMkLst>
          <pc:docMk/>
          <pc:sldMk cId="423919368" sldId="2147376449"/>
        </pc:sldMkLst>
      </pc:sldChg>
      <pc:sldChg chg="del">
        <pc:chgData name="Monique Naval" userId="d09d28ae-49ca-44cc-b1ae-f1e387486a8c" providerId="ADAL" clId="{34FF1A00-4B6D-4AB9-B181-5613692B2C87}" dt="2025-04-05T09:52:02.433" v="712" actId="47"/>
        <pc:sldMkLst>
          <pc:docMk/>
          <pc:sldMk cId="0" sldId="2147376466"/>
        </pc:sldMkLst>
      </pc:sldChg>
      <pc:sldChg chg="modSp add mod">
        <pc:chgData name="Monique Naval" userId="d09d28ae-49ca-44cc-b1ae-f1e387486a8c" providerId="ADAL" clId="{34FF1A00-4B6D-4AB9-B181-5613692B2C87}" dt="2025-04-04T07:28:35.489" v="27" actId="20577"/>
        <pc:sldMkLst>
          <pc:docMk/>
          <pc:sldMk cId="3961317204" sldId="2147376467"/>
        </pc:sldMkLst>
        <pc:spChg chg="mod">
          <ac:chgData name="Monique Naval" userId="d09d28ae-49ca-44cc-b1ae-f1e387486a8c" providerId="ADAL" clId="{34FF1A00-4B6D-4AB9-B181-5613692B2C87}" dt="2025-04-04T07:28:35.489" v="27" actId="20577"/>
          <ac:spMkLst>
            <pc:docMk/>
            <pc:sldMk cId="3961317204" sldId="2147376467"/>
            <ac:spMk id="7" creationId="{2D27AF1C-01EE-CEB0-D1DC-6AB22F8DA728}"/>
          </ac:spMkLst>
        </pc:spChg>
      </pc:sldChg>
      <pc:sldChg chg="addSp delSp modSp add mod">
        <pc:chgData name="Monique Naval" userId="d09d28ae-49ca-44cc-b1ae-f1e387486a8c" providerId="ADAL" clId="{34FF1A00-4B6D-4AB9-B181-5613692B2C87}" dt="2025-04-04T07:54:41.249" v="108" actId="20577"/>
        <pc:sldMkLst>
          <pc:docMk/>
          <pc:sldMk cId="197582010" sldId="2147376468"/>
        </pc:sldMkLst>
        <pc:spChg chg="mod">
          <ac:chgData name="Monique Naval" userId="d09d28ae-49ca-44cc-b1ae-f1e387486a8c" providerId="ADAL" clId="{34FF1A00-4B6D-4AB9-B181-5613692B2C87}" dt="2025-04-04T07:52:40.930" v="63" actId="14100"/>
          <ac:spMkLst>
            <pc:docMk/>
            <pc:sldMk cId="197582010" sldId="2147376468"/>
            <ac:spMk id="9" creationId="{BD521A2A-8D88-F48F-2131-DB5C1A08F979}"/>
          </ac:spMkLst>
        </pc:spChg>
        <pc:spChg chg="mod">
          <ac:chgData name="Monique Naval" userId="d09d28ae-49ca-44cc-b1ae-f1e387486a8c" providerId="ADAL" clId="{34FF1A00-4B6D-4AB9-B181-5613692B2C87}" dt="2025-04-04T07:54:06.085" v="82" actId="20577"/>
          <ac:spMkLst>
            <pc:docMk/>
            <pc:sldMk cId="197582010" sldId="2147376468"/>
            <ac:spMk id="11" creationId="{23C34C4E-60FB-B78B-570A-9B4B9DC800F9}"/>
          </ac:spMkLst>
        </pc:spChg>
        <pc:spChg chg="mod">
          <ac:chgData name="Monique Naval" userId="d09d28ae-49ca-44cc-b1ae-f1e387486a8c" providerId="ADAL" clId="{34FF1A00-4B6D-4AB9-B181-5613692B2C87}" dt="2025-04-04T07:54:12.621" v="83" actId="255"/>
          <ac:spMkLst>
            <pc:docMk/>
            <pc:sldMk cId="197582010" sldId="2147376468"/>
            <ac:spMk id="12" creationId="{CFD16162-050C-0140-0FFA-396C059A6FEB}"/>
          </ac:spMkLst>
        </pc:spChg>
        <pc:spChg chg="mod">
          <ac:chgData name="Monique Naval" userId="d09d28ae-49ca-44cc-b1ae-f1e387486a8c" providerId="ADAL" clId="{34FF1A00-4B6D-4AB9-B181-5613692B2C87}" dt="2025-04-04T07:54:32.264" v="101" actId="20577"/>
          <ac:spMkLst>
            <pc:docMk/>
            <pc:sldMk cId="197582010" sldId="2147376468"/>
            <ac:spMk id="13" creationId="{3B9EDA58-5390-D69E-E124-6C72B632148F}"/>
          </ac:spMkLst>
        </pc:spChg>
        <pc:spChg chg="mod">
          <ac:chgData name="Monique Naval" userId="d09d28ae-49ca-44cc-b1ae-f1e387486a8c" providerId="ADAL" clId="{34FF1A00-4B6D-4AB9-B181-5613692B2C87}" dt="2025-04-04T07:54:41.249" v="108" actId="20577"/>
          <ac:spMkLst>
            <pc:docMk/>
            <pc:sldMk cId="197582010" sldId="2147376468"/>
            <ac:spMk id="15" creationId="{15AF01E4-B08B-BB05-825E-B6EEA1DA14E5}"/>
          </ac:spMkLst>
        </pc:spChg>
        <pc:spChg chg="add mod">
          <ac:chgData name="Monique Naval" userId="d09d28ae-49ca-44cc-b1ae-f1e387486a8c" providerId="ADAL" clId="{34FF1A00-4B6D-4AB9-B181-5613692B2C87}" dt="2025-04-04T07:53:43.279" v="74" actId="255"/>
          <ac:spMkLst>
            <pc:docMk/>
            <pc:sldMk cId="197582010" sldId="2147376468"/>
            <ac:spMk id="17" creationId="{416143FA-A25A-7A7F-429B-26151D30A0BD}"/>
          </ac:spMkLst>
        </pc:spChg>
        <pc:spChg chg="add mod">
          <ac:chgData name="Monique Naval" userId="d09d28ae-49ca-44cc-b1ae-f1e387486a8c" providerId="ADAL" clId="{34FF1A00-4B6D-4AB9-B181-5613692B2C87}" dt="2025-04-04T07:53:54.438" v="77" actId="122"/>
          <ac:spMkLst>
            <pc:docMk/>
            <pc:sldMk cId="197582010" sldId="2147376468"/>
            <ac:spMk id="20" creationId="{45D05CD0-0083-F6E1-4D2D-477ECD9EC11B}"/>
          </ac:spMkLst>
        </pc:spChg>
        <pc:picChg chg="add mod">
          <ac:chgData name="Monique Naval" userId="d09d28ae-49ca-44cc-b1ae-f1e387486a8c" providerId="ADAL" clId="{34FF1A00-4B6D-4AB9-B181-5613692B2C87}" dt="2025-04-04T07:51:02.187" v="47"/>
          <ac:picMkLst>
            <pc:docMk/>
            <pc:sldMk cId="197582010" sldId="2147376468"/>
            <ac:picMk id="8" creationId="{C7B53294-2C76-1C1B-C36D-4482C7B88CB0}"/>
          </ac:picMkLst>
        </pc:picChg>
      </pc:sldChg>
      <pc:sldChg chg="addSp delSp modSp new mod modClrScheme chgLayout">
        <pc:chgData name="Monique Naval" userId="d09d28ae-49ca-44cc-b1ae-f1e387486a8c" providerId="ADAL" clId="{34FF1A00-4B6D-4AB9-B181-5613692B2C87}" dt="2025-04-04T07:46:56.363" v="41"/>
        <pc:sldMkLst>
          <pc:docMk/>
          <pc:sldMk cId="4119493196" sldId="2147376469"/>
        </pc:sldMkLst>
        <pc:spChg chg="add mod ord">
          <ac:chgData name="Monique Naval" userId="d09d28ae-49ca-44cc-b1ae-f1e387486a8c" providerId="ADAL" clId="{34FF1A00-4B6D-4AB9-B181-5613692B2C87}" dt="2025-04-04T07:46:56.363" v="41"/>
          <ac:spMkLst>
            <pc:docMk/>
            <pc:sldMk cId="4119493196" sldId="2147376469"/>
            <ac:spMk id="3" creationId="{4F3B836F-4C91-2D1C-D7E1-BC9052B18AAA}"/>
          </ac:spMkLst>
        </pc:spChg>
        <pc:spChg chg="add mod ord">
          <ac:chgData name="Monique Naval" userId="d09d28ae-49ca-44cc-b1ae-f1e387486a8c" providerId="ADAL" clId="{34FF1A00-4B6D-4AB9-B181-5613692B2C87}" dt="2025-04-04T07:46:25.575" v="38" actId="6549"/>
          <ac:spMkLst>
            <pc:docMk/>
            <pc:sldMk cId="4119493196" sldId="2147376469"/>
            <ac:spMk id="4" creationId="{A969363B-7BB6-574A-F471-CED1E1C782BA}"/>
          </ac:spMkLst>
        </pc:spChg>
        <pc:picChg chg="add mod">
          <ac:chgData name="Monique Naval" userId="d09d28ae-49ca-44cc-b1ae-f1e387486a8c" providerId="ADAL" clId="{34FF1A00-4B6D-4AB9-B181-5613692B2C87}" dt="2025-04-04T07:46:31.603" v="40" actId="1076"/>
          <ac:picMkLst>
            <pc:docMk/>
            <pc:sldMk cId="4119493196" sldId="2147376469"/>
            <ac:picMk id="7" creationId="{304166C1-D5C5-A11C-CC7A-E928F9326E7E}"/>
          </ac:picMkLst>
        </pc:picChg>
      </pc:sldChg>
      <pc:sldChg chg="addSp delSp modSp new mod modClrScheme chgLayout">
        <pc:chgData name="Monique Naval" userId="d09d28ae-49ca-44cc-b1ae-f1e387486a8c" providerId="ADAL" clId="{34FF1A00-4B6D-4AB9-B181-5613692B2C87}" dt="2025-04-04T08:05:20.715" v="156"/>
        <pc:sldMkLst>
          <pc:docMk/>
          <pc:sldMk cId="2437292058" sldId="2147376470"/>
        </pc:sldMkLst>
        <pc:spChg chg="mod ord">
          <ac:chgData name="Monique Naval" userId="d09d28ae-49ca-44cc-b1ae-f1e387486a8c" providerId="ADAL" clId="{34FF1A00-4B6D-4AB9-B181-5613692B2C87}" dt="2025-04-04T07:58:40.508" v="113" actId="700"/>
          <ac:spMkLst>
            <pc:docMk/>
            <pc:sldMk cId="2437292058" sldId="2147376470"/>
            <ac:spMk id="11" creationId="{F6E60D66-50C2-751F-1EC3-EC427344974F}"/>
          </ac:spMkLst>
        </pc:spChg>
        <pc:spChg chg="add mod ord">
          <ac:chgData name="Monique Naval" userId="d09d28ae-49ca-44cc-b1ae-f1e387486a8c" providerId="ADAL" clId="{34FF1A00-4B6D-4AB9-B181-5613692B2C87}" dt="2025-04-04T08:05:20.715" v="156"/>
          <ac:spMkLst>
            <pc:docMk/>
            <pc:sldMk cId="2437292058" sldId="2147376470"/>
            <ac:spMk id="13" creationId="{79B86513-29E2-697A-D70A-BCDBF3E6DD2A}"/>
          </ac:spMkLst>
        </pc:spChg>
        <pc:spChg chg="add mod ord">
          <ac:chgData name="Monique Naval" userId="d09d28ae-49ca-44cc-b1ae-f1e387486a8c" providerId="ADAL" clId="{34FF1A00-4B6D-4AB9-B181-5613692B2C87}" dt="2025-04-04T07:59:36.805" v="149" actId="20577"/>
          <ac:spMkLst>
            <pc:docMk/>
            <pc:sldMk cId="2437292058" sldId="2147376470"/>
            <ac:spMk id="15" creationId="{B7F02D63-41A1-3955-59B4-10DA7F1AB72D}"/>
          </ac:spMkLst>
        </pc:spChg>
        <pc:picChg chg="add mod">
          <ac:chgData name="Monique Naval" userId="d09d28ae-49ca-44cc-b1ae-f1e387486a8c" providerId="ADAL" clId="{34FF1A00-4B6D-4AB9-B181-5613692B2C87}" dt="2025-04-04T07:58:49.523" v="116" actId="1076"/>
          <ac:picMkLst>
            <pc:docMk/>
            <pc:sldMk cId="2437292058" sldId="2147376470"/>
            <ac:picMk id="12" creationId="{616A6AFB-BABB-5F8E-CFCB-4B62DC85EA65}"/>
          </ac:picMkLst>
        </pc:picChg>
      </pc:sldChg>
      <pc:sldChg chg="addSp delSp modSp new mod">
        <pc:chgData name="Monique Naval" userId="d09d28ae-49ca-44cc-b1ae-f1e387486a8c" providerId="ADAL" clId="{34FF1A00-4B6D-4AB9-B181-5613692B2C87}" dt="2025-04-04T08:05:23.686" v="157"/>
        <pc:sldMkLst>
          <pc:docMk/>
          <pc:sldMk cId="3344816538" sldId="2147376471"/>
        </pc:sldMkLst>
        <pc:spChg chg="mod">
          <ac:chgData name="Monique Naval" userId="d09d28ae-49ca-44cc-b1ae-f1e387486a8c" providerId="ADAL" clId="{34FF1A00-4B6D-4AB9-B181-5613692B2C87}" dt="2025-04-04T08:05:11.505" v="155" actId="20577"/>
          <ac:spMkLst>
            <pc:docMk/>
            <pc:sldMk cId="3344816538" sldId="2147376471"/>
            <ac:spMk id="3" creationId="{272ECFC7-2970-E293-EEEB-DE832B3A1D98}"/>
          </ac:spMkLst>
        </pc:spChg>
        <pc:spChg chg="mod">
          <ac:chgData name="Monique Naval" userId="d09d28ae-49ca-44cc-b1ae-f1e387486a8c" providerId="ADAL" clId="{34FF1A00-4B6D-4AB9-B181-5613692B2C87}" dt="2025-04-04T08:05:23.686" v="157"/>
          <ac:spMkLst>
            <pc:docMk/>
            <pc:sldMk cId="3344816538" sldId="2147376471"/>
            <ac:spMk id="4" creationId="{978009BF-80EB-6E1A-D7AA-257AD34F98DA}"/>
          </ac:spMkLst>
        </pc:spChg>
        <pc:picChg chg="add mod">
          <ac:chgData name="Monique Naval" userId="d09d28ae-49ca-44cc-b1ae-f1e387486a8c" providerId="ADAL" clId="{34FF1A00-4B6D-4AB9-B181-5613692B2C87}" dt="2025-04-04T08:03:26.614" v="151"/>
          <ac:picMkLst>
            <pc:docMk/>
            <pc:sldMk cId="3344816538" sldId="2147376471"/>
            <ac:picMk id="6" creationId="{CF9A523B-691F-265A-158C-D9E33BB33135}"/>
          </ac:picMkLst>
        </pc:picChg>
      </pc:sldChg>
      <pc:sldChg chg="addSp modSp new mod modNotesTx">
        <pc:chgData name="Monique Naval" userId="d09d28ae-49ca-44cc-b1ae-f1e387486a8c" providerId="ADAL" clId="{34FF1A00-4B6D-4AB9-B181-5613692B2C87}" dt="2025-04-06T18:40:12.258" v="831"/>
        <pc:sldMkLst>
          <pc:docMk/>
          <pc:sldMk cId="1193697963" sldId="2147376472"/>
        </pc:sldMkLst>
        <pc:spChg chg="mod">
          <ac:chgData name="Monique Naval" userId="d09d28ae-49ca-44cc-b1ae-f1e387486a8c" providerId="ADAL" clId="{34FF1A00-4B6D-4AB9-B181-5613692B2C87}" dt="2025-04-04T08:06:42.149" v="165" actId="14100"/>
          <ac:spMkLst>
            <pc:docMk/>
            <pc:sldMk cId="1193697963" sldId="2147376472"/>
            <ac:spMk id="4" creationId="{3EC8A510-C0F8-634B-04A0-916637F83909}"/>
          </ac:spMkLst>
        </pc:spChg>
        <pc:picChg chg="add mod">
          <ac:chgData name="Monique Naval" userId="d09d28ae-49ca-44cc-b1ae-f1e387486a8c" providerId="ADAL" clId="{34FF1A00-4B6D-4AB9-B181-5613692B2C87}" dt="2025-04-04T08:06:15.350" v="162" actId="1076"/>
          <ac:picMkLst>
            <pc:docMk/>
            <pc:sldMk cId="1193697963" sldId="2147376472"/>
            <ac:picMk id="7" creationId="{596A1314-63D0-4E0C-36AA-252FABDE5799}"/>
          </ac:picMkLst>
        </pc:picChg>
      </pc:sldChg>
      <pc:sldChg chg="addSp delSp modSp new del mod modClrScheme modShow chgLayout">
        <pc:chgData name="Monique Naval" userId="d09d28ae-49ca-44cc-b1ae-f1e387486a8c" providerId="ADAL" clId="{34FF1A00-4B6D-4AB9-B181-5613692B2C87}" dt="2025-04-05T09:51:47.581" v="709" actId="47"/>
        <pc:sldMkLst>
          <pc:docMk/>
          <pc:sldMk cId="114497676" sldId="2147376473"/>
        </pc:sldMkLst>
        <pc:spChg chg="add mod ord">
          <ac:chgData name="Monique Naval" userId="d09d28ae-49ca-44cc-b1ae-f1e387486a8c" providerId="ADAL" clId="{34FF1A00-4B6D-4AB9-B181-5613692B2C87}" dt="2025-04-05T07:13:00.539" v="290"/>
          <ac:spMkLst>
            <pc:docMk/>
            <pc:sldMk cId="114497676" sldId="2147376473"/>
            <ac:spMk id="10" creationId="{641F1DD4-B2DB-3FEE-29E2-87473D07D496}"/>
          </ac:spMkLst>
        </pc:spChg>
        <pc:spChg chg="add del mod ord">
          <ac:chgData name="Monique Naval" userId="d09d28ae-49ca-44cc-b1ae-f1e387486a8c" providerId="ADAL" clId="{34FF1A00-4B6D-4AB9-B181-5613692B2C87}" dt="2025-04-05T07:29:35.896" v="298"/>
          <ac:spMkLst>
            <pc:docMk/>
            <pc:sldMk cId="114497676" sldId="2147376473"/>
            <ac:spMk id="11" creationId="{372991E4-CF93-1FEA-0D8D-E5B3A993FDC2}"/>
          </ac:spMkLst>
        </pc:spChg>
        <pc:spChg chg="add mod">
          <ac:chgData name="Monique Naval" userId="d09d28ae-49ca-44cc-b1ae-f1e387486a8c" providerId="ADAL" clId="{34FF1A00-4B6D-4AB9-B181-5613692B2C87}" dt="2025-04-05T07:12:08.881" v="286" actId="1076"/>
          <ac:spMkLst>
            <pc:docMk/>
            <pc:sldMk cId="114497676" sldId="2147376473"/>
            <ac:spMk id="13" creationId="{A81B625E-7A8C-240D-39CC-E0505C8A94A7}"/>
          </ac:spMkLst>
        </pc:spChg>
        <pc:picChg chg="add mod">
          <ac:chgData name="Monique Naval" userId="d09d28ae-49ca-44cc-b1ae-f1e387486a8c" providerId="ADAL" clId="{34FF1A00-4B6D-4AB9-B181-5613692B2C87}" dt="2025-04-05T07:12:08.881" v="286" actId="1076"/>
          <ac:picMkLst>
            <pc:docMk/>
            <pc:sldMk cId="114497676" sldId="2147376473"/>
            <ac:picMk id="14" creationId="{03F53252-C66E-B061-D3C7-00D2938ACEC1}"/>
          </ac:picMkLst>
        </pc:picChg>
        <pc:picChg chg="add mod">
          <ac:chgData name="Monique Naval" userId="d09d28ae-49ca-44cc-b1ae-f1e387486a8c" providerId="ADAL" clId="{34FF1A00-4B6D-4AB9-B181-5613692B2C87}" dt="2025-04-05T07:29:40.857" v="299" actId="1076"/>
          <ac:picMkLst>
            <pc:docMk/>
            <pc:sldMk cId="114497676" sldId="2147376473"/>
            <ac:picMk id="15" creationId="{3B3A089F-12BB-6096-6919-3B11AE661203}"/>
          </ac:picMkLst>
        </pc:picChg>
      </pc:sldChg>
      <pc:sldChg chg="new del">
        <pc:chgData name="Monique Naval" userId="d09d28ae-49ca-44cc-b1ae-f1e387486a8c" providerId="ADAL" clId="{34FF1A00-4B6D-4AB9-B181-5613692B2C87}" dt="2025-04-04T13:59:07.280" v="262" actId="680"/>
        <pc:sldMkLst>
          <pc:docMk/>
          <pc:sldMk cId="1205938012" sldId="2147376473"/>
        </pc:sldMkLst>
      </pc:sldChg>
      <pc:sldChg chg="new del">
        <pc:chgData name="Monique Naval" userId="d09d28ae-49ca-44cc-b1ae-f1e387486a8c" providerId="ADAL" clId="{34FF1A00-4B6D-4AB9-B181-5613692B2C87}" dt="2025-04-04T13:59:13.830" v="264" actId="2696"/>
        <pc:sldMkLst>
          <pc:docMk/>
          <pc:sldMk cId="3308095219" sldId="2147376473"/>
        </pc:sldMkLst>
      </pc:sldChg>
      <pc:sldChg chg="addSp delSp modSp new del mod modShow">
        <pc:chgData name="Monique Naval" userId="d09d28ae-49ca-44cc-b1ae-f1e387486a8c" providerId="ADAL" clId="{34FF1A00-4B6D-4AB9-B181-5613692B2C87}" dt="2025-04-05T09:51:48.649" v="710" actId="47"/>
        <pc:sldMkLst>
          <pc:docMk/>
          <pc:sldMk cId="3783668162" sldId="2147376474"/>
        </pc:sldMkLst>
        <pc:spChg chg="del">
          <ac:chgData name="Monique Naval" userId="d09d28ae-49ca-44cc-b1ae-f1e387486a8c" providerId="ADAL" clId="{34FF1A00-4B6D-4AB9-B181-5613692B2C87}" dt="2025-04-05T07:42:30.308" v="325"/>
          <ac:spMkLst>
            <pc:docMk/>
            <pc:sldMk cId="3783668162" sldId="2147376474"/>
            <ac:spMk id="7" creationId="{A5D634EB-1FB2-11F6-B181-FDAF3057E338}"/>
          </ac:spMkLst>
        </pc:spChg>
        <pc:picChg chg="add mod">
          <ac:chgData name="Monique Naval" userId="d09d28ae-49ca-44cc-b1ae-f1e387486a8c" providerId="ADAL" clId="{34FF1A00-4B6D-4AB9-B181-5613692B2C87}" dt="2025-04-05T07:42:33.851" v="329" actId="1076"/>
          <ac:picMkLst>
            <pc:docMk/>
            <pc:sldMk cId="3783668162" sldId="2147376474"/>
            <ac:picMk id="10" creationId="{069A2A0D-93C8-F9C7-3475-5C08C5402231}"/>
          </ac:picMkLst>
        </pc:picChg>
      </pc:sldChg>
      <pc:sldChg chg="addSp delSp modSp new del mod">
        <pc:chgData name="Monique Naval" userId="d09d28ae-49ca-44cc-b1ae-f1e387486a8c" providerId="ADAL" clId="{34FF1A00-4B6D-4AB9-B181-5613692B2C87}" dt="2025-04-05T09:51:46.702" v="708" actId="47"/>
        <pc:sldMkLst>
          <pc:docMk/>
          <pc:sldMk cId="171447823" sldId="2147376475"/>
        </pc:sldMkLst>
        <pc:spChg chg="add del">
          <ac:chgData name="Monique Naval" userId="d09d28ae-49ca-44cc-b1ae-f1e387486a8c" providerId="ADAL" clId="{34FF1A00-4B6D-4AB9-B181-5613692B2C87}" dt="2025-04-05T07:29:01.895" v="296" actId="931"/>
          <ac:spMkLst>
            <pc:docMk/>
            <pc:sldMk cId="171447823" sldId="2147376475"/>
            <ac:spMk id="6" creationId="{3FE3F1AC-900B-424B-B52D-C43C0FD2D553}"/>
          </ac:spMkLst>
        </pc:spChg>
        <pc:picChg chg="add mod">
          <ac:chgData name="Monique Naval" userId="d09d28ae-49ca-44cc-b1ae-f1e387486a8c" providerId="ADAL" clId="{34FF1A00-4B6D-4AB9-B181-5613692B2C87}" dt="2025-04-05T07:29:08.605" v="297" actId="27614"/>
          <ac:picMkLst>
            <pc:docMk/>
            <pc:sldMk cId="171447823" sldId="2147376475"/>
            <ac:picMk id="8" creationId="{3E1E82AB-7884-07AA-E85B-16A508E00467}"/>
          </ac:picMkLst>
        </pc:picChg>
      </pc:sldChg>
      <pc:sldChg chg="addSp delSp modSp add mod">
        <pc:chgData name="Monique Naval" userId="d09d28ae-49ca-44cc-b1ae-f1e387486a8c" providerId="ADAL" clId="{34FF1A00-4B6D-4AB9-B181-5613692B2C87}" dt="2025-04-06T17:23:00.862" v="821" actId="1076"/>
        <pc:sldMkLst>
          <pc:docMk/>
          <pc:sldMk cId="1827833267" sldId="2147376476"/>
        </pc:sldMkLst>
        <pc:spChg chg="mod">
          <ac:chgData name="Monique Naval" userId="d09d28ae-49ca-44cc-b1ae-f1e387486a8c" providerId="ADAL" clId="{34FF1A00-4B6D-4AB9-B181-5613692B2C87}" dt="2025-04-05T09:02:51.136" v="450" actId="20577"/>
          <ac:spMkLst>
            <pc:docMk/>
            <pc:sldMk cId="1827833267" sldId="2147376476"/>
            <ac:spMk id="2" creationId="{92B83044-BB03-0ACD-917A-25ED0C1C6B2F}"/>
          </ac:spMkLst>
        </pc:spChg>
        <pc:spChg chg="mod">
          <ac:chgData name="Monique Naval" userId="d09d28ae-49ca-44cc-b1ae-f1e387486a8c" providerId="ADAL" clId="{34FF1A00-4B6D-4AB9-B181-5613692B2C87}" dt="2025-04-06T17:23:00.862" v="821" actId="1076"/>
          <ac:spMkLst>
            <pc:docMk/>
            <pc:sldMk cId="1827833267" sldId="2147376476"/>
            <ac:spMk id="3" creationId="{D8C888C2-F301-0618-CDE7-D432776BD583}"/>
          </ac:spMkLst>
        </pc:spChg>
        <pc:spChg chg="mod">
          <ac:chgData name="Monique Naval" userId="d09d28ae-49ca-44cc-b1ae-f1e387486a8c" providerId="ADAL" clId="{34FF1A00-4B6D-4AB9-B181-5613692B2C87}" dt="2025-04-05T07:45:04.744" v="367" actId="20577"/>
          <ac:spMkLst>
            <pc:docMk/>
            <pc:sldMk cId="1827833267" sldId="2147376476"/>
            <ac:spMk id="8" creationId="{8B6FFCB3-AEE3-6C0F-C455-8BCB78DF7A41}"/>
          </ac:spMkLst>
        </pc:spChg>
        <pc:spChg chg="add del mod">
          <ac:chgData name="Monique Naval" userId="d09d28ae-49ca-44cc-b1ae-f1e387486a8c" providerId="ADAL" clId="{34FF1A00-4B6D-4AB9-B181-5613692B2C87}" dt="2025-04-05T07:42:10.839" v="316" actId="478"/>
          <ac:spMkLst>
            <pc:docMk/>
            <pc:sldMk cId="1827833267" sldId="2147376476"/>
            <ac:spMk id="13" creationId="{9ABE42A3-7AB1-4EAC-0CC8-5751B1A44ABB}"/>
          </ac:spMkLst>
        </pc:spChg>
        <pc:spChg chg="add del">
          <ac:chgData name="Monique Naval" userId="d09d28ae-49ca-44cc-b1ae-f1e387486a8c" providerId="ADAL" clId="{34FF1A00-4B6D-4AB9-B181-5613692B2C87}" dt="2025-04-05T07:43:26.543" v="340"/>
          <ac:spMkLst>
            <pc:docMk/>
            <pc:sldMk cId="1827833267" sldId="2147376476"/>
            <ac:spMk id="14" creationId="{9FAF9D79-5E8D-4B05-4B33-57146544BF04}"/>
          </ac:spMkLst>
        </pc:spChg>
        <pc:spChg chg="add del mod">
          <ac:chgData name="Monique Naval" userId="d09d28ae-49ca-44cc-b1ae-f1e387486a8c" providerId="ADAL" clId="{34FF1A00-4B6D-4AB9-B181-5613692B2C87}" dt="2025-04-05T07:42:23.776" v="322" actId="478"/>
          <ac:spMkLst>
            <pc:docMk/>
            <pc:sldMk cId="1827833267" sldId="2147376476"/>
            <ac:spMk id="19" creationId="{2B0149F6-48EC-5C82-CD2B-414E7F939A30}"/>
          </ac:spMkLst>
        </pc:spChg>
        <pc:spChg chg="mod">
          <ac:chgData name="Monique Naval" userId="d09d28ae-49ca-44cc-b1ae-f1e387486a8c" providerId="ADAL" clId="{34FF1A00-4B6D-4AB9-B181-5613692B2C87}" dt="2025-04-05T09:26:25.436" v="683" actId="6549"/>
          <ac:spMkLst>
            <pc:docMk/>
            <pc:sldMk cId="1827833267" sldId="2147376476"/>
            <ac:spMk id="22" creationId="{2B954EFB-57B7-17FE-B634-B97D3D6E96C6}"/>
          </ac:spMkLst>
        </pc:spChg>
        <pc:spChg chg="mod">
          <ac:chgData name="Monique Naval" userId="d09d28ae-49ca-44cc-b1ae-f1e387486a8c" providerId="ADAL" clId="{34FF1A00-4B6D-4AB9-B181-5613692B2C87}" dt="2025-04-05T09:23:48.486" v="649" actId="20577"/>
          <ac:spMkLst>
            <pc:docMk/>
            <pc:sldMk cId="1827833267" sldId="2147376476"/>
            <ac:spMk id="24" creationId="{BC85AD61-D1D0-FF8F-87EA-BA6AB2E2127D}"/>
          </ac:spMkLst>
        </pc:spChg>
        <pc:spChg chg="mod">
          <ac:chgData name="Monique Naval" userId="d09d28ae-49ca-44cc-b1ae-f1e387486a8c" providerId="ADAL" clId="{34FF1A00-4B6D-4AB9-B181-5613692B2C87}" dt="2025-04-05T09:23:26.247" v="606"/>
          <ac:spMkLst>
            <pc:docMk/>
            <pc:sldMk cId="1827833267" sldId="2147376476"/>
            <ac:spMk id="25" creationId="{4E6905F2-071A-0CA1-8254-DCA6E9C345AA}"/>
          </ac:spMkLst>
        </pc:spChg>
        <pc:spChg chg="mod">
          <ac:chgData name="Monique Naval" userId="d09d28ae-49ca-44cc-b1ae-f1e387486a8c" providerId="ADAL" clId="{34FF1A00-4B6D-4AB9-B181-5613692B2C87}" dt="2025-04-05T09:24:57.386" v="652"/>
          <ac:spMkLst>
            <pc:docMk/>
            <pc:sldMk cId="1827833267" sldId="2147376476"/>
            <ac:spMk id="27" creationId="{CF4F8B2B-1467-9685-DC0A-E004B59876BA}"/>
          </ac:spMkLst>
        </pc:spChg>
        <pc:spChg chg="mod">
          <ac:chgData name="Monique Naval" userId="d09d28ae-49ca-44cc-b1ae-f1e387486a8c" providerId="ADAL" clId="{34FF1A00-4B6D-4AB9-B181-5613692B2C87}" dt="2025-04-05T09:25:03.109" v="657" actId="6549"/>
          <ac:spMkLst>
            <pc:docMk/>
            <pc:sldMk cId="1827833267" sldId="2147376476"/>
            <ac:spMk id="28" creationId="{F907488E-AA4A-E81B-8866-9DE805C29A19}"/>
          </ac:spMkLst>
        </pc:spChg>
        <pc:spChg chg="mod">
          <ac:chgData name="Monique Naval" userId="d09d28ae-49ca-44cc-b1ae-f1e387486a8c" providerId="ADAL" clId="{34FF1A00-4B6D-4AB9-B181-5613692B2C87}" dt="2025-04-05T09:25:25.873" v="658"/>
          <ac:spMkLst>
            <pc:docMk/>
            <pc:sldMk cId="1827833267" sldId="2147376476"/>
            <ac:spMk id="30" creationId="{1D6CD7DA-5A1B-D62B-1480-EF377E326B14}"/>
          </ac:spMkLst>
        </pc:spChg>
        <pc:spChg chg="mod">
          <ac:chgData name="Monique Naval" userId="d09d28ae-49ca-44cc-b1ae-f1e387486a8c" providerId="ADAL" clId="{34FF1A00-4B6D-4AB9-B181-5613692B2C87}" dt="2025-04-05T09:25:30.832" v="662" actId="20577"/>
          <ac:spMkLst>
            <pc:docMk/>
            <pc:sldMk cId="1827833267" sldId="2147376476"/>
            <ac:spMk id="31" creationId="{8569155E-99C8-A3F3-4C47-CF05BDF22984}"/>
          </ac:spMkLst>
        </pc:spChg>
        <pc:picChg chg="add del mod">
          <ac:chgData name="Monique Naval" userId="d09d28ae-49ca-44cc-b1ae-f1e387486a8c" providerId="ADAL" clId="{34FF1A00-4B6D-4AB9-B181-5613692B2C87}" dt="2025-04-05T07:41:20.743" v="306" actId="478"/>
          <ac:picMkLst>
            <pc:docMk/>
            <pc:sldMk cId="1827833267" sldId="2147376476"/>
            <ac:picMk id="4" creationId="{4F1C4ECB-19F0-A746-F6D1-DA95D0706F54}"/>
          </ac:picMkLst>
        </pc:picChg>
        <pc:picChg chg="add mod">
          <ac:chgData name="Monique Naval" userId="d09d28ae-49ca-44cc-b1ae-f1e387486a8c" providerId="ADAL" clId="{34FF1A00-4B6D-4AB9-B181-5613692B2C87}" dt="2025-04-05T07:41:54.088" v="313"/>
          <ac:picMkLst>
            <pc:docMk/>
            <pc:sldMk cId="1827833267" sldId="2147376476"/>
            <ac:picMk id="7" creationId="{1874C621-DAE6-4377-BF21-4FD05A59A833}"/>
          </ac:picMkLst>
        </pc:picChg>
        <pc:picChg chg="add del mod">
          <ac:chgData name="Monique Naval" userId="d09d28ae-49ca-44cc-b1ae-f1e387486a8c" providerId="ADAL" clId="{34FF1A00-4B6D-4AB9-B181-5613692B2C87}" dt="2025-04-05T07:42:11.529" v="317"/>
          <ac:picMkLst>
            <pc:docMk/>
            <pc:sldMk cId="1827833267" sldId="2147376476"/>
            <ac:picMk id="10" creationId="{D44802CA-3C17-5111-D8A5-A2FE7F5E143D}"/>
          </ac:picMkLst>
        </pc:picChg>
        <pc:picChg chg="add del mod">
          <ac:chgData name="Monique Naval" userId="d09d28ae-49ca-44cc-b1ae-f1e387486a8c" providerId="ADAL" clId="{34FF1A00-4B6D-4AB9-B181-5613692B2C87}" dt="2025-04-05T07:42:25.841" v="324"/>
          <ac:picMkLst>
            <pc:docMk/>
            <pc:sldMk cId="1827833267" sldId="2147376476"/>
            <ac:picMk id="16" creationId="{94C4D3A7-387D-12AC-7BEB-A9E8998E871E}"/>
          </ac:picMkLst>
        </pc:picChg>
        <pc:picChg chg="del">
          <ac:chgData name="Monique Naval" userId="d09d28ae-49ca-44cc-b1ae-f1e387486a8c" providerId="ADAL" clId="{34FF1A00-4B6D-4AB9-B181-5613692B2C87}" dt="2025-04-05T07:40:57.979" v="301" actId="478"/>
          <ac:picMkLst>
            <pc:docMk/>
            <pc:sldMk cId="1827833267" sldId="2147376476"/>
            <ac:picMk id="18" creationId="{0CCD69F8-F1AB-5A45-ACDF-1C65CCBB52C7}"/>
          </ac:picMkLst>
        </pc:picChg>
        <pc:picChg chg="add del mod modCrop">
          <ac:chgData name="Monique Naval" userId="d09d28ae-49ca-44cc-b1ae-f1e387486a8c" providerId="ADAL" clId="{34FF1A00-4B6D-4AB9-B181-5613692B2C87}" dt="2025-04-05T08:23:22.290" v="437" actId="478"/>
          <ac:picMkLst>
            <pc:docMk/>
            <pc:sldMk cId="1827833267" sldId="2147376476"/>
            <ac:picMk id="20" creationId="{7A2E60D0-076D-2B2C-0F86-F041613707B2}"/>
          </ac:picMkLst>
        </pc:picChg>
        <pc:picChg chg="add mod">
          <ac:chgData name="Monique Naval" userId="d09d28ae-49ca-44cc-b1ae-f1e387486a8c" providerId="ADAL" clId="{34FF1A00-4B6D-4AB9-B181-5613692B2C87}" dt="2025-04-05T07:43:26.543" v="340"/>
          <ac:picMkLst>
            <pc:docMk/>
            <pc:sldMk cId="1827833267" sldId="2147376476"/>
            <ac:picMk id="32" creationId="{4A3A53E0-0AAA-A351-35C4-2115E0878BBD}"/>
          </ac:picMkLst>
        </pc:picChg>
        <pc:picChg chg="add mod modCrop">
          <ac:chgData name="Monique Naval" userId="d09d28ae-49ca-44cc-b1ae-f1e387486a8c" providerId="ADAL" clId="{34FF1A00-4B6D-4AB9-B181-5613692B2C87}" dt="2025-04-05T08:23:32.811" v="442" actId="1076"/>
          <ac:picMkLst>
            <pc:docMk/>
            <pc:sldMk cId="1827833267" sldId="2147376476"/>
            <ac:picMk id="33" creationId="{422E4838-53F3-539A-0632-9F2DD26C754D}"/>
          </ac:picMkLst>
        </pc:picChg>
      </pc:sldChg>
      <pc:sldChg chg="addSp delSp modSp new add del mod modClrScheme chgLayout">
        <pc:chgData name="Monique Naval" userId="d09d28ae-49ca-44cc-b1ae-f1e387486a8c" providerId="ADAL" clId="{34FF1A00-4B6D-4AB9-B181-5613692B2C87}" dt="2025-04-06T16:48:43.392" v="818" actId="47"/>
        <pc:sldMkLst>
          <pc:docMk/>
          <pc:sldMk cId="4035454867" sldId="2147376477"/>
        </pc:sldMkLst>
        <pc:spChg chg="del">
          <ac:chgData name="Monique Naval" userId="d09d28ae-49ca-44cc-b1ae-f1e387486a8c" providerId="ADAL" clId="{34FF1A00-4B6D-4AB9-B181-5613692B2C87}" dt="2025-04-05T07:42:43.048" v="331" actId="700"/>
          <ac:spMkLst>
            <pc:docMk/>
            <pc:sldMk cId="4035454867" sldId="2147376477"/>
            <ac:spMk id="2" creationId="{DFEE7D7A-AB34-AAEA-F27B-692E3A20ABF3}"/>
          </ac:spMkLst>
        </pc:spChg>
        <pc:spChg chg="del">
          <ac:chgData name="Monique Naval" userId="d09d28ae-49ca-44cc-b1ae-f1e387486a8c" providerId="ADAL" clId="{34FF1A00-4B6D-4AB9-B181-5613692B2C87}" dt="2025-04-05T07:42:43.048" v="331" actId="700"/>
          <ac:spMkLst>
            <pc:docMk/>
            <pc:sldMk cId="4035454867" sldId="2147376477"/>
            <ac:spMk id="3" creationId="{46C4CF67-DEA3-3D03-C085-D5A8E3F8F366}"/>
          </ac:spMkLst>
        </pc:spChg>
        <pc:spChg chg="del">
          <ac:chgData name="Monique Naval" userId="d09d28ae-49ca-44cc-b1ae-f1e387486a8c" providerId="ADAL" clId="{34FF1A00-4B6D-4AB9-B181-5613692B2C87}" dt="2025-04-05T07:42:43.048" v="331" actId="700"/>
          <ac:spMkLst>
            <pc:docMk/>
            <pc:sldMk cId="4035454867" sldId="2147376477"/>
            <ac:spMk id="4" creationId="{DC5E4370-946E-072E-8FD8-4D8DBF795E35}"/>
          </ac:spMkLst>
        </pc:spChg>
        <pc:spChg chg="del mod ord">
          <ac:chgData name="Monique Naval" userId="d09d28ae-49ca-44cc-b1ae-f1e387486a8c" providerId="ADAL" clId="{34FF1A00-4B6D-4AB9-B181-5613692B2C87}" dt="2025-04-05T07:42:43.048" v="331" actId="700"/>
          <ac:spMkLst>
            <pc:docMk/>
            <pc:sldMk cId="4035454867" sldId="2147376477"/>
            <ac:spMk id="5" creationId="{62705338-6AAA-1CE6-C39B-FE6093C00E7E}"/>
          </ac:spMkLst>
        </pc:spChg>
        <pc:spChg chg="del">
          <ac:chgData name="Monique Naval" userId="d09d28ae-49ca-44cc-b1ae-f1e387486a8c" providerId="ADAL" clId="{34FF1A00-4B6D-4AB9-B181-5613692B2C87}" dt="2025-04-05T07:42:43.048" v="331" actId="700"/>
          <ac:spMkLst>
            <pc:docMk/>
            <pc:sldMk cId="4035454867" sldId="2147376477"/>
            <ac:spMk id="6" creationId="{AE2B6242-55A9-FA76-D472-C6FD6C6A7D6E}"/>
          </ac:spMkLst>
        </pc:spChg>
        <pc:spChg chg="del">
          <ac:chgData name="Monique Naval" userId="d09d28ae-49ca-44cc-b1ae-f1e387486a8c" providerId="ADAL" clId="{34FF1A00-4B6D-4AB9-B181-5613692B2C87}" dt="2025-04-05T07:42:43.048" v="331" actId="700"/>
          <ac:spMkLst>
            <pc:docMk/>
            <pc:sldMk cId="4035454867" sldId="2147376477"/>
            <ac:spMk id="7" creationId="{F391E7E9-E357-9902-91FD-42F9B8BE1187}"/>
          </ac:spMkLst>
        </pc:spChg>
        <pc:spChg chg="mod ord">
          <ac:chgData name="Monique Naval" userId="d09d28ae-49ca-44cc-b1ae-f1e387486a8c" providerId="ADAL" clId="{34FF1A00-4B6D-4AB9-B181-5613692B2C87}" dt="2025-04-05T07:42:43.048" v="331" actId="700"/>
          <ac:spMkLst>
            <pc:docMk/>
            <pc:sldMk cId="4035454867" sldId="2147376477"/>
            <ac:spMk id="8" creationId="{2728D9B6-91D7-7DA5-F841-E5C8E84885E8}"/>
          </ac:spMkLst>
        </pc:spChg>
        <pc:spChg chg="add mod ord">
          <ac:chgData name="Monique Naval" userId="d09d28ae-49ca-44cc-b1ae-f1e387486a8c" providerId="ADAL" clId="{34FF1A00-4B6D-4AB9-B181-5613692B2C87}" dt="2025-04-05T07:42:43.048" v="331" actId="700"/>
          <ac:spMkLst>
            <pc:docMk/>
            <pc:sldMk cId="4035454867" sldId="2147376477"/>
            <ac:spMk id="9" creationId="{62070F8C-BA34-6D7C-70DF-272F610F076C}"/>
          </ac:spMkLst>
        </pc:spChg>
        <pc:spChg chg="add mod ord">
          <ac:chgData name="Monique Naval" userId="d09d28ae-49ca-44cc-b1ae-f1e387486a8c" providerId="ADAL" clId="{34FF1A00-4B6D-4AB9-B181-5613692B2C87}" dt="2025-04-05T07:42:43.048" v="331" actId="700"/>
          <ac:spMkLst>
            <pc:docMk/>
            <pc:sldMk cId="4035454867" sldId="2147376477"/>
            <ac:spMk id="10" creationId="{2323BA36-6789-9010-F4A1-4DBC016605EC}"/>
          </ac:spMkLst>
        </pc:spChg>
        <pc:picChg chg="add mod">
          <ac:chgData name="Monique Naval" userId="d09d28ae-49ca-44cc-b1ae-f1e387486a8c" providerId="ADAL" clId="{34FF1A00-4B6D-4AB9-B181-5613692B2C87}" dt="2025-04-05T07:42:49.017" v="333" actId="27614"/>
          <ac:picMkLst>
            <pc:docMk/>
            <pc:sldMk cId="4035454867" sldId="2147376477"/>
            <ac:picMk id="12" creationId="{DA1689D6-DF82-D303-6B8C-E6C088FA59E7}"/>
          </ac:picMkLst>
        </pc:picChg>
        <pc:picChg chg="add mod">
          <ac:chgData name="Monique Naval" userId="d09d28ae-49ca-44cc-b1ae-f1e387486a8c" providerId="ADAL" clId="{34FF1A00-4B6D-4AB9-B181-5613692B2C87}" dt="2025-04-05T07:43:35.046" v="342" actId="27614"/>
          <ac:picMkLst>
            <pc:docMk/>
            <pc:sldMk cId="4035454867" sldId="2147376477"/>
            <ac:picMk id="14" creationId="{714158B8-CE2C-BB78-1B62-3654FF4C2302}"/>
          </ac:picMkLst>
        </pc:picChg>
      </pc:sldChg>
      <pc:sldChg chg="delSp modSp add mod modClrScheme modShow chgLayout">
        <pc:chgData name="Monique Naval" userId="d09d28ae-49ca-44cc-b1ae-f1e387486a8c" providerId="ADAL" clId="{34FF1A00-4B6D-4AB9-B181-5613692B2C87}" dt="2025-04-06T16:48:48.180" v="819"/>
        <pc:sldMkLst>
          <pc:docMk/>
          <pc:sldMk cId="2165649459" sldId="2147376478"/>
        </pc:sldMkLst>
        <pc:spChg chg="mod ord">
          <ac:chgData name="Monique Naval" userId="d09d28ae-49ca-44cc-b1ae-f1e387486a8c" providerId="ADAL" clId="{34FF1A00-4B6D-4AB9-B181-5613692B2C87}" dt="2025-04-05T09:50:00.477" v="687" actId="700"/>
          <ac:spMkLst>
            <pc:docMk/>
            <pc:sldMk cId="2165649459" sldId="2147376478"/>
            <ac:spMk id="3" creationId="{4E5FE492-639C-876F-9376-E26193AC39F9}"/>
          </ac:spMkLst>
        </pc:spChg>
        <pc:spChg chg="mod ord">
          <ac:chgData name="Monique Naval" userId="d09d28ae-49ca-44cc-b1ae-f1e387486a8c" providerId="ADAL" clId="{34FF1A00-4B6D-4AB9-B181-5613692B2C87}" dt="2025-04-06T16:48:48.180" v="819"/>
          <ac:spMkLst>
            <pc:docMk/>
            <pc:sldMk cId="2165649459" sldId="2147376478"/>
            <ac:spMk id="25" creationId="{2A70619C-D1DC-CDBF-3AEC-B0D06CF2FEEC}"/>
          </ac:spMkLst>
        </pc:spChg>
        <pc:spChg chg="mod ord">
          <ac:chgData name="Monique Naval" userId="d09d28ae-49ca-44cc-b1ae-f1e387486a8c" providerId="ADAL" clId="{34FF1A00-4B6D-4AB9-B181-5613692B2C87}" dt="2025-04-05T09:51:36.978" v="707" actId="1076"/>
          <ac:spMkLst>
            <pc:docMk/>
            <pc:sldMk cId="2165649459" sldId="2147376478"/>
            <ac:spMk id="64515" creationId="{C0B5EF3C-30CC-EDD0-49A4-5A3CBF62BCC7}"/>
          </ac:spMkLst>
        </pc:spChg>
        <pc:spChg chg="mod ord">
          <ac:chgData name="Monique Naval" userId="d09d28ae-49ca-44cc-b1ae-f1e387486a8c" providerId="ADAL" clId="{34FF1A00-4B6D-4AB9-B181-5613692B2C87}" dt="2025-04-06T04:27:20.005" v="716" actId="14100"/>
          <ac:spMkLst>
            <pc:docMk/>
            <pc:sldMk cId="2165649459" sldId="2147376478"/>
            <ac:spMk id="64516" creationId="{0EF4D9B9-32EE-25B0-4E9A-ECFCD8CC86DB}"/>
          </ac:spMkLst>
        </pc:spChg>
        <pc:spChg chg="mod ord">
          <ac:chgData name="Monique Naval" userId="d09d28ae-49ca-44cc-b1ae-f1e387486a8c" providerId="ADAL" clId="{34FF1A00-4B6D-4AB9-B181-5613692B2C87}" dt="2025-04-05T09:51:00.660" v="698" actId="1076"/>
          <ac:spMkLst>
            <pc:docMk/>
            <pc:sldMk cId="2165649459" sldId="2147376478"/>
            <ac:spMk id="64517" creationId="{F4CA8A5E-1834-D0FE-AF15-0F11F4E3611D}"/>
          </ac:spMkLst>
        </pc:spChg>
        <pc:spChg chg="mod ord">
          <ac:chgData name="Monique Naval" userId="d09d28ae-49ca-44cc-b1ae-f1e387486a8c" providerId="ADAL" clId="{34FF1A00-4B6D-4AB9-B181-5613692B2C87}" dt="2025-04-05T09:51:11.333" v="700" actId="1076"/>
          <ac:spMkLst>
            <pc:docMk/>
            <pc:sldMk cId="2165649459" sldId="2147376478"/>
            <ac:spMk id="64518" creationId="{2C62B92C-28DD-6393-63EA-73052F87C256}"/>
          </ac:spMkLst>
        </pc:spChg>
        <pc:spChg chg="del mod">
          <ac:chgData name="Monique Naval" userId="d09d28ae-49ca-44cc-b1ae-f1e387486a8c" providerId="ADAL" clId="{34FF1A00-4B6D-4AB9-B181-5613692B2C87}" dt="2025-04-05T09:50:40.332" v="694" actId="478"/>
          <ac:spMkLst>
            <pc:docMk/>
            <pc:sldMk cId="2165649459" sldId="2147376478"/>
            <ac:spMk id="64521" creationId="{4304224F-10DE-2D8F-FDD5-FA702964840F}"/>
          </ac:spMkLst>
        </pc:spChg>
        <pc:spChg chg="mod">
          <ac:chgData name="Monique Naval" userId="d09d28ae-49ca-44cc-b1ae-f1e387486a8c" providerId="ADAL" clId="{34FF1A00-4B6D-4AB9-B181-5613692B2C87}" dt="2025-04-05T09:51:33.034" v="706" actId="1076"/>
          <ac:spMkLst>
            <pc:docMk/>
            <pc:sldMk cId="2165649459" sldId="2147376478"/>
            <ac:spMk id="64522" creationId="{1A9F31C7-C346-AAA7-9590-A5E39F911E56}"/>
          </ac:spMkLst>
        </pc:spChg>
        <pc:spChg chg="mod">
          <ac:chgData name="Monique Naval" userId="d09d28ae-49ca-44cc-b1ae-f1e387486a8c" providerId="ADAL" clId="{34FF1A00-4B6D-4AB9-B181-5613692B2C87}" dt="2025-04-05T09:51:16.596" v="702" actId="1076"/>
          <ac:spMkLst>
            <pc:docMk/>
            <pc:sldMk cId="2165649459" sldId="2147376478"/>
            <ac:spMk id="64524" creationId="{A8CBDCD0-A4B4-9F8A-59E5-46877BA24D39}"/>
          </ac:spMkLst>
        </pc:spChg>
        <pc:grpChg chg="mod">
          <ac:chgData name="Monique Naval" userId="d09d28ae-49ca-44cc-b1ae-f1e387486a8c" providerId="ADAL" clId="{34FF1A00-4B6D-4AB9-B181-5613692B2C87}" dt="2025-04-05T09:51:19.853" v="703" actId="1076"/>
          <ac:grpSpMkLst>
            <pc:docMk/>
            <pc:sldMk cId="2165649459" sldId="2147376478"/>
            <ac:grpSpMk id="64514" creationId="{6C55B241-AB8F-9C37-B1BB-F2378B2CCD1C}"/>
          </ac:grpSpMkLst>
        </pc:grpChg>
        <pc:grpChg chg="mod">
          <ac:chgData name="Monique Naval" userId="d09d28ae-49ca-44cc-b1ae-f1e387486a8c" providerId="ADAL" clId="{34FF1A00-4B6D-4AB9-B181-5613692B2C87}" dt="2025-04-05T09:51:13.941" v="701" actId="1076"/>
          <ac:grpSpMkLst>
            <pc:docMk/>
            <pc:sldMk cId="2165649459" sldId="2147376478"/>
            <ac:grpSpMk id="64525" creationId="{78A8B127-F04D-5307-8C9D-835832BB833B}"/>
          </ac:grpSpMkLst>
        </pc:grpChg>
        <pc:picChg chg="mod">
          <ac:chgData name="Monique Naval" userId="d09d28ae-49ca-44cc-b1ae-f1e387486a8c" providerId="ADAL" clId="{34FF1A00-4B6D-4AB9-B181-5613692B2C87}" dt="2025-04-05T09:51:13.941" v="701" actId="1076"/>
          <ac:picMkLst>
            <pc:docMk/>
            <pc:sldMk cId="2165649459" sldId="2147376478"/>
            <ac:picMk id="64526" creationId="{257CA595-5AA8-7387-A204-8E8230224974}"/>
          </ac:picMkLst>
        </pc:picChg>
        <pc:picChg chg="mod">
          <ac:chgData name="Monique Naval" userId="d09d28ae-49ca-44cc-b1ae-f1e387486a8c" providerId="ADAL" clId="{34FF1A00-4B6D-4AB9-B181-5613692B2C87}" dt="2025-04-05T09:51:13.941" v="701" actId="1076"/>
          <ac:picMkLst>
            <pc:docMk/>
            <pc:sldMk cId="2165649459" sldId="2147376478"/>
            <ac:picMk id="64527" creationId="{9E201C80-D494-E934-17ED-057289D511DF}"/>
          </ac:picMkLst>
        </pc:picChg>
        <pc:picChg chg="mod">
          <ac:chgData name="Monique Naval" userId="d09d28ae-49ca-44cc-b1ae-f1e387486a8c" providerId="ADAL" clId="{34FF1A00-4B6D-4AB9-B181-5613692B2C87}" dt="2025-04-05T09:51:19.853" v="703" actId="1076"/>
          <ac:picMkLst>
            <pc:docMk/>
            <pc:sldMk cId="2165649459" sldId="2147376478"/>
            <ac:picMk id="64528" creationId="{85D7167B-513B-4BDA-53DB-F1BA490CFC88}"/>
          </ac:picMkLst>
        </pc:picChg>
        <pc:picChg chg="mod">
          <ac:chgData name="Monique Naval" userId="d09d28ae-49ca-44cc-b1ae-f1e387486a8c" providerId="ADAL" clId="{34FF1A00-4B6D-4AB9-B181-5613692B2C87}" dt="2025-04-05T09:51:19.853" v="703" actId="1076"/>
          <ac:picMkLst>
            <pc:docMk/>
            <pc:sldMk cId="2165649459" sldId="2147376478"/>
            <ac:picMk id="64529" creationId="{C8FFD4CC-2424-72A8-BC78-73F65ADD394A}"/>
          </ac:picMkLst>
        </pc:picChg>
      </pc:sldChg>
      <pc:sldChg chg="modSp add mod">
        <pc:chgData name="Monique Naval" userId="d09d28ae-49ca-44cc-b1ae-f1e387486a8c" providerId="ADAL" clId="{34FF1A00-4B6D-4AB9-B181-5613692B2C87}" dt="2025-04-06T19:25:03.052" v="851" actId="20577"/>
        <pc:sldMkLst>
          <pc:docMk/>
          <pc:sldMk cId="1749994203" sldId="2147376479"/>
        </pc:sldMkLst>
        <pc:spChg chg="mod">
          <ac:chgData name="Monique Naval" userId="d09d28ae-49ca-44cc-b1ae-f1e387486a8c" providerId="ADAL" clId="{34FF1A00-4B6D-4AB9-B181-5613692B2C87}" dt="2025-04-06T19:25:03.052" v="851" actId="20577"/>
          <ac:spMkLst>
            <pc:docMk/>
            <pc:sldMk cId="1749994203" sldId="2147376479"/>
            <ac:spMk id="7" creationId="{F0055CEA-8922-3CF3-DF6B-F60F720B76C2}"/>
          </ac:spMkLst>
        </pc:spChg>
      </pc:sldChg>
      <pc:sldChg chg="add del">
        <pc:chgData name="Monique Naval" userId="d09d28ae-49ca-44cc-b1ae-f1e387486a8c" providerId="ADAL" clId="{34FF1A00-4B6D-4AB9-B181-5613692B2C87}" dt="2025-04-06T16:48:32.430" v="817" actId="47"/>
        <pc:sldMkLst>
          <pc:docMk/>
          <pc:sldMk cId="2973004110" sldId="2147475579"/>
        </pc:sldMkLst>
      </pc:sldChg>
      <pc:sldMasterChg chg="delSldLayout">
        <pc:chgData name="Monique Naval" userId="d09d28ae-49ca-44cc-b1ae-f1e387486a8c" providerId="ADAL" clId="{34FF1A00-4B6D-4AB9-B181-5613692B2C87}" dt="2025-04-04T13:46:19.818" v="254" actId="47"/>
        <pc:sldMasterMkLst>
          <pc:docMk/>
          <pc:sldMasterMk cId="1777683924" sldId="2147483660"/>
        </pc:sldMasterMkLst>
        <pc:sldLayoutChg chg="del">
          <pc:chgData name="Monique Naval" userId="d09d28ae-49ca-44cc-b1ae-f1e387486a8c" providerId="ADAL" clId="{34FF1A00-4B6D-4AB9-B181-5613692B2C87}" dt="2025-04-04T13:46:19.818" v="254" actId="47"/>
          <pc:sldLayoutMkLst>
            <pc:docMk/>
            <pc:sldMasterMk cId="1777683924" sldId="2147483660"/>
            <pc:sldLayoutMk cId="1949768497" sldId="2147484533"/>
          </pc:sldLayoutMkLst>
        </pc:sldLayoutChg>
      </pc:sldMasterChg>
      <pc:sldMasterChg chg="addSldLayout delSldLayout">
        <pc:chgData name="Monique Naval" userId="d09d28ae-49ca-44cc-b1ae-f1e387486a8c" providerId="ADAL" clId="{34FF1A00-4B6D-4AB9-B181-5613692B2C87}" dt="2025-04-06T16:48:43.392" v="818" actId="47"/>
        <pc:sldMasterMkLst>
          <pc:docMk/>
          <pc:sldMasterMk cId="970104284" sldId="2147484055"/>
        </pc:sldMasterMkLst>
        <pc:sldLayoutChg chg="add del">
          <pc:chgData name="Monique Naval" userId="d09d28ae-49ca-44cc-b1ae-f1e387486a8c" providerId="ADAL" clId="{34FF1A00-4B6D-4AB9-B181-5613692B2C87}" dt="2025-04-06T16:48:43.392" v="818" actId="47"/>
          <pc:sldLayoutMkLst>
            <pc:docMk/>
            <pc:sldMasterMk cId="970104284" sldId="2147484055"/>
            <pc:sldLayoutMk cId="2907452032" sldId="2147484504"/>
          </pc:sldLayoutMkLst>
        </pc:sldLayoutChg>
      </pc:sldMasterChg>
      <pc:sldMasterChg chg="delSldLayout">
        <pc:chgData name="Monique Naval" userId="d09d28ae-49ca-44cc-b1ae-f1e387486a8c" providerId="ADAL" clId="{34FF1A00-4B6D-4AB9-B181-5613692B2C87}" dt="2025-04-04T14:00:33.362" v="279" actId="47"/>
        <pc:sldMasterMkLst>
          <pc:docMk/>
          <pc:sldMasterMk cId="1565794392" sldId="2147484394"/>
        </pc:sldMasterMkLst>
        <pc:sldLayoutChg chg="del">
          <pc:chgData name="Monique Naval" userId="d09d28ae-49ca-44cc-b1ae-f1e387486a8c" providerId="ADAL" clId="{34FF1A00-4B6D-4AB9-B181-5613692B2C87}" dt="2025-04-04T14:00:33.362" v="279" actId="47"/>
          <pc:sldLayoutMkLst>
            <pc:docMk/>
            <pc:sldMasterMk cId="1565794392" sldId="2147484394"/>
            <pc:sldLayoutMk cId="3037978522" sldId="2147484531"/>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Microsoft_Excel_Worksheet8.xlsx"/></Relationships>
</file>

<file path=ppt/charts/_rels/chart2.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5.xm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6.xlsx"/></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dirty="0"/>
              <a:t>Retail value sales growth of dairy products and alternatives globally 2024-2029</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Sheet1!$C$5</c:f>
              <c:strCache>
                <c:ptCount val="1"/>
                <c:pt idx="0">
                  <c:v>Absolute</c:v>
                </c:pt>
              </c:strCache>
            </c:strRef>
          </c:tx>
          <c:spPr>
            <a:solidFill>
              <a:schemeClr val="accent1"/>
            </a:solidFill>
            <a:ln>
              <a:noFill/>
            </a:ln>
            <a:effectLst/>
          </c:spPr>
          <c:invertIfNegative val="0"/>
          <c:cat>
            <c:strRef>
              <c:f>Sheet1!$B$6:$B$12</c:f>
              <c:strCache>
                <c:ptCount val="7"/>
                <c:pt idx="0">
                  <c:v>Cheese</c:v>
                </c:pt>
                <c:pt idx="1">
                  <c:v>Drinking Milk Products</c:v>
                </c:pt>
                <c:pt idx="2">
                  <c:v>Yoghurt and Sour Milk Products</c:v>
                </c:pt>
                <c:pt idx="3">
                  <c:v>Other Dairy</c:v>
                </c:pt>
                <c:pt idx="4">
                  <c:v>Plant-based Dairy</c:v>
                </c:pt>
                <c:pt idx="5">
                  <c:v>Butter and Spreads</c:v>
                </c:pt>
                <c:pt idx="6">
                  <c:v>Baby Food</c:v>
                </c:pt>
              </c:strCache>
            </c:strRef>
          </c:cat>
          <c:val>
            <c:numRef>
              <c:f>Sheet1!$C$6:$C$12</c:f>
              <c:numCache>
                <c:formatCode>0</c:formatCode>
                <c:ptCount val="7"/>
                <c:pt idx="0">
                  <c:v>23214</c:v>
                </c:pt>
                <c:pt idx="1">
                  <c:v>14246.8</c:v>
                </c:pt>
                <c:pt idx="2">
                  <c:v>10482.700000000001</c:v>
                </c:pt>
                <c:pt idx="3">
                  <c:v>6834</c:v>
                </c:pt>
                <c:pt idx="4">
                  <c:v>4959.5</c:v>
                </c:pt>
                <c:pt idx="5">
                  <c:v>3843.8</c:v>
                </c:pt>
                <c:pt idx="6">
                  <c:v>499.4</c:v>
                </c:pt>
              </c:numCache>
            </c:numRef>
          </c:val>
          <c:extLst>
            <c:ext xmlns:c16="http://schemas.microsoft.com/office/drawing/2014/chart" uri="{C3380CC4-5D6E-409C-BE32-E72D297353CC}">
              <c16:uniqueId val="{00000000-8025-4266-9406-6D422578B601}"/>
            </c:ext>
          </c:extLst>
        </c:ser>
        <c:dLbls>
          <c:showLegendKey val="0"/>
          <c:showVal val="0"/>
          <c:showCatName val="0"/>
          <c:showSerName val="0"/>
          <c:showPercent val="0"/>
          <c:showBubbleSize val="0"/>
        </c:dLbls>
        <c:gapWidth val="219"/>
        <c:overlap val="-27"/>
        <c:axId val="1902065664"/>
        <c:axId val="1902056544"/>
      </c:barChart>
      <c:scatterChart>
        <c:scatterStyle val="lineMarker"/>
        <c:varyColors val="0"/>
        <c:ser>
          <c:idx val="1"/>
          <c:order val="1"/>
          <c:tx>
            <c:strRef>
              <c:f>Sheet1!$D$5</c:f>
              <c:strCache>
                <c:ptCount val="1"/>
                <c:pt idx="0">
                  <c:v>CAGR</c:v>
                </c:pt>
              </c:strCache>
            </c:strRef>
          </c:tx>
          <c:spPr>
            <a:ln w="25400" cap="rnd">
              <a:noFill/>
              <a:round/>
            </a:ln>
            <a:effectLst/>
          </c:spPr>
          <c:marker>
            <c:symbol val="circle"/>
            <c:size val="5"/>
            <c:spPr>
              <a:solidFill>
                <a:schemeClr val="accent4"/>
              </a:solidFill>
              <a:ln w="9525">
                <a:solidFill>
                  <a:schemeClr val="accent2"/>
                </a:solidFill>
              </a:ln>
              <a:effectLst/>
            </c:spPr>
          </c:marker>
          <c:xVal>
            <c:strRef>
              <c:f>Sheet1!$B$6:$B$12</c:f>
              <c:strCache>
                <c:ptCount val="7"/>
                <c:pt idx="0">
                  <c:v>Cheese</c:v>
                </c:pt>
                <c:pt idx="1">
                  <c:v>Drinking Milk Products</c:v>
                </c:pt>
                <c:pt idx="2">
                  <c:v>Yoghurt and Sour Milk Products</c:v>
                </c:pt>
                <c:pt idx="3">
                  <c:v>Other Dairy</c:v>
                </c:pt>
                <c:pt idx="4">
                  <c:v>Plant-based Dairy</c:v>
                </c:pt>
                <c:pt idx="5">
                  <c:v>Butter and Spreads</c:v>
                </c:pt>
                <c:pt idx="6">
                  <c:v>Baby Food</c:v>
                </c:pt>
              </c:strCache>
            </c:strRef>
          </c:xVal>
          <c:yVal>
            <c:numRef>
              <c:f>Sheet1!$D$6:$D$12</c:f>
              <c:numCache>
                <c:formatCode>General</c:formatCode>
                <c:ptCount val="7"/>
                <c:pt idx="0">
                  <c:v>2.6</c:v>
                </c:pt>
                <c:pt idx="1">
                  <c:v>1.5</c:v>
                </c:pt>
                <c:pt idx="2">
                  <c:v>2</c:v>
                </c:pt>
                <c:pt idx="3">
                  <c:v>1.7</c:v>
                </c:pt>
                <c:pt idx="4">
                  <c:v>4.3</c:v>
                </c:pt>
                <c:pt idx="5">
                  <c:v>1.4</c:v>
                </c:pt>
                <c:pt idx="6">
                  <c:v>0.1</c:v>
                </c:pt>
              </c:numCache>
            </c:numRef>
          </c:yVal>
          <c:smooth val="0"/>
          <c:extLst>
            <c:ext xmlns:c16="http://schemas.microsoft.com/office/drawing/2014/chart" uri="{C3380CC4-5D6E-409C-BE32-E72D297353CC}">
              <c16:uniqueId val="{00000001-8025-4266-9406-6D422578B601}"/>
            </c:ext>
          </c:extLst>
        </c:ser>
        <c:dLbls>
          <c:showLegendKey val="0"/>
          <c:showVal val="0"/>
          <c:showCatName val="0"/>
          <c:showSerName val="0"/>
          <c:showPercent val="0"/>
          <c:showBubbleSize val="0"/>
        </c:dLbls>
        <c:axId val="1128569280"/>
        <c:axId val="1902056064"/>
      </c:scatterChart>
      <c:catAx>
        <c:axId val="1902065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902056544"/>
        <c:crosses val="autoZero"/>
        <c:auto val="1"/>
        <c:lblAlgn val="ctr"/>
        <c:lblOffset val="100"/>
        <c:noMultiLvlLbl val="0"/>
      </c:catAx>
      <c:valAx>
        <c:axId val="19020565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dirty="0"/>
                  <a:t>Retail value RSP (USD mn)</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902065664"/>
        <c:crosses val="autoZero"/>
        <c:crossBetween val="between"/>
      </c:valAx>
      <c:valAx>
        <c:axId val="1902056064"/>
        <c:scaling>
          <c:orientation val="minMax"/>
        </c:scaling>
        <c:delete val="0"/>
        <c:axPos val="r"/>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dirty="0"/>
                  <a:t>% CAGR</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128569280"/>
        <c:crosses val="max"/>
        <c:crossBetween val="midCat"/>
      </c:valAx>
      <c:valAx>
        <c:axId val="1128569280"/>
        <c:scaling>
          <c:orientation val="minMax"/>
        </c:scaling>
        <c:delete val="1"/>
        <c:axPos val="t"/>
        <c:majorTickMark val="none"/>
        <c:minorTickMark val="none"/>
        <c:tickLblPos val="nextTo"/>
        <c:crossAx val="1902056064"/>
        <c:crosses val="max"/>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647479747007718"/>
          <c:y val="0.38680639894476931"/>
          <c:w val="0.44074551067624579"/>
          <c:h val="0.53098919836246206"/>
        </c:manualLayout>
      </c:layout>
      <c:barChart>
        <c:barDir val="bar"/>
        <c:grouping val="clustered"/>
        <c:varyColors val="0"/>
        <c:ser>
          <c:idx val="0"/>
          <c:order val="0"/>
          <c:tx>
            <c:strRef>
              <c:f>Sheet1!$B$1</c:f>
              <c:strCache>
                <c:ptCount val="1"/>
                <c:pt idx="0">
                  <c:v>Selected</c:v>
                </c:pt>
              </c:strCache>
            </c:strRef>
          </c:tx>
          <c:spPr>
            <a:solidFill>
              <a:srgbClr val="4472C4"/>
            </a:solidFill>
            <a:ln w="25354">
              <a:noFill/>
            </a:ln>
          </c:spPr>
          <c:invertIfNegative val="0"/>
          <c:dPt>
            <c:idx val="1"/>
            <c:invertIfNegative val="0"/>
            <c:bubble3D val="0"/>
            <c:extLst>
              <c:ext xmlns:c16="http://schemas.microsoft.com/office/drawing/2014/chart" uri="{C3380CC4-5D6E-409C-BE32-E72D297353CC}">
                <c16:uniqueId val="{00000000-06EC-4394-AEC9-CB5DFA4F2252}"/>
              </c:ext>
            </c:extLst>
          </c:dPt>
          <c:dPt>
            <c:idx val="2"/>
            <c:invertIfNegative val="0"/>
            <c:bubble3D val="0"/>
            <c:extLst>
              <c:ext xmlns:c16="http://schemas.microsoft.com/office/drawing/2014/chart" uri="{C3380CC4-5D6E-409C-BE32-E72D297353CC}">
                <c16:uniqueId val="{00000001-06EC-4394-AEC9-CB5DFA4F2252}"/>
              </c:ext>
            </c:extLst>
          </c:dPt>
          <c:dPt>
            <c:idx val="3"/>
            <c:invertIfNegative val="0"/>
            <c:bubble3D val="0"/>
            <c:extLst>
              <c:ext xmlns:c16="http://schemas.microsoft.com/office/drawing/2014/chart" uri="{C3380CC4-5D6E-409C-BE32-E72D297353CC}">
                <c16:uniqueId val="{00000002-06EC-4394-AEC9-CB5DFA4F2252}"/>
              </c:ext>
            </c:extLst>
          </c:dPt>
          <c:dPt>
            <c:idx val="5"/>
            <c:invertIfNegative val="0"/>
            <c:bubble3D val="0"/>
            <c:spPr>
              <a:solidFill>
                <a:srgbClr val="A5A5A5"/>
              </a:solidFill>
              <a:ln w="25354">
                <a:noFill/>
              </a:ln>
            </c:spPr>
            <c:extLst>
              <c:ext xmlns:c16="http://schemas.microsoft.com/office/drawing/2014/chart" uri="{C3380CC4-5D6E-409C-BE32-E72D297353CC}">
                <c16:uniqueId val="{00000004-06EC-4394-AEC9-CB5DFA4F2252}"/>
              </c:ext>
            </c:extLst>
          </c:dPt>
          <c:dPt>
            <c:idx val="7"/>
            <c:invertIfNegative val="0"/>
            <c:bubble3D val="0"/>
            <c:extLst>
              <c:ext xmlns:c16="http://schemas.microsoft.com/office/drawing/2014/chart" uri="{C3380CC4-5D6E-409C-BE32-E72D297353CC}">
                <c16:uniqueId val="{00000005-06EC-4394-AEC9-CB5DFA4F2252}"/>
              </c:ext>
            </c:extLst>
          </c:dPt>
          <c:dPt>
            <c:idx val="10"/>
            <c:invertIfNegative val="0"/>
            <c:bubble3D val="0"/>
            <c:spPr>
              <a:solidFill>
                <a:srgbClr val="A5A5A5"/>
              </a:solidFill>
              <a:ln w="25354">
                <a:noFill/>
              </a:ln>
            </c:spPr>
            <c:extLst>
              <c:ext xmlns:c16="http://schemas.microsoft.com/office/drawing/2014/chart" uri="{C3380CC4-5D6E-409C-BE32-E72D297353CC}">
                <c16:uniqueId val="{00000007-06EC-4394-AEC9-CB5DFA4F2252}"/>
              </c:ext>
            </c:extLst>
          </c:dPt>
          <c:cat>
            <c:strRef>
              <c:f>Sheet1!$A$2:$A$17</c:f>
              <c:strCache>
                <c:ptCount val="13"/>
                <c:pt idx="0">
                  <c:v>Supports a charity or charitable cause</c:v>
                </c:pt>
                <c:pt idx="1">
                  <c:v>Grass fed/Pasture raised</c:v>
                </c:pt>
                <c:pt idx="2">
                  <c:v>Hormone free</c:v>
                </c:pt>
                <c:pt idx="3">
                  <c:v>Non-GMO (genetically modified organism)</c:v>
                </c:pt>
                <c:pt idx="4">
                  <c:v>Free range</c:v>
                </c:pt>
                <c:pt idx="5">
                  <c:v>Supports local communities</c:v>
                </c:pt>
                <c:pt idx="6">
                  <c:v>Fair trade or UTZ certified</c:v>
                </c:pt>
                <c:pt idx="7">
                  <c:v>Sustainably produced or raised</c:v>
                </c:pt>
                <c:pt idx="8">
                  <c:v>100% organic</c:v>
                </c:pt>
                <c:pt idx="9">
                  <c:v>Environmentally conscious or eco-friendly</c:v>
                </c:pt>
                <c:pt idx="10">
                  <c:v>Locally sourced or manufactured locally</c:v>
                </c:pt>
                <c:pt idx="11">
                  <c:v>Strong or well-known brand</c:v>
                </c:pt>
                <c:pt idx="12">
                  <c:v>All natural</c:v>
                </c:pt>
              </c:strCache>
            </c:strRef>
          </c:cat>
          <c:val>
            <c:numRef>
              <c:f>Sheet1!$B$2:$B$17</c:f>
              <c:numCache>
                <c:formatCode>0.0%</c:formatCode>
                <c:ptCount val="13"/>
                <c:pt idx="0">
                  <c:v>8.8000000000000009E-2</c:v>
                </c:pt>
                <c:pt idx="1">
                  <c:v>0.124</c:v>
                </c:pt>
                <c:pt idx="2">
                  <c:v>0.17899999999999999</c:v>
                </c:pt>
                <c:pt idx="3">
                  <c:v>0.182</c:v>
                </c:pt>
                <c:pt idx="4">
                  <c:v>0.188</c:v>
                </c:pt>
                <c:pt idx="5">
                  <c:v>0.18899999999999997</c:v>
                </c:pt>
                <c:pt idx="6">
                  <c:v>0.192</c:v>
                </c:pt>
                <c:pt idx="7">
                  <c:v>0.19699999999999998</c:v>
                </c:pt>
                <c:pt idx="8">
                  <c:v>0.217</c:v>
                </c:pt>
                <c:pt idx="9">
                  <c:v>0.23</c:v>
                </c:pt>
                <c:pt idx="10" formatCode="0.00">
                  <c:v>0.247</c:v>
                </c:pt>
                <c:pt idx="11" formatCode="0.00">
                  <c:v>0.26200000000000001</c:v>
                </c:pt>
                <c:pt idx="12" formatCode="0.00">
                  <c:v>0.34600000000000003</c:v>
                </c:pt>
              </c:numCache>
            </c:numRef>
          </c:val>
          <c:extLst>
            <c:ext xmlns:c16="http://schemas.microsoft.com/office/drawing/2014/chart" uri="{C3380CC4-5D6E-409C-BE32-E72D297353CC}">
              <c16:uniqueId val="{00000008-06EC-4394-AEC9-CB5DFA4F2252}"/>
            </c:ext>
          </c:extLst>
        </c:ser>
        <c:dLbls>
          <c:showLegendKey val="0"/>
          <c:showVal val="0"/>
          <c:showCatName val="0"/>
          <c:showSerName val="0"/>
          <c:showPercent val="0"/>
          <c:showBubbleSize val="0"/>
        </c:dLbls>
        <c:gapWidth val="75"/>
        <c:overlap val="-25"/>
        <c:axId val="273540079"/>
        <c:axId val="1"/>
      </c:barChart>
      <c:catAx>
        <c:axId val="273540079"/>
        <c:scaling>
          <c:orientation val="minMax"/>
        </c:scaling>
        <c:delete val="0"/>
        <c:axPos val="l"/>
        <c:numFmt formatCode="General" sourceLinked="1"/>
        <c:majorTickMark val="none"/>
        <c:minorTickMark val="none"/>
        <c:tickLblPos val="nextTo"/>
        <c:spPr>
          <a:noFill/>
          <a:ln w="6813" cap="flat" cmpd="sng" algn="ctr">
            <a:solidFill>
              <a:schemeClr val="tx1">
                <a:lumMod val="60000"/>
                <a:lumOff val="40000"/>
              </a:schemeClr>
            </a:solidFill>
            <a:prstDash val="solid"/>
            <a:round/>
          </a:ln>
          <a:effectLst/>
        </c:spPr>
        <c:txPr>
          <a:bodyPr rot="-60000000" vert="horz"/>
          <a:lstStyle/>
          <a:p>
            <a:pPr>
              <a:defRPr sz="800"/>
            </a:pPr>
            <a:endParaRPr lang="en-US"/>
          </a:p>
        </c:txPr>
        <c:crossAx val="1"/>
        <c:crosses val="autoZero"/>
        <c:auto val="1"/>
        <c:lblAlgn val="ctr"/>
        <c:lblOffset val="100"/>
        <c:noMultiLvlLbl val="0"/>
      </c:catAx>
      <c:valAx>
        <c:axId val="1"/>
        <c:scaling>
          <c:orientation val="minMax"/>
        </c:scaling>
        <c:delete val="0"/>
        <c:axPos val="b"/>
        <c:majorGridlines>
          <c:spPr>
            <a:ln w="6813" cap="flat" cmpd="sng" algn="ctr">
              <a:solidFill>
                <a:schemeClr val="tx1">
                  <a:lumMod val="20000"/>
                  <a:lumOff val="80000"/>
                </a:schemeClr>
              </a:solidFill>
              <a:prstDash val="solid"/>
              <a:round/>
            </a:ln>
            <a:effectLst/>
          </c:spPr>
        </c:majorGridlines>
        <c:numFmt formatCode="0%" sourceLinked="0"/>
        <c:majorTickMark val="none"/>
        <c:minorTickMark val="none"/>
        <c:tickLblPos val="nextTo"/>
        <c:spPr>
          <a:ln w="6338">
            <a:noFill/>
          </a:ln>
        </c:spPr>
        <c:txPr>
          <a:bodyPr rot="-60000000" vert="horz"/>
          <a:lstStyle/>
          <a:p>
            <a:pPr>
              <a:defRPr/>
            </a:pPr>
            <a:endParaRPr lang="en-US"/>
          </a:p>
        </c:txPr>
        <c:crossAx val="273540079"/>
        <c:crosses val="autoZero"/>
        <c:crossBetween val="between"/>
        <c:majorUnit val="0.1"/>
      </c:valAx>
      <c:spPr>
        <a:noFill/>
        <a:ln w="25354">
          <a:noFill/>
        </a:ln>
      </c:spPr>
    </c:plotArea>
    <c:plotVisOnly val="1"/>
    <c:dispBlanksAs val="gap"/>
    <c:showDLblsOverMax val="0"/>
  </c:chart>
  <c:spPr>
    <a:noFill/>
    <a:ln>
      <a:noFill/>
    </a:ln>
    <a:effectLst/>
  </c:spPr>
  <c:txPr>
    <a:bodyPr/>
    <a:lstStyle/>
    <a:p>
      <a:pPr>
        <a:defRPr sz="898">
          <a:solidFill>
            <a:schemeClr val="tx1"/>
          </a:solidFill>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u="none" strike="noStrike" kern="1200" spc="0" baseline="0" dirty="0">
                <a:solidFill>
                  <a:srgbClr val="000000"/>
                </a:solidFill>
              </a:rPr>
              <a:t>Retail value growth of dairy products and alternatives 2024-2029</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2024 - 2029 Absolute</c:v>
                </c:pt>
              </c:strCache>
            </c:strRef>
          </c:tx>
          <c:spPr>
            <a:solidFill>
              <a:schemeClr val="accent1"/>
            </a:solidFill>
            <a:ln>
              <a:noFill/>
            </a:ln>
            <a:effectLst/>
          </c:spPr>
          <c:invertIfNegative val="0"/>
          <c:cat>
            <c:strRef>
              <c:f>Sheet1!$A$2:$A$10</c:f>
              <c:strCache>
                <c:ptCount val="9"/>
                <c:pt idx="0">
                  <c:v>Pakistan</c:v>
                </c:pt>
                <c:pt idx="1">
                  <c:v>Turkey</c:v>
                </c:pt>
                <c:pt idx="2">
                  <c:v>Canada</c:v>
                </c:pt>
                <c:pt idx="3">
                  <c:v>United Kingdom</c:v>
                </c:pt>
                <c:pt idx="4">
                  <c:v>Indonesia</c:v>
                </c:pt>
                <c:pt idx="5">
                  <c:v>Mexico</c:v>
                </c:pt>
                <c:pt idx="6">
                  <c:v>Brazil</c:v>
                </c:pt>
                <c:pt idx="7">
                  <c:v>USA</c:v>
                </c:pt>
                <c:pt idx="8">
                  <c:v>India</c:v>
                </c:pt>
              </c:strCache>
            </c:strRef>
          </c:cat>
          <c:val>
            <c:numRef>
              <c:f>Sheet1!$B$2:$B$10</c:f>
              <c:numCache>
                <c:formatCode>#,##0.0</c:formatCode>
                <c:ptCount val="9"/>
                <c:pt idx="0">
                  <c:v>1940.6</c:v>
                </c:pt>
                <c:pt idx="1">
                  <c:v>2185</c:v>
                </c:pt>
                <c:pt idx="2">
                  <c:v>2211.3000000000002</c:v>
                </c:pt>
                <c:pt idx="3">
                  <c:v>2588.4</c:v>
                </c:pt>
                <c:pt idx="4">
                  <c:v>2716.1</c:v>
                </c:pt>
                <c:pt idx="5">
                  <c:v>3009.4</c:v>
                </c:pt>
                <c:pt idx="6">
                  <c:v>6227.6</c:v>
                </c:pt>
                <c:pt idx="7">
                  <c:v>6421.7</c:v>
                </c:pt>
                <c:pt idx="8">
                  <c:v>10529.7</c:v>
                </c:pt>
              </c:numCache>
            </c:numRef>
          </c:val>
          <c:extLst>
            <c:ext xmlns:c16="http://schemas.microsoft.com/office/drawing/2014/chart" uri="{C3380CC4-5D6E-409C-BE32-E72D297353CC}">
              <c16:uniqueId val="{00000000-3469-4F75-B0CA-7FF5E65782FD}"/>
            </c:ext>
          </c:extLst>
        </c:ser>
        <c:dLbls>
          <c:showLegendKey val="0"/>
          <c:showVal val="0"/>
          <c:showCatName val="0"/>
          <c:showSerName val="0"/>
          <c:showPercent val="0"/>
          <c:showBubbleSize val="0"/>
        </c:dLbls>
        <c:gapWidth val="182"/>
        <c:axId val="1023676000"/>
        <c:axId val="1023686080"/>
      </c:barChart>
      <c:catAx>
        <c:axId val="10236760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23686080"/>
        <c:crosses val="autoZero"/>
        <c:auto val="1"/>
        <c:lblAlgn val="ctr"/>
        <c:lblOffset val="100"/>
        <c:noMultiLvlLbl val="0"/>
      </c:catAx>
      <c:valAx>
        <c:axId val="102368608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Rerail RSP USD Million</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236760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282139376389173"/>
          <c:y val="0.22858559787762231"/>
          <c:w val="0.5781047671801488"/>
          <c:h val="0.57348509581930007"/>
        </c:manualLayout>
      </c:layout>
      <c:barChart>
        <c:barDir val="bar"/>
        <c:grouping val="clustered"/>
        <c:varyColors val="0"/>
        <c:ser>
          <c:idx val="0"/>
          <c:order val="0"/>
          <c:tx>
            <c:strRef>
              <c:f>Sheet1!$B$1</c:f>
              <c:strCache>
                <c:ptCount val="1"/>
                <c:pt idx="0">
                  <c:v>% of Total SKU Count</c:v>
                </c:pt>
              </c:strCache>
            </c:strRef>
          </c:tx>
          <c:invertIfNegative val="0"/>
          <c:cat>
            <c:strRef>
              <c:f>Sheet1!$A$2:$A$11</c:f>
              <c:strCache>
                <c:ptCount val="10"/>
                <c:pt idx="0">
                  <c:v>Immune System Health</c:v>
                </c:pt>
                <c:pt idx="1">
                  <c:v>Good Source of Omega 3s</c:v>
                </c:pt>
                <c:pt idx="2">
                  <c:v>No Added Sugar</c:v>
                </c:pt>
                <c:pt idx="3">
                  <c:v>Lactose Free</c:v>
                </c:pt>
                <c:pt idx="4">
                  <c:v>No Artificial Preservatives</c:v>
                </c:pt>
                <c:pt idx="5">
                  <c:v>High Protein</c:v>
                </c:pt>
                <c:pt idx="6">
                  <c:v>Probiotic</c:v>
                </c:pt>
                <c:pt idx="7">
                  <c:v>Natural</c:v>
                </c:pt>
                <c:pt idx="8">
                  <c:v>Organic</c:v>
                </c:pt>
                <c:pt idx="9">
                  <c:v>Good Source of Vitamins</c:v>
                </c:pt>
              </c:strCache>
            </c:strRef>
          </c:cat>
          <c:val>
            <c:numRef>
              <c:f>Sheet1!$B$2:$B$11</c:f>
              <c:numCache>
                <c:formatCode>0.0%</c:formatCode>
                <c:ptCount val="10"/>
                <c:pt idx="0">
                  <c:v>2.6000000000000002E-2</c:v>
                </c:pt>
                <c:pt idx="1">
                  <c:v>3.2000000000000001E-2</c:v>
                </c:pt>
                <c:pt idx="2">
                  <c:v>3.4000000000000002E-2</c:v>
                </c:pt>
                <c:pt idx="3">
                  <c:v>3.4000000000000002E-2</c:v>
                </c:pt>
                <c:pt idx="4">
                  <c:v>3.4000000000000002E-2</c:v>
                </c:pt>
                <c:pt idx="5">
                  <c:v>3.9E-2</c:v>
                </c:pt>
                <c:pt idx="6">
                  <c:v>5.0999999999999997E-2</c:v>
                </c:pt>
                <c:pt idx="7">
                  <c:v>5.7000000000000002E-2</c:v>
                </c:pt>
                <c:pt idx="8">
                  <c:v>8.1000000000000003E-2</c:v>
                </c:pt>
                <c:pt idx="9">
                  <c:v>8.1000000000000003E-2</c:v>
                </c:pt>
              </c:numCache>
            </c:numRef>
          </c:val>
          <c:extLst>
            <c:ext xmlns:c16="http://schemas.microsoft.com/office/drawing/2014/chart" uri="{C3380CC4-5D6E-409C-BE32-E72D297353CC}">
              <c16:uniqueId val="{00000000-F410-4901-B6E5-646B2FCF2A9C}"/>
            </c:ext>
          </c:extLst>
        </c:ser>
        <c:dLbls>
          <c:showLegendKey val="0"/>
          <c:showVal val="0"/>
          <c:showCatName val="0"/>
          <c:showSerName val="0"/>
          <c:showPercent val="0"/>
          <c:showBubbleSize val="0"/>
        </c:dLbls>
        <c:gapWidth val="75"/>
        <c:overlap val="-25"/>
        <c:axId val="1173158608"/>
        <c:axId val="1"/>
      </c:barChart>
      <c:catAx>
        <c:axId val="1173158608"/>
        <c:scaling>
          <c:orientation val="minMax"/>
        </c:scaling>
        <c:delete val="0"/>
        <c:axPos val="l"/>
        <c:numFmt formatCode="General" sourceLinked="1"/>
        <c:majorTickMark val="none"/>
        <c:minorTickMark val="none"/>
        <c:tickLblPos val="nextTo"/>
        <c:spPr>
          <a:noFill/>
          <a:ln w="7120" cap="flat" cmpd="sng" algn="ctr">
            <a:solidFill>
              <a:schemeClr val="tx1">
                <a:lumMod val="60000"/>
                <a:lumOff val="40000"/>
              </a:schemeClr>
            </a:solidFill>
            <a:round/>
          </a:ln>
          <a:effectLst/>
        </c:spPr>
        <c:txPr>
          <a:bodyPr rot="-60000000" vert="horz"/>
          <a:lstStyle/>
          <a:p>
            <a:pPr>
              <a:defRPr/>
            </a:pPr>
            <a:endParaRPr lang="en-US"/>
          </a:p>
        </c:txPr>
        <c:crossAx val="1"/>
        <c:crosses val="autoZero"/>
        <c:auto val="1"/>
        <c:lblAlgn val="ctr"/>
        <c:lblOffset val="100"/>
        <c:noMultiLvlLbl val="0"/>
      </c:catAx>
      <c:valAx>
        <c:axId val="1"/>
        <c:scaling>
          <c:orientation val="minMax"/>
        </c:scaling>
        <c:delete val="0"/>
        <c:axPos val="b"/>
        <c:majorGridlines>
          <c:spPr>
            <a:ln w="7120" cap="flat" cmpd="sng" algn="ctr">
              <a:solidFill>
                <a:schemeClr val="tx1">
                  <a:lumMod val="20000"/>
                  <a:lumOff val="80000"/>
                </a:schemeClr>
              </a:solidFill>
              <a:round/>
            </a:ln>
            <a:effectLst/>
          </c:spPr>
        </c:majorGridlines>
        <c:numFmt formatCode="0%" sourceLinked="0"/>
        <c:majorTickMark val="none"/>
        <c:minorTickMark val="none"/>
        <c:tickLblPos val="nextTo"/>
        <c:spPr>
          <a:ln w="6342">
            <a:noFill/>
          </a:ln>
        </c:spPr>
        <c:txPr>
          <a:bodyPr rot="-60000000" vert="horz"/>
          <a:lstStyle/>
          <a:p>
            <a:pPr>
              <a:defRPr/>
            </a:pPr>
            <a:endParaRPr lang="en-US"/>
          </a:p>
        </c:txPr>
        <c:crossAx val="1173158608"/>
        <c:crosses val="autoZero"/>
        <c:crossBetween val="between"/>
        <c:majorUnit val="2.0000000000000004E-2"/>
      </c:valAx>
      <c:spPr>
        <a:noFill/>
        <a:ln w="25367">
          <a:noFill/>
        </a:ln>
      </c:spPr>
    </c:plotArea>
    <c:plotVisOnly val="1"/>
    <c:dispBlanksAs val="gap"/>
    <c:showDLblsOverMax val="0"/>
  </c:chart>
  <c:spPr>
    <a:noFill/>
    <a:ln>
      <a:noFill/>
    </a:ln>
    <a:effectLst/>
  </c:spPr>
  <c:txPr>
    <a:bodyPr/>
    <a:lstStyle/>
    <a:p>
      <a:pPr>
        <a:defRPr sz="899">
          <a:solidFill>
            <a:schemeClr val="tx1"/>
          </a:solidFill>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483869836840297"/>
          <c:y val="0.20467375425693207"/>
          <c:w val="0.45493693074652403"/>
          <c:h val="0.53591313962099085"/>
        </c:manualLayout>
      </c:layout>
      <c:barChart>
        <c:barDir val="bar"/>
        <c:grouping val="clustered"/>
        <c:varyColors val="0"/>
        <c:ser>
          <c:idx val="1"/>
          <c:order val="0"/>
          <c:tx>
            <c:strRef>
              <c:f>Sheet1!$B$1</c:f>
              <c:strCache>
                <c:ptCount val="1"/>
                <c:pt idx="0">
                  <c:v>2024</c:v>
                </c:pt>
              </c:strCache>
            </c:strRef>
          </c:tx>
          <c:spPr>
            <a:solidFill>
              <a:schemeClr val="accent2"/>
            </a:solidFill>
            <a:ln>
              <a:noFill/>
            </a:ln>
            <a:effectLst/>
          </c:spPr>
          <c:invertIfNegative val="0"/>
          <c:cat>
            <c:strRef>
              <c:f>Sheet1!$A$2:$A$3</c:f>
              <c:strCache>
                <c:ptCount val="2"/>
                <c:pt idx="0">
                  <c:v>I am willing to spend money to save time</c:v>
                </c:pt>
                <c:pt idx="1">
                  <c:v>I find I am looking for ways to simplify my life</c:v>
                </c:pt>
              </c:strCache>
            </c:strRef>
          </c:cat>
          <c:val>
            <c:numRef>
              <c:f>Sheet1!$B$2:$B$3</c:f>
              <c:numCache>
                <c:formatCode>0.0%</c:formatCode>
                <c:ptCount val="2"/>
                <c:pt idx="0">
                  <c:v>0.495</c:v>
                </c:pt>
                <c:pt idx="1">
                  <c:v>0.67299999999999993</c:v>
                </c:pt>
              </c:numCache>
            </c:numRef>
          </c:val>
          <c:extLst>
            <c:ext xmlns:c16="http://schemas.microsoft.com/office/drawing/2014/chart" uri="{C3380CC4-5D6E-409C-BE32-E72D297353CC}">
              <c16:uniqueId val="{00000000-27C8-453B-9758-C6F66C381367}"/>
            </c:ext>
          </c:extLst>
        </c:ser>
        <c:ser>
          <c:idx val="0"/>
          <c:order val="1"/>
          <c:tx>
            <c:strRef>
              <c:f>Sheet1!$C$1</c:f>
              <c:strCache>
                <c:ptCount val="1"/>
                <c:pt idx="0">
                  <c:v>2023</c:v>
                </c:pt>
              </c:strCache>
            </c:strRef>
          </c:tx>
          <c:spPr>
            <a:solidFill>
              <a:schemeClr val="accent1"/>
            </a:solidFill>
            <a:ln>
              <a:noFill/>
            </a:ln>
            <a:effectLst/>
          </c:spPr>
          <c:invertIfNegative val="0"/>
          <c:cat>
            <c:strRef>
              <c:f>Sheet1!$A$2:$A$3</c:f>
              <c:strCache>
                <c:ptCount val="2"/>
                <c:pt idx="0">
                  <c:v>I am willing to spend money to save time</c:v>
                </c:pt>
                <c:pt idx="1">
                  <c:v>I find I am looking for ways to simplify my life</c:v>
                </c:pt>
              </c:strCache>
            </c:strRef>
          </c:cat>
          <c:val>
            <c:numRef>
              <c:f>Sheet1!$C$2:$C$3</c:f>
              <c:numCache>
                <c:formatCode>0.0%</c:formatCode>
                <c:ptCount val="2"/>
                <c:pt idx="0">
                  <c:v>0.42</c:v>
                </c:pt>
                <c:pt idx="1">
                  <c:v>0.66500000000000004</c:v>
                </c:pt>
              </c:numCache>
            </c:numRef>
          </c:val>
          <c:extLst>
            <c:ext xmlns:c16="http://schemas.microsoft.com/office/drawing/2014/chart" uri="{C3380CC4-5D6E-409C-BE32-E72D297353CC}">
              <c16:uniqueId val="{00000001-27C8-453B-9758-C6F66C381367}"/>
            </c:ext>
          </c:extLst>
        </c:ser>
        <c:dLbls>
          <c:showLegendKey val="0"/>
          <c:showVal val="0"/>
          <c:showCatName val="0"/>
          <c:showSerName val="0"/>
          <c:showPercent val="0"/>
          <c:showBubbleSize val="0"/>
        </c:dLbls>
        <c:gapWidth val="75"/>
        <c:axId val="1029169872"/>
        <c:axId val="1"/>
      </c:barChart>
      <c:catAx>
        <c:axId val="1029169872"/>
        <c:scaling>
          <c:orientation val="minMax"/>
        </c:scaling>
        <c:delete val="0"/>
        <c:axPos val="l"/>
        <c:numFmt formatCode="General" sourceLinked="1"/>
        <c:majorTickMark val="none"/>
        <c:minorTickMark val="none"/>
        <c:tickLblPos val="nextTo"/>
        <c:spPr>
          <a:noFill/>
          <a:ln w="7120" cap="flat" cmpd="sng" algn="ctr">
            <a:solidFill>
              <a:schemeClr val="tx1">
                <a:lumMod val="60000"/>
                <a:lumOff val="40000"/>
              </a:schemeClr>
            </a:solidFill>
            <a:prstDash val="solid"/>
            <a:round/>
          </a:ln>
          <a:effectLst/>
        </c:spPr>
        <c:txPr>
          <a:bodyPr rot="-60000000" spcFirstLastPara="1" vertOverflow="ellipsis" vert="horz" wrap="square" anchor="ctr" anchorCtr="1"/>
          <a:lstStyle/>
          <a:p>
            <a:pPr>
              <a:defRPr sz="999" b="0" i="0" u="none" strike="noStrike" kern="1200" baseline="0">
                <a:solidFill>
                  <a:schemeClr val="tx1"/>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0"/>
        <c:axPos val="b"/>
        <c:majorGridlines>
          <c:spPr>
            <a:ln w="7120" cap="flat" cmpd="sng" algn="ctr">
              <a:solidFill>
                <a:schemeClr val="tx1">
                  <a:lumMod val="20000"/>
                  <a:lumOff val="80000"/>
                </a:schemeClr>
              </a:solidFill>
              <a:prstDash val="solid"/>
              <a:round/>
            </a:ln>
            <a:effectLst/>
          </c:spPr>
        </c:majorGridlines>
        <c:numFmt formatCode="0%" sourceLinked="0"/>
        <c:majorTickMark val="none"/>
        <c:minorTickMark val="none"/>
        <c:tickLblPos val="nextTo"/>
        <c:spPr>
          <a:noFill/>
          <a:ln w="9513" cap="flat" cmpd="sng" algn="ctr">
            <a:noFill/>
            <a:prstDash val="solid"/>
            <a:round/>
          </a:ln>
          <a:effectLst/>
        </c:spPr>
        <c:txPr>
          <a:bodyPr rot="-60000000" spcFirstLastPara="1" vertOverflow="ellipsis" vert="horz" wrap="square" anchor="ctr" anchorCtr="1"/>
          <a:lstStyle/>
          <a:p>
            <a:pPr>
              <a:defRPr sz="999" b="0" i="0" u="none" strike="noStrike" kern="1200" baseline="0">
                <a:solidFill>
                  <a:schemeClr val="tx1"/>
                </a:solidFill>
                <a:latin typeface="+mn-lt"/>
                <a:ea typeface="+mn-ea"/>
                <a:cs typeface="+mn-cs"/>
              </a:defRPr>
            </a:pPr>
            <a:endParaRPr lang="en-US"/>
          </a:p>
        </c:txPr>
        <c:crossAx val="1029169872"/>
        <c:crosses val="autoZero"/>
        <c:crossBetween val="between"/>
      </c:valAx>
      <c:spPr>
        <a:noFill/>
        <a:ln w="25367">
          <a:noFill/>
        </a:ln>
      </c:spPr>
    </c:plotArea>
    <c:legend>
      <c:legendPos val="b"/>
      <c:layout>
        <c:manualLayout>
          <c:xMode val="edge"/>
          <c:yMode val="edge"/>
          <c:x val="0.58636906386701659"/>
          <c:y val="0.81598133566637499"/>
          <c:w val="0.24044038495188103"/>
          <c:h val="7.5971261168111592E-2"/>
        </c:manualLayout>
      </c:layout>
      <c:overlay val="0"/>
      <c:spPr>
        <a:noFill/>
        <a:ln>
          <a:noFill/>
        </a:ln>
        <a:effectLst/>
      </c:spPr>
      <c:txPr>
        <a:bodyPr rot="0" spcFirstLastPara="1" vertOverflow="ellipsis" vert="horz" wrap="square" anchor="ctr" anchorCtr="1"/>
        <a:lstStyle/>
        <a:p>
          <a:pPr>
            <a:defRPr sz="899"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673">
          <a:solidFill>
            <a:schemeClr val="tx1"/>
          </a:solidFill>
        </a:defRPr>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428912993177722"/>
          <c:y val="0.22060656462885964"/>
          <c:w val="0.73891951395657018"/>
          <c:h val="0.44131788020879414"/>
        </c:manualLayout>
      </c:layout>
      <c:barChart>
        <c:barDir val="col"/>
        <c:grouping val="clustered"/>
        <c:varyColors val="0"/>
        <c:ser>
          <c:idx val="0"/>
          <c:order val="0"/>
          <c:tx>
            <c:strRef>
              <c:f>Sheet1!$B$1</c:f>
              <c:strCache>
                <c:ptCount val="1"/>
                <c:pt idx="0">
                  <c:v>Market Size</c:v>
                </c:pt>
              </c:strCache>
            </c:strRef>
          </c:tx>
          <c:spPr>
            <a:solidFill>
              <a:schemeClr val="accent1"/>
            </a:solidFill>
            <a:ln w="25262">
              <a:noFill/>
            </a:ln>
          </c:spPr>
          <c:invertIfNegative val="0"/>
          <c:cat>
            <c:strRef>
              <c:f>Sheet1!$A$2:$A$5</c:f>
              <c:strCache>
                <c:ptCount val="4"/>
                <c:pt idx="0">
                  <c:v>Soy Drinks</c:v>
                </c:pt>
                <c:pt idx="1">
                  <c:v>Other (Non-Soy) Plant-Based Milk</c:v>
                </c:pt>
                <c:pt idx="2">
                  <c:v>Plant-Based Yoghurt</c:v>
                </c:pt>
                <c:pt idx="3">
                  <c:v>Plant-Based Cheese</c:v>
                </c:pt>
              </c:strCache>
            </c:strRef>
          </c:cat>
          <c:val>
            <c:numRef>
              <c:f>Sheet1!$B$2:$B$5</c:f>
              <c:numCache>
                <c:formatCode>#,##0</c:formatCode>
                <c:ptCount val="4"/>
                <c:pt idx="0">
                  <c:v>6348.2</c:v>
                </c:pt>
                <c:pt idx="1">
                  <c:v>12021.8</c:v>
                </c:pt>
                <c:pt idx="2">
                  <c:v>1697.9</c:v>
                </c:pt>
                <c:pt idx="3">
                  <c:v>959.8</c:v>
                </c:pt>
              </c:numCache>
            </c:numRef>
          </c:val>
          <c:extLst>
            <c:ext xmlns:c16="http://schemas.microsoft.com/office/drawing/2014/chart" uri="{C3380CC4-5D6E-409C-BE32-E72D297353CC}">
              <c16:uniqueId val="{00000000-F6DE-4989-801C-530BEF58F77F}"/>
            </c:ext>
          </c:extLst>
        </c:ser>
        <c:dLbls>
          <c:showLegendKey val="0"/>
          <c:showVal val="0"/>
          <c:showCatName val="0"/>
          <c:showSerName val="0"/>
          <c:showPercent val="0"/>
          <c:showBubbleSize val="0"/>
        </c:dLbls>
        <c:gapWidth val="75"/>
        <c:axId val="305722527"/>
        <c:axId val="1"/>
      </c:barChart>
      <c:lineChart>
        <c:grouping val="standard"/>
        <c:varyColors val="0"/>
        <c:ser>
          <c:idx val="1"/>
          <c:order val="1"/>
          <c:tx>
            <c:strRef>
              <c:f>Sheet1!$C$1</c:f>
              <c:strCache>
                <c:ptCount val="1"/>
                <c:pt idx="0">
                  <c:v>CAGR 2019-2024</c:v>
                </c:pt>
              </c:strCache>
            </c:strRef>
          </c:tx>
          <c:spPr>
            <a:ln>
              <a:noFill/>
            </a:ln>
          </c:spPr>
          <c:marker>
            <c:symbol val="circle"/>
            <c:size val="7"/>
            <c:spPr>
              <a:solidFill>
                <a:schemeClr val="accent4"/>
              </a:solidFill>
              <a:ln>
                <a:noFill/>
              </a:ln>
            </c:spPr>
          </c:marker>
          <c:cat>
            <c:strRef>
              <c:f>Sheet1!$A$2:$A$5</c:f>
              <c:strCache>
                <c:ptCount val="4"/>
                <c:pt idx="0">
                  <c:v>Soy Drinks</c:v>
                </c:pt>
                <c:pt idx="1">
                  <c:v>Other (Non-Soy) Plant-Based Milk</c:v>
                </c:pt>
                <c:pt idx="2">
                  <c:v>Plant-Based Yoghurt</c:v>
                </c:pt>
                <c:pt idx="3">
                  <c:v>Plant-Based Cheese</c:v>
                </c:pt>
              </c:strCache>
            </c:strRef>
          </c:cat>
          <c:val>
            <c:numRef>
              <c:f>Sheet1!$C$2:$C$5</c:f>
              <c:numCache>
                <c:formatCode>0.0%</c:formatCode>
                <c:ptCount val="4"/>
                <c:pt idx="0">
                  <c:v>-1.8000000000000002E-2</c:v>
                </c:pt>
                <c:pt idx="1">
                  <c:v>3.7000000000000005E-2</c:v>
                </c:pt>
                <c:pt idx="2">
                  <c:v>6.2E-2</c:v>
                </c:pt>
                <c:pt idx="3">
                  <c:v>0.113</c:v>
                </c:pt>
              </c:numCache>
            </c:numRef>
          </c:val>
          <c:smooth val="0"/>
          <c:extLst>
            <c:ext xmlns:c16="http://schemas.microsoft.com/office/drawing/2014/chart" uri="{C3380CC4-5D6E-409C-BE32-E72D297353CC}">
              <c16:uniqueId val="{00000001-F6DE-4989-801C-530BEF58F77F}"/>
            </c:ext>
          </c:extLst>
        </c:ser>
        <c:ser>
          <c:idx val="2"/>
          <c:order val="2"/>
          <c:tx>
            <c:strRef>
              <c:f>Sheet1!$D$1</c:f>
              <c:strCache>
                <c:ptCount val="1"/>
                <c:pt idx="0">
                  <c:v>CAGR 2024-2029</c:v>
                </c:pt>
              </c:strCache>
            </c:strRef>
          </c:tx>
          <c:spPr>
            <a:ln>
              <a:noFill/>
            </a:ln>
          </c:spPr>
          <c:marker>
            <c:symbol val="circle"/>
            <c:size val="7"/>
            <c:spPr>
              <a:solidFill>
                <a:schemeClr val="accent5"/>
              </a:solidFill>
              <a:ln>
                <a:noFill/>
              </a:ln>
            </c:spPr>
          </c:marker>
          <c:cat>
            <c:strRef>
              <c:f>Sheet1!$A$2:$A$5</c:f>
              <c:strCache>
                <c:ptCount val="4"/>
                <c:pt idx="0">
                  <c:v>Soy Drinks</c:v>
                </c:pt>
                <c:pt idx="1">
                  <c:v>Other (Non-Soy) Plant-Based Milk</c:v>
                </c:pt>
                <c:pt idx="2">
                  <c:v>Plant-Based Yoghurt</c:v>
                </c:pt>
                <c:pt idx="3">
                  <c:v>Plant-Based Cheese</c:v>
                </c:pt>
              </c:strCache>
            </c:strRef>
          </c:cat>
          <c:val>
            <c:numRef>
              <c:f>Sheet1!$D$2:$D$5</c:f>
              <c:numCache>
                <c:formatCode>0.0%</c:formatCode>
                <c:ptCount val="4"/>
                <c:pt idx="0">
                  <c:v>4.0000000000000001E-3</c:v>
                </c:pt>
                <c:pt idx="1">
                  <c:v>5.7999999999999996E-2</c:v>
                </c:pt>
                <c:pt idx="2">
                  <c:v>4.2000000000000003E-2</c:v>
                </c:pt>
                <c:pt idx="3">
                  <c:v>5.2000000000000005E-2</c:v>
                </c:pt>
              </c:numCache>
            </c:numRef>
          </c:val>
          <c:smooth val="0"/>
          <c:extLst>
            <c:ext xmlns:c16="http://schemas.microsoft.com/office/drawing/2014/chart" uri="{C3380CC4-5D6E-409C-BE32-E72D297353CC}">
              <c16:uniqueId val="{00000002-F6DE-4989-801C-530BEF58F77F}"/>
            </c:ext>
          </c:extLst>
        </c:ser>
        <c:dLbls>
          <c:showLegendKey val="0"/>
          <c:showVal val="0"/>
          <c:showCatName val="0"/>
          <c:showSerName val="0"/>
          <c:showPercent val="0"/>
          <c:showBubbleSize val="0"/>
        </c:dLbls>
        <c:marker val="1"/>
        <c:smooth val="0"/>
        <c:axId val="3"/>
        <c:axId val="4"/>
      </c:lineChart>
      <c:catAx>
        <c:axId val="305722527"/>
        <c:scaling>
          <c:orientation val="minMax"/>
        </c:scaling>
        <c:delete val="0"/>
        <c:axPos val="b"/>
        <c:numFmt formatCode="General" sourceLinked="1"/>
        <c:majorTickMark val="none"/>
        <c:minorTickMark val="none"/>
        <c:tickLblPos val="nextTo"/>
        <c:spPr>
          <a:noFill/>
          <a:ln w="7002" cap="flat" cmpd="sng" algn="ctr">
            <a:solidFill>
              <a:schemeClr val="tx1">
                <a:lumMod val="60000"/>
                <a:lumOff val="40000"/>
              </a:schemeClr>
            </a:solidFill>
            <a:round/>
          </a:ln>
          <a:effectLst/>
        </c:spPr>
        <c:txPr>
          <a:bodyPr rot="-60000000" vert="horz"/>
          <a:lstStyle/>
          <a:p>
            <a:pPr>
              <a:defRPr/>
            </a:pPr>
            <a:endParaRPr lang="en-US"/>
          </a:p>
        </c:txPr>
        <c:crossAx val="1"/>
        <c:crosses val="autoZero"/>
        <c:auto val="1"/>
        <c:lblAlgn val="ctr"/>
        <c:lblOffset val="100"/>
        <c:noMultiLvlLbl val="0"/>
      </c:catAx>
      <c:valAx>
        <c:axId val="1"/>
        <c:scaling>
          <c:orientation val="minMax"/>
        </c:scaling>
        <c:delete val="0"/>
        <c:axPos val="l"/>
        <c:majorGridlines>
          <c:spPr>
            <a:ln w="7002" cap="flat" cmpd="sng" algn="ctr">
              <a:solidFill>
                <a:schemeClr val="tx1">
                  <a:lumMod val="20000"/>
                  <a:lumOff val="80000"/>
                </a:schemeClr>
              </a:solidFill>
              <a:round/>
            </a:ln>
            <a:effectLst/>
          </c:spPr>
        </c:majorGridlines>
        <c:numFmt formatCode="#,##0" sourceLinked="0"/>
        <c:majorTickMark val="none"/>
        <c:minorTickMark val="none"/>
        <c:tickLblPos val="nextTo"/>
        <c:spPr>
          <a:ln w="6315">
            <a:noFill/>
          </a:ln>
        </c:spPr>
        <c:txPr>
          <a:bodyPr rot="-60000000" vert="horz"/>
          <a:lstStyle/>
          <a:p>
            <a:pPr>
              <a:defRPr/>
            </a:pPr>
            <a:endParaRPr lang="en-US"/>
          </a:p>
        </c:txPr>
        <c:crossAx val="305722527"/>
        <c:crosses val="autoZero"/>
        <c:crossBetween val="between"/>
      </c:valAx>
      <c:catAx>
        <c:axId val="3"/>
        <c:scaling>
          <c:orientation val="minMax"/>
        </c:scaling>
        <c:delete val="1"/>
        <c:axPos val="b"/>
        <c:numFmt formatCode="General" sourceLinked="1"/>
        <c:majorTickMark val="out"/>
        <c:minorTickMark val="none"/>
        <c:tickLblPos val="nextTo"/>
        <c:crossAx val="4"/>
        <c:crosses val="autoZero"/>
        <c:auto val="1"/>
        <c:lblAlgn val="ctr"/>
        <c:lblOffset val="100"/>
        <c:noMultiLvlLbl val="0"/>
      </c:catAx>
      <c:valAx>
        <c:axId val="4"/>
        <c:scaling>
          <c:orientation val="minMax"/>
        </c:scaling>
        <c:delete val="0"/>
        <c:axPos val="r"/>
        <c:title>
          <c:tx>
            <c:rich>
              <a:bodyPr/>
              <a:lstStyle/>
              <a:p>
                <a:pPr>
                  <a:defRPr/>
                </a:pPr>
                <a:r>
                  <a:rPr lang="en-US"/>
                  <a:t>CAGR (%)</a:t>
                </a:r>
              </a:p>
            </c:rich>
          </c:tx>
          <c:overlay val="0"/>
        </c:title>
        <c:numFmt formatCode="0%" sourceLinked="0"/>
        <c:majorTickMark val="out"/>
        <c:minorTickMark val="none"/>
        <c:tickLblPos val="nextTo"/>
        <c:spPr>
          <a:ln>
            <a:noFill/>
          </a:ln>
        </c:spPr>
        <c:crossAx val="3"/>
        <c:crosses val="max"/>
        <c:crossBetween val="between"/>
      </c:valAx>
      <c:spPr>
        <a:noFill/>
        <a:ln w="25337">
          <a:noFill/>
        </a:ln>
      </c:spPr>
    </c:plotArea>
    <c:legend>
      <c:legendPos val="b"/>
      <c:layout>
        <c:manualLayout>
          <c:xMode val="edge"/>
          <c:yMode val="edge"/>
          <c:x val="8.3935748031496074E-2"/>
          <c:y val="0.87022420177275828"/>
          <c:w val="0.83925221347331591"/>
          <c:h val="7.5843297365607021E-2"/>
        </c:manualLayout>
      </c:layout>
      <c:overlay val="0"/>
    </c:legend>
    <c:plotVisOnly val="1"/>
    <c:dispBlanksAs val="gap"/>
    <c:showDLblsOverMax val="0"/>
  </c:chart>
  <c:spPr>
    <a:noFill/>
    <a:ln>
      <a:noFill/>
    </a:ln>
    <a:effectLst/>
  </c:spPr>
  <c:txPr>
    <a:bodyPr/>
    <a:lstStyle/>
    <a:p>
      <a:pPr>
        <a:defRPr sz="898" b="0">
          <a:solidFill>
            <a:schemeClr val="tx1"/>
          </a:solidFill>
        </a:defRPr>
      </a:pPr>
      <a:endParaRPr lang="en-U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43616098932173586"/>
          <c:y val="0.20585791382818722"/>
          <c:w val="0.52623282797876414"/>
          <c:h val="0.55208457931522603"/>
        </c:manualLayout>
      </c:layout>
      <c:barChart>
        <c:barDir val="bar"/>
        <c:grouping val="clustered"/>
        <c:varyColors val="0"/>
        <c:ser>
          <c:idx val="0"/>
          <c:order val="0"/>
          <c:tx>
            <c:strRef>
              <c:f>'MONEY MATTERS'!$B$4</c:f>
              <c:strCache>
                <c:ptCount val="1"/>
                <c:pt idx="0">
                  <c:v>2024</c:v>
                </c:pt>
              </c:strCache>
            </c:strRef>
          </c:tx>
          <c:spPr>
            <a:solidFill>
              <a:schemeClr val="accent2"/>
            </a:solidFill>
            <a:ln w="25243">
              <a:noFill/>
            </a:ln>
          </c:spPr>
          <c:invertIfNegative val="0"/>
          <c:cat>
            <c:strRef>
              <c:f>'MONEY MATTERS'!$A$5:$A$8</c:f>
              <c:strCache>
                <c:ptCount val="4"/>
                <c:pt idx="0">
                  <c:v>Purchase of private label/store brand goods</c:v>
                </c:pt>
                <c:pt idx="1">
                  <c:v>Spending on groceries</c:v>
                </c:pt>
                <c:pt idx="2">
                  <c:v>Visits to discount stores</c:v>
                </c:pt>
                <c:pt idx="3">
                  <c:v>Saving money</c:v>
                </c:pt>
              </c:strCache>
            </c:strRef>
          </c:cat>
          <c:val>
            <c:numRef>
              <c:f>'MONEY MATTERS'!$B$5:$B$8</c:f>
              <c:numCache>
                <c:formatCode>General</c:formatCode>
                <c:ptCount val="4"/>
                <c:pt idx="0">
                  <c:v>23.6</c:v>
                </c:pt>
                <c:pt idx="1">
                  <c:v>32.299999999999997</c:v>
                </c:pt>
                <c:pt idx="2">
                  <c:v>36</c:v>
                </c:pt>
                <c:pt idx="3">
                  <c:v>48</c:v>
                </c:pt>
              </c:numCache>
            </c:numRef>
          </c:val>
          <c:extLst>
            <c:ext xmlns:c16="http://schemas.microsoft.com/office/drawing/2014/chart" uri="{C3380CC4-5D6E-409C-BE32-E72D297353CC}">
              <c16:uniqueId val="{00000000-BBF5-41C1-96F5-249A73AEDE05}"/>
            </c:ext>
          </c:extLst>
        </c:ser>
        <c:ser>
          <c:idx val="1"/>
          <c:order val="1"/>
          <c:tx>
            <c:strRef>
              <c:f>'MONEY MATTERS'!$C$4</c:f>
              <c:strCache>
                <c:ptCount val="1"/>
                <c:pt idx="0">
                  <c:v>2023</c:v>
                </c:pt>
              </c:strCache>
            </c:strRef>
          </c:tx>
          <c:spPr>
            <a:solidFill>
              <a:schemeClr val="accent1"/>
            </a:solidFill>
            <a:ln w="25243">
              <a:noFill/>
            </a:ln>
          </c:spPr>
          <c:invertIfNegative val="0"/>
          <c:cat>
            <c:strRef>
              <c:f>'MONEY MATTERS'!$A$5:$A$8</c:f>
              <c:strCache>
                <c:ptCount val="4"/>
                <c:pt idx="0">
                  <c:v>Purchase of private label/store brand goods</c:v>
                </c:pt>
                <c:pt idx="1">
                  <c:v>Spending on groceries</c:v>
                </c:pt>
                <c:pt idx="2">
                  <c:v>Visits to discount stores</c:v>
                </c:pt>
                <c:pt idx="3">
                  <c:v>Saving money</c:v>
                </c:pt>
              </c:strCache>
            </c:strRef>
          </c:cat>
          <c:val>
            <c:numRef>
              <c:f>'MONEY MATTERS'!$C$5:$C$8</c:f>
              <c:numCache>
                <c:formatCode>General</c:formatCode>
                <c:ptCount val="4"/>
                <c:pt idx="0">
                  <c:v>21.7</c:v>
                </c:pt>
                <c:pt idx="1">
                  <c:v>33</c:v>
                </c:pt>
                <c:pt idx="2">
                  <c:v>34.9</c:v>
                </c:pt>
                <c:pt idx="3">
                  <c:v>44.4</c:v>
                </c:pt>
              </c:numCache>
            </c:numRef>
          </c:val>
          <c:extLst>
            <c:ext xmlns:c16="http://schemas.microsoft.com/office/drawing/2014/chart" uri="{C3380CC4-5D6E-409C-BE32-E72D297353CC}">
              <c16:uniqueId val="{00000001-BBF5-41C1-96F5-249A73AEDE05}"/>
            </c:ext>
          </c:extLst>
        </c:ser>
        <c:dLbls>
          <c:showLegendKey val="0"/>
          <c:showVal val="0"/>
          <c:showCatName val="0"/>
          <c:showSerName val="0"/>
          <c:showPercent val="0"/>
          <c:showBubbleSize val="0"/>
        </c:dLbls>
        <c:gapWidth val="75"/>
        <c:axId val="689084608"/>
        <c:axId val="1"/>
      </c:barChart>
      <c:catAx>
        <c:axId val="689084608"/>
        <c:scaling>
          <c:orientation val="minMax"/>
        </c:scaling>
        <c:delete val="0"/>
        <c:axPos val="l"/>
        <c:numFmt formatCode="General" sourceLinked="1"/>
        <c:majorTickMark val="none"/>
        <c:minorTickMark val="none"/>
        <c:tickLblPos val="nextTo"/>
        <c:spPr>
          <a:noFill/>
          <a:ln w="9443" cap="flat" cmpd="sng" algn="ctr">
            <a:solidFill>
              <a:schemeClr val="tx1">
                <a:lumMod val="60000"/>
                <a:lumOff val="40000"/>
              </a:schemeClr>
            </a:solidFill>
            <a:round/>
          </a:ln>
          <a:effectLst/>
        </c:spPr>
        <c:txPr>
          <a:bodyPr rot="-60000000" spcFirstLastPara="1" vertOverflow="ellipsis" vert="horz" wrap="square" anchor="ctr" anchorCtr="1"/>
          <a:lstStyle/>
          <a:p>
            <a:pPr>
              <a:defRPr sz="892" b="0" i="0" u="none" strike="noStrike" kern="1200" baseline="0">
                <a:solidFill>
                  <a:schemeClr val="tx1"/>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0"/>
        <c:axPos val="b"/>
        <c:majorGridlines>
          <c:spPr>
            <a:ln w="9443" cap="flat" cmpd="sng" algn="ctr">
              <a:solidFill>
                <a:schemeClr val="tx1">
                  <a:lumMod val="20000"/>
                  <a:lumOff val="80000"/>
                </a:schemeClr>
              </a:solidFill>
              <a:round/>
            </a:ln>
            <a:effectLst/>
          </c:spPr>
        </c:majorGridlines>
        <c:numFmt formatCode="General" sourceLinked="1"/>
        <c:majorTickMark val="none"/>
        <c:minorTickMark val="none"/>
        <c:tickLblPos val="nextTo"/>
        <c:spPr>
          <a:ln w="6310">
            <a:noFill/>
          </a:ln>
        </c:spPr>
        <c:txPr>
          <a:bodyPr rot="-60000000" spcFirstLastPara="1" vertOverflow="ellipsis" vert="horz" wrap="square" anchor="ctr" anchorCtr="1"/>
          <a:lstStyle/>
          <a:p>
            <a:pPr>
              <a:defRPr sz="892" b="0" i="0" u="none" strike="noStrike" kern="1200" baseline="0">
                <a:solidFill>
                  <a:schemeClr val="tx1"/>
                </a:solidFill>
                <a:latin typeface="+mn-lt"/>
                <a:ea typeface="+mn-ea"/>
                <a:cs typeface="+mn-cs"/>
              </a:defRPr>
            </a:pPr>
            <a:endParaRPr lang="en-US"/>
          </a:p>
        </c:txPr>
        <c:crossAx val="689084608"/>
        <c:crosses val="autoZero"/>
        <c:crossBetween val="between"/>
      </c:valAx>
      <c:spPr>
        <a:noFill/>
        <a:ln w="25356">
          <a:noFill/>
        </a:ln>
      </c:spPr>
    </c:plotArea>
    <c:legend>
      <c:legendPos val="b"/>
      <c:layout>
        <c:manualLayout>
          <c:xMode val="edge"/>
          <c:yMode val="edge"/>
          <c:x val="0.55548108486439196"/>
          <c:y val="0.84100462189701031"/>
          <c:w val="0.2913363429571304"/>
          <c:h val="4.721722915948634E-2"/>
        </c:manualLayout>
      </c:layout>
      <c:overlay val="0"/>
      <c:spPr>
        <a:noFill/>
        <a:ln w="25243">
          <a:noFill/>
        </a:ln>
      </c:spPr>
      <c:txPr>
        <a:bodyPr rot="0" spcFirstLastPara="1" vertOverflow="ellipsis" vert="horz" wrap="square" anchor="ctr" anchorCtr="1"/>
        <a:lstStyle/>
        <a:p>
          <a:pPr>
            <a:defRPr sz="892"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892">
          <a:solidFill>
            <a:schemeClr val="tx1"/>
          </a:solidFill>
        </a:defRPr>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6919688207386918E-2"/>
          <c:y val="0.20434893554972292"/>
          <c:w val="0.4585793130998812"/>
          <c:h val="0.72780208029551874"/>
        </c:manualLayout>
      </c:layout>
      <c:lineChart>
        <c:grouping val="standard"/>
        <c:varyColors val="0"/>
        <c:ser>
          <c:idx val="1"/>
          <c:order val="1"/>
          <c:tx>
            <c:strRef>
              <c:f>Sheet1!$B$1</c:f>
              <c:strCache>
                <c:ptCount val="1"/>
                <c:pt idx="0">
                  <c:v>Western Europe</c:v>
                </c:pt>
              </c:strCache>
            </c:strRef>
          </c:tx>
          <c:spPr>
            <a:ln w="19050" cap="rnd" cmpd="sng" algn="ctr">
              <a:solidFill>
                <a:schemeClr val="accent5"/>
              </a:solidFill>
              <a:prstDash val="solid"/>
              <a:round/>
            </a:ln>
            <a:effectLst/>
          </c:spPr>
          <c:marker>
            <c:spPr>
              <a:solidFill>
                <a:schemeClr val="accent5"/>
              </a:solidFill>
              <a:ln w="6350" cap="flat" cmpd="sng" algn="ctr">
                <a:solidFill>
                  <a:schemeClr val="accent5"/>
                </a:solidFill>
                <a:prstDash val="solid"/>
                <a:round/>
              </a:ln>
              <a:effectLst/>
            </c:spPr>
          </c:marker>
          <c:cat>
            <c:strRef>
              <c:f>Sheet1!$A$2:$A$7</c:f>
              <c:strCache>
                <c:ptCount val="6"/>
                <c:pt idx="0">
                  <c:v>2019</c:v>
                </c:pt>
                <c:pt idx="1">
                  <c:v>2020</c:v>
                </c:pt>
                <c:pt idx="2">
                  <c:v>2021</c:v>
                </c:pt>
                <c:pt idx="3">
                  <c:v>2022</c:v>
                </c:pt>
                <c:pt idx="4">
                  <c:v>2023</c:v>
                </c:pt>
                <c:pt idx="5">
                  <c:v>2024</c:v>
                </c:pt>
              </c:strCache>
            </c:strRef>
          </c:cat>
          <c:val>
            <c:numRef>
              <c:f>Sheet1!$B$2:$B$7</c:f>
              <c:numCache>
                <c:formatCode>#,##0.0</c:formatCode>
                <c:ptCount val="6"/>
                <c:pt idx="0">
                  <c:v>30.1</c:v>
                </c:pt>
                <c:pt idx="1">
                  <c:v>30.7</c:v>
                </c:pt>
                <c:pt idx="2">
                  <c:v>30.9</c:v>
                </c:pt>
                <c:pt idx="3">
                  <c:v>31.6</c:v>
                </c:pt>
                <c:pt idx="4">
                  <c:v>33</c:v>
                </c:pt>
                <c:pt idx="5">
                  <c:v>33.1</c:v>
                </c:pt>
              </c:numCache>
            </c:numRef>
          </c:val>
          <c:smooth val="0"/>
          <c:extLst>
            <c:ext xmlns:c16="http://schemas.microsoft.com/office/drawing/2014/chart" uri="{C3380CC4-5D6E-409C-BE32-E72D297353CC}">
              <c16:uniqueId val="{00000000-A8AE-452B-8EB1-9E7E653F4240}"/>
            </c:ext>
          </c:extLst>
        </c:ser>
        <c:ser>
          <c:idx val="0"/>
          <c:order val="0"/>
          <c:tx>
            <c:strRef>
              <c:f>Sheet1!$C$1</c:f>
              <c:strCache>
                <c:ptCount val="1"/>
                <c:pt idx="0">
                  <c:v>North America</c:v>
                </c:pt>
              </c:strCache>
            </c:strRef>
          </c:tx>
          <c:spPr>
            <a:ln w="19050" cap="rnd" cmpd="sng" algn="ctr">
              <a:solidFill>
                <a:schemeClr val="accent6"/>
              </a:solidFill>
              <a:prstDash val="solid"/>
              <a:round/>
            </a:ln>
            <a:effectLst/>
          </c:spPr>
          <c:marker>
            <c:spPr>
              <a:solidFill>
                <a:schemeClr val="accent6"/>
              </a:solidFill>
              <a:ln w="6350" cap="flat" cmpd="sng" algn="ctr">
                <a:solidFill>
                  <a:schemeClr val="accent6"/>
                </a:solidFill>
                <a:prstDash val="solid"/>
                <a:round/>
              </a:ln>
              <a:effectLst/>
            </c:spPr>
          </c:marker>
          <c:cat>
            <c:strRef>
              <c:f>Sheet1!$A$2:$A$7</c:f>
              <c:strCache>
                <c:ptCount val="6"/>
                <c:pt idx="0">
                  <c:v>2019</c:v>
                </c:pt>
                <c:pt idx="1">
                  <c:v>2020</c:v>
                </c:pt>
                <c:pt idx="2">
                  <c:v>2021</c:v>
                </c:pt>
                <c:pt idx="3">
                  <c:v>2022</c:v>
                </c:pt>
                <c:pt idx="4">
                  <c:v>2023</c:v>
                </c:pt>
                <c:pt idx="5">
                  <c:v>2024</c:v>
                </c:pt>
              </c:strCache>
            </c:strRef>
          </c:cat>
          <c:val>
            <c:numRef>
              <c:f>Sheet1!$C$2:$C$7</c:f>
              <c:numCache>
                <c:formatCode>#,##0.0</c:formatCode>
                <c:ptCount val="6"/>
                <c:pt idx="0">
                  <c:v>26.4</c:v>
                </c:pt>
                <c:pt idx="1">
                  <c:v>26.9</c:v>
                </c:pt>
                <c:pt idx="2">
                  <c:v>26.8</c:v>
                </c:pt>
                <c:pt idx="3">
                  <c:v>27.8</c:v>
                </c:pt>
                <c:pt idx="4">
                  <c:v>27.7</c:v>
                </c:pt>
                <c:pt idx="5">
                  <c:v>27</c:v>
                </c:pt>
              </c:numCache>
            </c:numRef>
          </c:val>
          <c:smooth val="0"/>
          <c:extLst>
            <c:ext xmlns:c16="http://schemas.microsoft.com/office/drawing/2014/chart" uri="{C3380CC4-5D6E-409C-BE32-E72D297353CC}">
              <c16:uniqueId val="{00000001-A8AE-452B-8EB1-9E7E653F4240}"/>
            </c:ext>
          </c:extLst>
        </c:ser>
        <c:ser>
          <c:idx val="2"/>
          <c:order val="2"/>
          <c:tx>
            <c:strRef>
              <c:f>Sheet1!$D$1</c:f>
              <c:strCache>
                <c:ptCount val="1"/>
                <c:pt idx="0">
                  <c:v>Australasia</c:v>
                </c:pt>
              </c:strCache>
            </c:strRef>
          </c:tx>
          <c:spPr>
            <a:ln w="19050" cap="rnd" cmpd="sng" algn="ctr">
              <a:solidFill>
                <a:schemeClr val="accent4"/>
              </a:solidFill>
              <a:prstDash val="solid"/>
              <a:round/>
            </a:ln>
            <a:effectLst/>
          </c:spPr>
          <c:marker>
            <c:spPr>
              <a:solidFill>
                <a:schemeClr val="accent4"/>
              </a:solidFill>
              <a:ln w="6350" cap="flat" cmpd="sng" algn="ctr">
                <a:solidFill>
                  <a:schemeClr val="accent4"/>
                </a:solidFill>
                <a:prstDash val="solid"/>
                <a:round/>
              </a:ln>
              <a:effectLst/>
            </c:spPr>
          </c:marker>
          <c:cat>
            <c:strRef>
              <c:f>Sheet1!$A$2:$A$7</c:f>
              <c:strCache>
                <c:ptCount val="6"/>
                <c:pt idx="0">
                  <c:v>2019</c:v>
                </c:pt>
                <c:pt idx="1">
                  <c:v>2020</c:v>
                </c:pt>
                <c:pt idx="2">
                  <c:v>2021</c:v>
                </c:pt>
                <c:pt idx="3">
                  <c:v>2022</c:v>
                </c:pt>
                <c:pt idx="4">
                  <c:v>2023</c:v>
                </c:pt>
                <c:pt idx="5">
                  <c:v>2024</c:v>
                </c:pt>
              </c:strCache>
            </c:strRef>
          </c:cat>
          <c:val>
            <c:numRef>
              <c:f>Sheet1!$D$2:$D$7</c:f>
              <c:numCache>
                <c:formatCode>#,##0.0</c:formatCode>
                <c:ptCount val="6"/>
                <c:pt idx="0">
                  <c:v>24</c:v>
                </c:pt>
                <c:pt idx="1">
                  <c:v>24.3</c:v>
                </c:pt>
                <c:pt idx="2">
                  <c:v>24.4</c:v>
                </c:pt>
                <c:pt idx="3">
                  <c:v>24.5</c:v>
                </c:pt>
                <c:pt idx="4">
                  <c:v>24.5</c:v>
                </c:pt>
                <c:pt idx="5">
                  <c:v>24.2</c:v>
                </c:pt>
              </c:numCache>
            </c:numRef>
          </c:val>
          <c:smooth val="0"/>
          <c:extLst>
            <c:ext xmlns:c16="http://schemas.microsoft.com/office/drawing/2014/chart" uri="{C3380CC4-5D6E-409C-BE32-E72D297353CC}">
              <c16:uniqueId val="{00000002-A8AE-452B-8EB1-9E7E653F4240}"/>
            </c:ext>
          </c:extLst>
        </c:ser>
        <c:ser>
          <c:idx val="3"/>
          <c:order val="3"/>
          <c:tx>
            <c:strRef>
              <c:f>Sheet1!$E$1</c:f>
              <c:strCache>
                <c:ptCount val="1"/>
                <c:pt idx="0">
                  <c:v>Eastern Europe</c:v>
                </c:pt>
              </c:strCache>
            </c:strRef>
          </c:tx>
          <c:spPr>
            <a:ln w="19050" cap="rnd" cmpd="sng" algn="ctr">
              <a:solidFill>
                <a:schemeClr val="accent6">
                  <a:lumMod val="60000"/>
                </a:schemeClr>
              </a:solidFill>
              <a:prstDash val="solid"/>
              <a:round/>
            </a:ln>
            <a:effectLst/>
          </c:spPr>
          <c:marker>
            <c:spPr>
              <a:noFill/>
              <a:ln w="6350" cap="flat" cmpd="sng" algn="ctr">
                <a:solidFill>
                  <a:schemeClr val="accent6">
                    <a:lumMod val="60000"/>
                  </a:schemeClr>
                </a:solidFill>
                <a:prstDash val="solid"/>
                <a:round/>
              </a:ln>
              <a:effectLst/>
            </c:spPr>
          </c:marker>
          <c:cat>
            <c:strRef>
              <c:f>Sheet1!$A$2:$A$7</c:f>
              <c:strCache>
                <c:ptCount val="6"/>
                <c:pt idx="0">
                  <c:v>2019</c:v>
                </c:pt>
                <c:pt idx="1">
                  <c:v>2020</c:v>
                </c:pt>
                <c:pt idx="2">
                  <c:v>2021</c:v>
                </c:pt>
                <c:pt idx="3">
                  <c:v>2022</c:v>
                </c:pt>
                <c:pt idx="4">
                  <c:v>2023</c:v>
                </c:pt>
                <c:pt idx="5">
                  <c:v>2024</c:v>
                </c:pt>
              </c:strCache>
            </c:strRef>
          </c:cat>
          <c:val>
            <c:numRef>
              <c:f>Sheet1!$E$2:$E$7</c:f>
              <c:numCache>
                <c:formatCode>#,##0.0</c:formatCode>
                <c:ptCount val="6"/>
                <c:pt idx="0">
                  <c:v>11.5</c:v>
                </c:pt>
                <c:pt idx="1">
                  <c:v>12.5</c:v>
                </c:pt>
                <c:pt idx="2">
                  <c:v>13</c:v>
                </c:pt>
                <c:pt idx="3">
                  <c:v>12.8</c:v>
                </c:pt>
                <c:pt idx="4">
                  <c:v>13.8</c:v>
                </c:pt>
                <c:pt idx="5">
                  <c:v>14.1</c:v>
                </c:pt>
              </c:numCache>
            </c:numRef>
          </c:val>
          <c:smooth val="0"/>
          <c:extLst>
            <c:ext xmlns:c16="http://schemas.microsoft.com/office/drawing/2014/chart" uri="{C3380CC4-5D6E-409C-BE32-E72D297353CC}">
              <c16:uniqueId val="{00000003-A8AE-452B-8EB1-9E7E653F4240}"/>
            </c:ext>
          </c:extLst>
        </c:ser>
        <c:ser>
          <c:idx val="4"/>
          <c:order val="4"/>
          <c:tx>
            <c:strRef>
              <c:f>Sheet1!$F$1</c:f>
              <c:strCache>
                <c:ptCount val="1"/>
                <c:pt idx="0">
                  <c:v>Latin America</c:v>
                </c:pt>
              </c:strCache>
            </c:strRef>
          </c:tx>
          <c:spPr>
            <a:ln w="19050" cap="rnd" cmpd="sng" algn="ctr">
              <a:solidFill>
                <a:schemeClr val="accent5">
                  <a:lumMod val="60000"/>
                </a:schemeClr>
              </a:solidFill>
              <a:prstDash val="solid"/>
              <a:round/>
            </a:ln>
            <a:effectLst/>
          </c:spPr>
          <c:marker>
            <c:spPr>
              <a:noFill/>
              <a:ln w="6350" cap="flat" cmpd="sng" algn="ctr">
                <a:solidFill>
                  <a:schemeClr val="accent5">
                    <a:lumMod val="60000"/>
                  </a:schemeClr>
                </a:solidFill>
                <a:prstDash val="solid"/>
                <a:round/>
              </a:ln>
              <a:effectLst/>
            </c:spPr>
          </c:marker>
          <c:cat>
            <c:strRef>
              <c:f>Sheet1!$A$2:$A$7</c:f>
              <c:strCache>
                <c:ptCount val="6"/>
                <c:pt idx="0">
                  <c:v>2019</c:v>
                </c:pt>
                <c:pt idx="1">
                  <c:v>2020</c:v>
                </c:pt>
                <c:pt idx="2">
                  <c:v>2021</c:v>
                </c:pt>
                <c:pt idx="3">
                  <c:v>2022</c:v>
                </c:pt>
                <c:pt idx="4">
                  <c:v>2023</c:v>
                </c:pt>
                <c:pt idx="5">
                  <c:v>2024</c:v>
                </c:pt>
              </c:strCache>
            </c:strRef>
          </c:cat>
          <c:val>
            <c:numRef>
              <c:f>Sheet1!$F$2:$F$7</c:f>
              <c:numCache>
                <c:formatCode>#,##0.0</c:formatCode>
                <c:ptCount val="6"/>
                <c:pt idx="0">
                  <c:v>1.8</c:v>
                </c:pt>
                <c:pt idx="1">
                  <c:v>2.1</c:v>
                </c:pt>
                <c:pt idx="2">
                  <c:v>2.2000000000000002</c:v>
                </c:pt>
                <c:pt idx="3">
                  <c:v>2.5</c:v>
                </c:pt>
                <c:pt idx="4">
                  <c:v>2.7</c:v>
                </c:pt>
                <c:pt idx="5">
                  <c:v>3</c:v>
                </c:pt>
              </c:numCache>
            </c:numRef>
          </c:val>
          <c:smooth val="0"/>
          <c:extLst>
            <c:ext xmlns:c16="http://schemas.microsoft.com/office/drawing/2014/chart" uri="{C3380CC4-5D6E-409C-BE32-E72D297353CC}">
              <c16:uniqueId val="{00000004-A8AE-452B-8EB1-9E7E653F4240}"/>
            </c:ext>
          </c:extLst>
        </c:ser>
        <c:ser>
          <c:idx val="5"/>
          <c:order val="5"/>
          <c:tx>
            <c:strRef>
              <c:f>Sheet1!$G$1</c:f>
              <c:strCache>
                <c:ptCount val="1"/>
                <c:pt idx="0">
                  <c:v>Middle East and Africa</c:v>
                </c:pt>
              </c:strCache>
            </c:strRef>
          </c:tx>
          <c:spPr>
            <a:ln w="19050" cap="rnd" cmpd="sng" algn="ctr">
              <a:solidFill>
                <a:schemeClr val="accent4">
                  <a:lumMod val="60000"/>
                </a:schemeClr>
              </a:solidFill>
              <a:prstDash val="solid"/>
              <a:round/>
            </a:ln>
            <a:effectLst/>
          </c:spPr>
          <c:marker>
            <c:spPr>
              <a:solidFill>
                <a:schemeClr val="accent4">
                  <a:lumMod val="60000"/>
                </a:schemeClr>
              </a:solidFill>
              <a:ln w="6350" cap="flat" cmpd="sng" algn="ctr">
                <a:solidFill>
                  <a:schemeClr val="accent4">
                    <a:lumMod val="60000"/>
                  </a:schemeClr>
                </a:solidFill>
                <a:prstDash val="solid"/>
                <a:round/>
              </a:ln>
              <a:effectLst/>
            </c:spPr>
          </c:marker>
          <c:cat>
            <c:strRef>
              <c:f>Sheet1!$A$2:$A$7</c:f>
              <c:strCache>
                <c:ptCount val="6"/>
                <c:pt idx="0">
                  <c:v>2019</c:v>
                </c:pt>
                <c:pt idx="1">
                  <c:v>2020</c:v>
                </c:pt>
                <c:pt idx="2">
                  <c:v>2021</c:v>
                </c:pt>
                <c:pt idx="3">
                  <c:v>2022</c:v>
                </c:pt>
                <c:pt idx="4">
                  <c:v>2023</c:v>
                </c:pt>
                <c:pt idx="5">
                  <c:v>2024</c:v>
                </c:pt>
              </c:strCache>
            </c:strRef>
          </c:cat>
          <c:val>
            <c:numRef>
              <c:f>Sheet1!$G$2:$G$7</c:f>
              <c:numCache>
                <c:formatCode>#,##0.0</c:formatCode>
                <c:ptCount val="6"/>
                <c:pt idx="0">
                  <c:v>1.7</c:v>
                </c:pt>
                <c:pt idx="1">
                  <c:v>1.6</c:v>
                </c:pt>
                <c:pt idx="2">
                  <c:v>1.8</c:v>
                </c:pt>
                <c:pt idx="3">
                  <c:v>1.7</c:v>
                </c:pt>
                <c:pt idx="4">
                  <c:v>1.7</c:v>
                </c:pt>
                <c:pt idx="5">
                  <c:v>1.6</c:v>
                </c:pt>
              </c:numCache>
            </c:numRef>
          </c:val>
          <c:smooth val="0"/>
          <c:extLst>
            <c:ext xmlns:c16="http://schemas.microsoft.com/office/drawing/2014/chart" uri="{C3380CC4-5D6E-409C-BE32-E72D297353CC}">
              <c16:uniqueId val="{00000005-A8AE-452B-8EB1-9E7E653F4240}"/>
            </c:ext>
          </c:extLst>
        </c:ser>
        <c:ser>
          <c:idx val="6"/>
          <c:order val="6"/>
          <c:tx>
            <c:strRef>
              <c:f>Sheet1!$H$1</c:f>
              <c:strCache>
                <c:ptCount val="1"/>
                <c:pt idx="0">
                  <c:v>Asia Pacific</c:v>
                </c:pt>
              </c:strCache>
            </c:strRef>
          </c:tx>
          <c:spPr>
            <a:ln w="19050" cap="rnd" cmpd="sng" algn="ctr">
              <a:solidFill>
                <a:schemeClr val="accent6">
                  <a:lumMod val="80000"/>
                  <a:lumOff val="20000"/>
                </a:schemeClr>
              </a:solidFill>
              <a:prstDash val="solid"/>
              <a:round/>
            </a:ln>
            <a:effectLst/>
          </c:spPr>
          <c:marker>
            <c:spPr>
              <a:noFill/>
              <a:ln w="6350" cap="flat" cmpd="sng" algn="ctr">
                <a:solidFill>
                  <a:schemeClr val="accent6">
                    <a:lumMod val="80000"/>
                    <a:lumOff val="20000"/>
                  </a:schemeClr>
                </a:solidFill>
                <a:prstDash val="solid"/>
                <a:round/>
              </a:ln>
              <a:effectLst/>
            </c:spPr>
          </c:marker>
          <c:cat>
            <c:strRef>
              <c:f>Sheet1!$A$2:$A$7</c:f>
              <c:strCache>
                <c:ptCount val="6"/>
                <c:pt idx="0">
                  <c:v>2019</c:v>
                </c:pt>
                <c:pt idx="1">
                  <c:v>2020</c:v>
                </c:pt>
                <c:pt idx="2">
                  <c:v>2021</c:v>
                </c:pt>
                <c:pt idx="3">
                  <c:v>2022</c:v>
                </c:pt>
                <c:pt idx="4">
                  <c:v>2023</c:v>
                </c:pt>
                <c:pt idx="5">
                  <c:v>2024</c:v>
                </c:pt>
              </c:strCache>
            </c:strRef>
          </c:cat>
          <c:val>
            <c:numRef>
              <c:f>Sheet1!$H$2:$H$7</c:f>
              <c:numCache>
                <c:formatCode>#,##0.0</c:formatCode>
                <c:ptCount val="6"/>
                <c:pt idx="0">
                  <c:v>0.7</c:v>
                </c:pt>
                <c:pt idx="1">
                  <c:v>0.7</c:v>
                </c:pt>
                <c:pt idx="2">
                  <c:v>0.7</c:v>
                </c:pt>
                <c:pt idx="3">
                  <c:v>0.6</c:v>
                </c:pt>
                <c:pt idx="4">
                  <c:v>0.6</c:v>
                </c:pt>
                <c:pt idx="5">
                  <c:v>0.7</c:v>
                </c:pt>
              </c:numCache>
            </c:numRef>
          </c:val>
          <c:smooth val="0"/>
          <c:extLst>
            <c:ext xmlns:c16="http://schemas.microsoft.com/office/drawing/2014/chart" uri="{C3380CC4-5D6E-409C-BE32-E72D297353CC}">
              <c16:uniqueId val="{00000006-A8AE-452B-8EB1-9E7E653F4240}"/>
            </c:ext>
          </c:extLst>
        </c:ser>
        <c:dLbls>
          <c:showLegendKey val="0"/>
          <c:showVal val="0"/>
          <c:showCatName val="0"/>
          <c:showSerName val="0"/>
          <c:showPercent val="0"/>
          <c:showBubbleSize val="0"/>
        </c:dLbls>
        <c:marker val="1"/>
        <c:smooth val="0"/>
        <c:axId val="123310479"/>
        <c:axId val="1"/>
      </c:lineChart>
      <c:catAx>
        <c:axId val="123310479"/>
        <c:scaling>
          <c:orientation val="minMax"/>
        </c:scaling>
        <c:delete val="0"/>
        <c:axPos val="b"/>
        <c:numFmt formatCode="General" sourceLinked="1"/>
        <c:majorTickMark val="none"/>
        <c:minorTickMark val="none"/>
        <c:tickLblPos val="low"/>
        <c:spPr>
          <a:noFill/>
          <a:ln w="9505" cap="flat" cmpd="sng" algn="ctr">
            <a:solidFill>
              <a:schemeClr val="bg1">
                <a:lumMod val="50000"/>
              </a:schemeClr>
            </a:solidFill>
            <a:prstDash val="solid"/>
            <a:round/>
          </a:ln>
          <a:effectLst/>
        </c:spPr>
        <c:txPr>
          <a:bodyPr rot="0" spcFirstLastPara="1" vertOverflow="ellipsis" wrap="square" anchor="ctr" anchorCtr="1"/>
          <a:lstStyle/>
          <a:p>
            <a:pPr>
              <a:defRPr sz="600" b="0" i="0" u="none" strike="noStrike" kern="1200" baseline="0">
                <a:solidFill>
                  <a:schemeClr val="tx1"/>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w="9505" cap="flat" cmpd="sng" algn="ctr">
              <a:solidFill>
                <a:schemeClr val="tx1">
                  <a:lumMod val="15000"/>
                  <a:lumOff val="85000"/>
                </a:schemeClr>
              </a:solidFill>
              <a:prstDash val="solid"/>
              <a:round/>
            </a:ln>
            <a:effectLst/>
          </c:spPr>
        </c:majorGridlines>
        <c:numFmt formatCode="#,##0" sourceLinked="0"/>
        <c:majorTickMark val="none"/>
        <c:minorTickMark val="none"/>
        <c:tickLblPos val="nextTo"/>
        <c:spPr>
          <a:noFill/>
          <a:ln w="6337" cap="flat" cmpd="sng" algn="ctr">
            <a:noFill/>
            <a:prstDash val="solid"/>
            <a:round/>
          </a:ln>
          <a:effectLst/>
        </c:spPr>
        <c:txPr>
          <a:bodyPr rot="-60000000" spcFirstLastPara="1" vertOverflow="ellipsis" vert="horz" wrap="square" anchor="ctr" anchorCtr="1"/>
          <a:lstStyle/>
          <a:p>
            <a:pPr>
              <a:defRPr sz="898" b="0" i="0" u="none" strike="noStrike" kern="1200" baseline="0">
                <a:solidFill>
                  <a:schemeClr val="tx1"/>
                </a:solidFill>
                <a:latin typeface="+mn-lt"/>
                <a:ea typeface="+mn-ea"/>
                <a:cs typeface="+mn-cs"/>
              </a:defRPr>
            </a:pPr>
            <a:endParaRPr lang="en-US"/>
          </a:p>
        </c:txPr>
        <c:crossAx val="123310479"/>
        <c:crosses val="autoZero"/>
        <c:crossBetween val="between"/>
      </c:valAx>
      <c:spPr>
        <a:noFill/>
        <a:ln w="25346">
          <a:noFill/>
        </a:ln>
        <a:effectLst/>
      </c:spPr>
    </c:plotArea>
    <c:legend>
      <c:legendPos val="r"/>
      <c:layout>
        <c:manualLayout>
          <c:xMode val="edge"/>
          <c:yMode val="edge"/>
          <c:x val="0.61860286155819311"/>
          <c:y val="0.18540633809662682"/>
          <c:w val="0.34935441481029822"/>
          <c:h val="0.79585374744823578"/>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6350" cap="flat" cmpd="sng" algn="ctr">
      <a:noFill/>
      <a:prstDash val="solid"/>
      <a:miter lim="800000"/>
    </a:ln>
    <a:effectLst/>
  </c:spPr>
  <c:txPr>
    <a:bodyPr/>
    <a:lstStyle/>
    <a:p>
      <a:pPr>
        <a:defRPr sz="898"/>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77" b="0" i="0" u="none" strike="noStrike" kern="1200" spc="0" baseline="0">
                <a:solidFill>
                  <a:schemeClr val="tx1"/>
                </a:solidFill>
                <a:latin typeface="+mn-lt"/>
                <a:ea typeface="+mn-ea"/>
                <a:cs typeface="+mn-cs"/>
              </a:defRPr>
            </a:pPr>
            <a:r>
              <a:rPr lang="en-US"/>
              <a:t> </a:t>
            </a:r>
            <a:endParaRPr lang="en-GB"/>
          </a:p>
        </c:rich>
      </c:tx>
      <c:layout>
        <c:manualLayout>
          <c:xMode val="edge"/>
          <c:yMode val="edge"/>
          <c:x val="0.17978316710411199"/>
          <c:y val="4.4607757363662869E-2"/>
        </c:manualLayout>
      </c:layout>
      <c:overlay val="0"/>
      <c:spPr>
        <a:noFill/>
        <a:ln w="25367">
          <a:noFill/>
        </a:ln>
      </c:spPr>
    </c:title>
    <c:autoTitleDeleted val="0"/>
    <c:plotArea>
      <c:layout>
        <c:manualLayout>
          <c:layoutTarget val="inner"/>
          <c:xMode val="edge"/>
          <c:yMode val="edge"/>
          <c:x val="5.6395609201004462E-2"/>
          <c:y val="0.15656151552630337"/>
          <c:w val="0.9436043907989955"/>
          <c:h val="0.48053358629444232"/>
        </c:manualLayout>
      </c:layout>
      <c:barChart>
        <c:barDir val="col"/>
        <c:grouping val="clustered"/>
        <c:varyColors val="0"/>
        <c:ser>
          <c:idx val="0"/>
          <c:order val="0"/>
          <c:tx>
            <c:strRef>
              <c:f>Sheet1!$B$1</c:f>
              <c:strCache>
                <c:ptCount val="1"/>
                <c:pt idx="0">
                  <c:v>I am worried about climate change</c:v>
                </c:pt>
              </c:strCache>
            </c:strRef>
          </c:tx>
          <c:spPr>
            <a:ln w="28486" cap="rnd">
              <a:solidFill>
                <a:schemeClr val="accent1"/>
              </a:solidFill>
              <a:round/>
            </a:ln>
            <a:effectLst/>
          </c:spPr>
          <c:invertIfNegative val="0"/>
          <c:cat>
            <c:numRef>
              <c:f>Sheet1!$A$2:$A$6</c:f>
              <c:numCache>
                <c:formatCode>General</c:formatCode>
                <c:ptCount val="2"/>
                <c:pt idx="0">
                  <c:v>2023</c:v>
                </c:pt>
                <c:pt idx="1">
                  <c:v>2024</c:v>
                </c:pt>
              </c:numCache>
            </c:numRef>
          </c:cat>
          <c:val>
            <c:numRef>
              <c:f>Sheet1!$B$2:$B$6</c:f>
              <c:numCache>
                <c:formatCode>General</c:formatCode>
                <c:ptCount val="2"/>
                <c:pt idx="0">
                  <c:v>63.8</c:v>
                </c:pt>
                <c:pt idx="1">
                  <c:v>63.6</c:v>
                </c:pt>
              </c:numCache>
            </c:numRef>
          </c:val>
          <c:extLst>
            <c:ext xmlns:c16="http://schemas.microsoft.com/office/drawing/2014/chart" uri="{C3380CC4-5D6E-409C-BE32-E72D297353CC}">
              <c16:uniqueId val="{00000000-AEED-483D-A0E0-00C9D04AF842}"/>
            </c:ext>
          </c:extLst>
        </c:ser>
        <c:ser>
          <c:idx val="1"/>
          <c:order val="1"/>
          <c:tx>
            <c:strRef>
              <c:f>Sheet1!$C$1</c:f>
              <c:strCache>
                <c:ptCount val="1"/>
                <c:pt idx="0">
                  <c:v>I try to have a positive impact on the environment</c:v>
                </c:pt>
              </c:strCache>
            </c:strRef>
          </c:tx>
          <c:spPr>
            <a:ln w="28486" cap="rnd">
              <a:solidFill>
                <a:schemeClr val="accent2"/>
              </a:solidFill>
              <a:round/>
            </a:ln>
            <a:effectLst/>
          </c:spPr>
          <c:invertIfNegative val="0"/>
          <c:cat>
            <c:numRef>
              <c:f>Sheet1!$A$2:$A$6</c:f>
              <c:numCache>
                <c:formatCode>General</c:formatCode>
                <c:ptCount val="2"/>
                <c:pt idx="0">
                  <c:v>2023</c:v>
                </c:pt>
                <c:pt idx="1">
                  <c:v>2024</c:v>
                </c:pt>
              </c:numCache>
            </c:numRef>
          </c:cat>
          <c:val>
            <c:numRef>
              <c:f>Sheet1!$C$2:$C$6</c:f>
              <c:numCache>
                <c:formatCode>General</c:formatCode>
                <c:ptCount val="2"/>
                <c:pt idx="0">
                  <c:v>64.3</c:v>
                </c:pt>
                <c:pt idx="1">
                  <c:v>63.3</c:v>
                </c:pt>
              </c:numCache>
            </c:numRef>
          </c:val>
          <c:extLst>
            <c:ext xmlns:c16="http://schemas.microsoft.com/office/drawing/2014/chart" uri="{C3380CC4-5D6E-409C-BE32-E72D297353CC}">
              <c16:uniqueId val="{00000001-AEED-483D-A0E0-00C9D04AF842}"/>
            </c:ext>
          </c:extLst>
        </c:ser>
        <c:ser>
          <c:idx val="2"/>
          <c:order val="2"/>
          <c:tx>
            <c:strRef>
              <c:f>Sheet1!$D$1</c:f>
              <c:strCache>
                <c:ptCount val="1"/>
                <c:pt idx="0">
                  <c:v>I feel I can make a difference</c:v>
                </c:pt>
              </c:strCache>
            </c:strRef>
          </c:tx>
          <c:spPr>
            <a:ln w="28486" cap="rnd">
              <a:solidFill>
                <a:schemeClr val="accent3"/>
              </a:solidFill>
              <a:round/>
            </a:ln>
            <a:effectLst/>
          </c:spPr>
          <c:invertIfNegative val="0"/>
          <c:cat>
            <c:numRef>
              <c:f>Sheet1!$A$2:$A$6</c:f>
              <c:numCache>
                <c:formatCode>General</c:formatCode>
                <c:ptCount val="2"/>
                <c:pt idx="0">
                  <c:v>2023</c:v>
                </c:pt>
                <c:pt idx="1">
                  <c:v>2024</c:v>
                </c:pt>
              </c:numCache>
            </c:numRef>
          </c:cat>
          <c:val>
            <c:numRef>
              <c:f>Sheet1!$D$2:$D$6</c:f>
              <c:numCache>
                <c:formatCode>General</c:formatCode>
                <c:ptCount val="2"/>
                <c:pt idx="0">
                  <c:v>55.2</c:v>
                </c:pt>
                <c:pt idx="1">
                  <c:v>56.7</c:v>
                </c:pt>
              </c:numCache>
            </c:numRef>
          </c:val>
          <c:extLst>
            <c:ext xmlns:c16="http://schemas.microsoft.com/office/drawing/2014/chart" uri="{C3380CC4-5D6E-409C-BE32-E72D297353CC}">
              <c16:uniqueId val="{00000002-AEED-483D-A0E0-00C9D04AF842}"/>
            </c:ext>
          </c:extLst>
        </c:ser>
        <c:dLbls>
          <c:showLegendKey val="0"/>
          <c:showVal val="0"/>
          <c:showCatName val="0"/>
          <c:showSerName val="0"/>
          <c:showPercent val="0"/>
          <c:showBubbleSize val="0"/>
        </c:dLbls>
        <c:gapWidth val="150"/>
        <c:axId val="998228864"/>
        <c:axId val="1"/>
      </c:barChart>
      <c:catAx>
        <c:axId val="998228864"/>
        <c:scaling>
          <c:orientation val="minMax"/>
        </c:scaling>
        <c:delete val="0"/>
        <c:axPos val="b"/>
        <c:numFmt formatCode="General" sourceLinked="1"/>
        <c:majorTickMark val="none"/>
        <c:minorTickMark val="none"/>
        <c:tickLblPos val="nextTo"/>
        <c:spPr>
          <a:noFill/>
          <a:ln w="9496" cap="flat" cmpd="sng" algn="ctr">
            <a:solidFill>
              <a:schemeClr val="tx1">
                <a:lumMod val="60000"/>
                <a:lumOff val="40000"/>
              </a:schemeClr>
            </a:solidFill>
            <a:round/>
          </a:ln>
          <a:effectLst/>
        </c:spPr>
        <c:txPr>
          <a:bodyPr rot="0" spcFirstLastPara="1" vertOverflow="ellipsis" wrap="square" anchor="ctr" anchorCtr="1"/>
          <a:lstStyle/>
          <a:p>
            <a:pPr>
              <a:defRPr sz="897" b="0" i="0" u="none" strike="noStrike" kern="1200" baseline="0">
                <a:solidFill>
                  <a:schemeClr val="tx1"/>
                </a:solidFill>
                <a:latin typeface="+mn-lt"/>
                <a:ea typeface="+mn-ea"/>
                <a:cs typeface="+mn-cs"/>
              </a:defRPr>
            </a:pPr>
            <a:endParaRPr lang="en-US"/>
          </a:p>
        </c:txPr>
        <c:crossAx val="1"/>
        <c:crosses val="autoZero"/>
        <c:auto val="1"/>
        <c:lblAlgn val="ctr"/>
        <c:lblOffset val="100"/>
        <c:noMultiLvlLbl val="0"/>
      </c:catAx>
      <c:valAx>
        <c:axId val="1"/>
        <c:scaling>
          <c:orientation val="minMax"/>
          <c:min val="0"/>
        </c:scaling>
        <c:delete val="0"/>
        <c:axPos val="l"/>
        <c:majorGridlines>
          <c:spPr>
            <a:ln w="9496" cap="flat" cmpd="sng" algn="ctr">
              <a:solidFill>
                <a:schemeClr val="tx1">
                  <a:lumMod val="20000"/>
                  <a:lumOff val="80000"/>
                </a:schemeClr>
              </a:solidFill>
              <a:round/>
            </a:ln>
            <a:effectLst/>
          </c:spPr>
        </c:majorGridlines>
        <c:numFmt formatCode="General" sourceLinked="1"/>
        <c:majorTickMark val="none"/>
        <c:minorTickMark val="none"/>
        <c:tickLblPos val="nextTo"/>
        <c:spPr>
          <a:ln w="6342">
            <a:noFill/>
          </a:ln>
        </c:spPr>
        <c:txPr>
          <a:bodyPr rot="-60000000" spcFirstLastPara="1" vertOverflow="ellipsis" vert="horz" wrap="square" anchor="ctr" anchorCtr="1"/>
          <a:lstStyle/>
          <a:p>
            <a:pPr>
              <a:defRPr sz="897" b="0" i="0" u="none" strike="noStrike" kern="1200" baseline="0">
                <a:solidFill>
                  <a:schemeClr val="tx1"/>
                </a:solidFill>
                <a:latin typeface="+mn-lt"/>
                <a:ea typeface="+mn-ea"/>
                <a:cs typeface="+mn-cs"/>
              </a:defRPr>
            </a:pPr>
            <a:endParaRPr lang="en-US"/>
          </a:p>
        </c:txPr>
        <c:crossAx val="998228864"/>
        <c:crosses val="autoZero"/>
        <c:crossBetween val="between"/>
      </c:valAx>
      <c:spPr>
        <a:noFill/>
        <a:ln w="25367">
          <a:noFill/>
        </a:ln>
      </c:spPr>
    </c:plotArea>
    <c:legend>
      <c:legendPos val="b"/>
      <c:layout>
        <c:manualLayout>
          <c:xMode val="edge"/>
          <c:yMode val="edge"/>
          <c:x val="6.0473000874890631E-2"/>
          <c:y val="0.73415449331459826"/>
          <c:w val="0.87549200349956258"/>
          <c:h val="0.17580635753864104"/>
        </c:manualLayout>
      </c:layout>
      <c:overlay val="0"/>
      <c:spPr>
        <a:noFill/>
        <a:ln w="25367">
          <a:noFill/>
        </a:ln>
      </c:spPr>
      <c:txPr>
        <a:bodyPr rot="0" spcFirstLastPara="1" vertOverflow="ellipsis" vert="horz" wrap="square" anchor="ctr" anchorCtr="1"/>
        <a:lstStyle/>
        <a:p>
          <a:pPr>
            <a:defRPr sz="897"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897">
          <a:solidFill>
            <a:schemeClr val="tx1"/>
          </a:solidFill>
        </a:defRPr>
      </a:pPr>
      <a:endParaRPr lang="en-US"/>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990186879069395"/>
          <c:y val="0.36228579701286062"/>
          <c:w val="0.49109584625633018"/>
          <c:h val="0.54427384523819111"/>
        </c:manualLayout>
      </c:layout>
      <c:barChart>
        <c:barDir val="bar"/>
        <c:grouping val="clustered"/>
        <c:varyColors val="0"/>
        <c:ser>
          <c:idx val="0"/>
          <c:order val="0"/>
          <c:tx>
            <c:strRef>
              <c:f>Sheet1!$B$1</c:f>
              <c:strCache>
                <c:ptCount val="1"/>
                <c:pt idx="0">
                  <c:v>Selected</c:v>
                </c:pt>
              </c:strCache>
            </c:strRef>
          </c:tx>
          <c:spPr>
            <a:solidFill>
              <a:srgbClr val="4472C4"/>
            </a:solidFill>
            <a:ln w="25359">
              <a:noFill/>
            </a:ln>
          </c:spPr>
          <c:invertIfNegative val="0"/>
          <c:dPt>
            <c:idx val="3"/>
            <c:invertIfNegative val="0"/>
            <c:bubble3D val="0"/>
            <c:extLst>
              <c:ext xmlns:c16="http://schemas.microsoft.com/office/drawing/2014/chart" uri="{C3380CC4-5D6E-409C-BE32-E72D297353CC}">
                <c16:uniqueId val="{00000000-34C8-4A77-8200-2821E1F4204E}"/>
              </c:ext>
            </c:extLst>
          </c:dPt>
          <c:dPt>
            <c:idx val="7"/>
            <c:invertIfNegative val="0"/>
            <c:bubble3D val="0"/>
            <c:extLst>
              <c:ext xmlns:c16="http://schemas.microsoft.com/office/drawing/2014/chart" uri="{C3380CC4-5D6E-409C-BE32-E72D297353CC}">
                <c16:uniqueId val="{00000001-34C8-4A77-8200-2821E1F4204E}"/>
              </c:ext>
            </c:extLst>
          </c:dPt>
          <c:cat>
            <c:strRef>
              <c:f>Sheet1!$A$2:$A$14</c:f>
              <c:strCache>
                <c:ptCount val="10"/>
                <c:pt idx="0">
                  <c:v>Environmentally Friendly</c:v>
                </c:pt>
                <c:pt idx="1">
                  <c:v>B Corp</c:v>
                </c:pt>
                <c:pt idx="2">
                  <c:v>Plant-Based</c:v>
                </c:pt>
                <c:pt idx="3">
                  <c:v>Vegan</c:v>
                </c:pt>
                <c:pt idx="4">
                  <c:v>Can Be Recycled</c:v>
                </c:pt>
                <c:pt idx="5">
                  <c:v>From Sustainable Sources (Packaging)</c:v>
                </c:pt>
                <c:pt idx="6">
                  <c:v>No GMO</c:v>
                </c:pt>
                <c:pt idx="7">
                  <c:v>Vegetarian</c:v>
                </c:pt>
                <c:pt idx="8">
                  <c:v>Organic</c:v>
                </c:pt>
                <c:pt idx="9">
                  <c:v>Natural</c:v>
                </c:pt>
              </c:strCache>
            </c:strRef>
          </c:cat>
          <c:val>
            <c:numRef>
              <c:f>Sheet1!$B$2:$B$14</c:f>
              <c:numCache>
                <c:formatCode>0.0</c:formatCode>
                <c:ptCount val="10"/>
                <c:pt idx="0">
                  <c:v>4</c:v>
                </c:pt>
                <c:pt idx="1">
                  <c:v>4</c:v>
                </c:pt>
                <c:pt idx="2">
                  <c:v>9</c:v>
                </c:pt>
                <c:pt idx="3">
                  <c:v>10</c:v>
                </c:pt>
                <c:pt idx="4">
                  <c:v>11</c:v>
                </c:pt>
                <c:pt idx="5">
                  <c:v>12</c:v>
                </c:pt>
                <c:pt idx="6">
                  <c:v>13</c:v>
                </c:pt>
                <c:pt idx="7">
                  <c:v>19</c:v>
                </c:pt>
                <c:pt idx="8">
                  <c:v>28</c:v>
                </c:pt>
                <c:pt idx="9">
                  <c:v>44</c:v>
                </c:pt>
              </c:numCache>
            </c:numRef>
          </c:val>
          <c:extLst>
            <c:ext xmlns:c16="http://schemas.microsoft.com/office/drawing/2014/chart" uri="{C3380CC4-5D6E-409C-BE32-E72D297353CC}">
              <c16:uniqueId val="{00000002-34C8-4A77-8200-2821E1F4204E}"/>
            </c:ext>
          </c:extLst>
        </c:ser>
        <c:dLbls>
          <c:showLegendKey val="0"/>
          <c:showVal val="0"/>
          <c:showCatName val="0"/>
          <c:showSerName val="0"/>
          <c:showPercent val="0"/>
          <c:showBubbleSize val="0"/>
        </c:dLbls>
        <c:gapWidth val="75"/>
        <c:overlap val="-25"/>
        <c:axId val="1828122335"/>
        <c:axId val="1"/>
      </c:barChart>
      <c:catAx>
        <c:axId val="1828122335"/>
        <c:scaling>
          <c:orientation val="minMax"/>
        </c:scaling>
        <c:delete val="0"/>
        <c:axPos val="l"/>
        <c:numFmt formatCode="General" sourceLinked="1"/>
        <c:majorTickMark val="none"/>
        <c:minorTickMark val="none"/>
        <c:tickLblPos val="nextTo"/>
        <c:spPr>
          <a:noFill/>
          <a:ln w="6814" cap="flat" cmpd="sng" algn="ctr">
            <a:solidFill>
              <a:schemeClr val="tx1">
                <a:lumMod val="60000"/>
                <a:lumOff val="40000"/>
              </a:schemeClr>
            </a:solidFill>
            <a:prstDash val="solid"/>
            <a:round/>
          </a:ln>
          <a:effectLst/>
        </c:spPr>
        <c:txPr>
          <a:bodyPr rot="-60000000" vert="horz"/>
          <a:lstStyle/>
          <a:p>
            <a:pPr>
              <a:defRPr/>
            </a:pPr>
            <a:endParaRPr lang="en-US"/>
          </a:p>
        </c:txPr>
        <c:crossAx val="1"/>
        <c:crosses val="autoZero"/>
        <c:auto val="1"/>
        <c:lblAlgn val="ctr"/>
        <c:lblOffset val="100"/>
        <c:noMultiLvlLbl val="0"/>
      </c:catAx>
      <c:valAx>
        <c:axId val="1"/>
        <c:scaling>
          <c:orientation val="minMax"/>
        </c:scaling>
        <c:delete val="0"/>
        <c:axPos val="b"/>
        <c:majorGridlines>
          <c:spPr>
            <a:ln w="6814" cap="flat" cmpd="sng" algn="ctr">
              <a:solidFill>
                <a:schemeClr val="tx1">
                  <a:lumMod val="20000"/>
                  <a:lumOff val="80000"/>
                </a:schemeClr>
              </a:solidFill>
              <a:prstDash val="solid"/>
              <a:round/>
            </a:ln>
            <a:effectLst/>
          </c:spPr>
        </c:majorGridlines>
        <c:numFmt formatCode="#,##0" sourceLinked="0"/>
        <c:majorTickMark val="none"/>
        <c:minorTickMark val="none"/>
        <c:tickLblPos val="nextTo"/>
        <c:spPr>
          <a:ln w="6340">
            <a:noFill/>
          </a:ln>
        </c:spPr>
        <c:txPr>
          <a:bodyPr rot="-60000000" vert="horz"/>
          <a:lstStyle/>
          <a:p>
            <a:pPr>
              <a:defRPr/>
            </a:pPr>
            <a:endParaRPr lang="en-US"/>
          </a:p>
        </c:txPr>
        <c:crossAx val="1828122335"/>
        <c:crosses val="autoZero"/>
        <c:crossBetween val="between"/>
        <c:majorUnit val="10"/>
      </c:valAx>
      <c:spPr>
        <a:noFill/>
        <a:ln w="25359">
          <a:noFill/>
        </a:ln>
      </c:spPr>
    </c:plotArea>
    <c:plotVisOnly val="1"/>
    <c:dispBlanksAs val="gap"/>
    <c:showDLblsOverMax val="0"/>
  </c:chart>
  <c:spPr>
    <a:noFill/>
    <a:ln>
      <a:noFill/>
    </a:ln>
    <a:effectLst/>
  </c:spPr>
  <c:txPr>
    <a:bodyPr/>
    <a:lstStyle/>
    <a:p>
      <a:pPr>
        <a:defRPr sz="899">
          <a:solidFill>
            <a:schemeClr val="tx1"/>
          </a:solidFill>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0.42799</cdr:x>
      <cdr:y>0.85482</cdr:y>
    </cdr:from>
    <cdr:to>
      <cdr:x>0.9483</cdr:x>
      <cdr:y>0.92525</cdr:y>
    </cdr:to>
    <cdr:sp macro="" textlink="">
      <cdr:nvSpPr>
        <cdr:cNvPr id="3" name="TextBox 2"/>
        <cdr:cNvSpPr txBox="1"/>
      </cdr:nvSpPr>
      <cdr:spPr>
        <a:xfrm xmlns:a="http://schemas.openxmlformats.org/drawingml/2006/main">
          <a:off x="1525992" y="2411429"/>
          <a:ext cx="1855178" cy="19868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endParaRPr lang="en-US" sz="1000" dirty="0"/>
        </a:p>
      </cdr:txBody>
    </cdr:sp>
  </cdr:relSizeAnchor>
  <cdr:relSizeAnchor xmlns:cdr="http://schemas.openxmlformats.org/drawingml/2006/chartDrawing">
    <cdr:from>
      <cdr:x>0</cdr:x>
      <cdr:y>0.00725</cdr:y>
    </cdr:from>
    <cdr:to>
      <cdr:x>1</cdr:x>
      <cdr:y>0.15486</cdr:y>
    </cdr:to>
    <cdr:sp macro="" textlink="">
      <cdr:nvSpPr>
        <cdr:cNvPr id="4" name="TextBox 3"/>
        <cdr:cNvSpPr txBox="1"/>
      </cdr:nvSpPr>
      <cdr:spPr>
        <a:xfrm xmlns:a="http://schemas.openxmlformats.org/drawingml/2006/main">
          <a:off x="0" y="20451"/>
          <a:ext cx="3565525" cy="41641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endParaRPr lang="en-US" sz="1050" dirty="0"/>
        </a:p>
      </cdr:txBody>
    </cdr:sp>
  </cdr:relSizeAnchor>
  <cdr:relSizeAnchor xmlns:cdr="http://schemas.openxmlformats.org/drawingml/2006/chartDrawing">
    <cdr:from>
      <cdr:x>0</cdr:x>
      <cdr:y>0</cdr:y>
    </cdr:from>
    <cdr:to>
      <cdr:x>1</cdr:x>
      <cdr:y>0.1718</cdr:y>
    </cdr:to>
    <cdr:sp macro="" textlink="">
      <cdr:nvSpPr>
        <cdr:cNvPr id="5" name="TextBox 12"/>
        <cdr:cNvSpPr txBox="1"/>
      </cdr:nvSpPr>
      <cdr:spPr>
        <a:xfrm xmlns:a="http://schemas.openxmlformats.org/drawingml/2006/main">
          <a:off x="0" y="0"/>
          <a:ext cx="4479925" cy="507831"/>
        </a:xfrm>
        <a:prstGeom xmlns:a="http://schemas.openxmlformats.org/drawingml/2006/main" prst="rect">
          <a:avLst/>
        </a:prstGeom>
        <a:noFill xmlns:a="http://schemas.openxmlformats.org/drawingml/2006/main"/>
      </cdr:spPr>
      <cdr:txBody>
        <a:bodyPr xmlns:a="http://schemas.openxmlformats.org/drawingml/2006/main" wrap="square" lIns="0" tIns="0" rIns="0" bIns="0">
          <a:spAutoFit/>
        </a:bodyPr>
        <a:lstStyle xmlns:a="http://schemas.openxmlformats.org/drawingml/2006/main">
          <a:defPPr>
            <a:defRPr lang="en-US"/>
          </a:defPPr>
          <a:lvl1pPr marL="0" algn="l" defTabSz="685653" rtl="0" eaLnBrk="1" latinLnBrk="0" hangingPunct="1">
            <a:defRPr sz="1350" kern="1200">
              <a:solidFill>
                <a:schemeClr val="tx1"/>
              </a:solidFill>
              <a:latin typeface="+mn-lt"/>
              <a:ea typeface="+mn-ea"/>
              <a:cs typeface="+mn-cs"/>
            </a:defRPr>
          </a:lvl1pPr>
          <a:lvl2pPr marL="342827" algn="l" defTabSz="685653" rtl="0" eaLnBrk="1" latinLnBrk="0" hangingPunct="1">
            <a:defRPr sz="1350" kern="1200">
              <a:solidFill>
                <a:schemeClr val="tx1"/>
              </a:solidFill>
              <a:latin typeface="+mn-lt"/>
              <a:ea typeface="+mn-ea"/>
              <a:cs typeface="+mn-cs"/>
            </a:defRPr>
          </a:lvl2pPr>
          <a:lvl3pPr marL="685653" algn="l" defTabSz="685653" rtl="0" eaLnBrk="1" latinLnBrk="0" hangingPunct="1">
            <a:defRPr sz="1350" kern="1200">
              <a:solidFill>
                <a:schemeClr val="tx1"/>
              </a:solidFill>
              <a:latin typeface="+mn-lt"/>
              <a:ea typeface="+mn-ea"/>
              <a:cs typeface="+mn-cs"/>
            </a:defRPr>
          </a:lvl3pPr>
          <a:lvl4pPr marL="1028480" algn="l" defTabSz="685653" rtl="0" eaLnBrk="1" latinLnBrk="0" hangingPunct="1">
            <a:defRPr sz="1350" kern="1200">
              <a:solidFill>
                <a:schemeClr val="tx1"/>
              </a:solidFill>
              <a:latin typeface="+mn-lt"/>
              <a:ea typeface="+mn-ea"/>
              <a:cs typeface="+mn-cs"/>
            </a:defRPr>
          </a:lvl4pPr>
          <a:lvl5pPr marL="1371306" algn="l" defTabSz="685653" rtl="0" eaLnBrk="1" latinLnBrk="0" hangingPunct="1">
            <a:defRPr sz="1350" kern="1200">
              <a:solidFill>
                <a:schemeClr val="tx1"/>
              </a:solidFill>
              <a:latin typeface="+mn-lt"/>
              <a:ea typeface="+mn-ea"/>
              <a:cs typeface="+mn-cs"/>
            </a:defRPr>
          </a:lvl5pPr>
          <a:lvl6pPr marL="1714133" algn="l" defTabSz="685653" rtl="0" eaLnBrk="1" latinLnBrk="0" hangingPunct="1">
            <a:defRPr sz="1350" kern="1200">
              <a:solidFill>
                <a:schemeClr val="tx1"/>
              </a:solidFill>
              <a:latin typeface="+mn-lt"/>
              <a:ea typeface="+mn-ea"/>
              <a:cs typeface="+mn-cs"/>
            </a:defRPr>
          </a:lvl6pPr>
          <a:lvl7pPr marL="2056959" algn="l" defTabSz="685653" rtl="0" eaLnBrk="1" latinLnBrk="0" hangingPunct="1">
            <a:defRPr sz="1350" kern="1200">
              <a:solidFill>
                <a:schemeClr val="tx1"/>
              </a:solidFill>
              <a:latin typeface="+mn-lt"/>
              <a:ea typeface="+mn-ea"/>
              <a:cs typeface="+mn-cs"/>
            </a:defRPr>
          </a:lvl7pPr>
          <a:lvl8pPr marL="2399787" algn="l" defTabSz="685653" rtl="0" eaLnBrk="1" latinLnBrk="0" hangingPunct="1">
            <a:defRPr sz="1350" kern="1200">
              <a:solidFill>
                <a:schemeClr val="tx1"/>
              </a:solidFill>
              <a:latin typeface="+mn-lt"/>
              <a:ea typeface="+mn-ea"/>
              <a:cs typeface="+mn-cs"/>
            </a:defRPr>
          </a:lvl8pPr>
          <a:lvl9pPr marL="2742613" algn="l" defTabSz="685653" rtl="0" eaLnBrk="1" latinLnBrk="0" hangingPunct="1">
            <a:defRPr sz="1350" kern="1200">
              <a:solidFill>
                <a:schemeClr val="tx1"/>
              </a:solidFill>
              <a:latin typeface="+mn-lt"/>
              <a:ea typeface="+mn-ea"/>
              <a:cs typeface="+mn-cs"/>
            </a:defRPr>
          </a:lvl9pPr>
        </a:lstStyle>
        <a:p xmlns:a="http://schemas.openxmlformats.org/drawingml/2006/main">
          <a:r>
            <a:rPr lang="en-GB" sz="1200" dirty="0">
              <a:solidFill>
                <a:schemeClr val="tx1"/>
              </a:solidFill>
            </a:rPr>
            <a:t>Top 10 Claims in Dairy Products and Alternatives</a:t>
          </a:r>
        </a:p>
        <a:p xmlns:a="http://schemas.openxmlformats.org/drawingml/2006/main">
          <a:r>
            <a:rPr lang="en-GB" sz="1200" dirty="0">
              <a:solidFill>
                <a:schemeClr val="tx1"/>
              </a:solidFill>
            </a:rPr>
            <a:t>World 2023</a:t>
          </a:r>
        </a:p>
        <a:p xmlns:a="http://schemas.openxmlformats.org/drawingml/2006/main">
          <a:r>
            <a:rPr lang="es-CL" sz="900" dirty="0">
              <a:solidFill>
                <a:schemeClr val="tx1"/>
              </a:solidFill>
            </a:rPr>
            <a:t>Share </a:t>
          </a:r>
          <a:r>
            <a:rPr lang="es-CL" sz="900" dirty="0" err="1">
              <a:solidFill>
                <a:schemeClr val="tx1"/>
              </a:solidFill>
            </a:rPr>
            <a:t>of</a:t>
          </a:r>
          <a:r>
            <a:rPr lang="es-CL" sz="900" dirty="0">
              <a:solidFill>
                <a:schemeClr val="tx1"/>
              </a:solidFill>
            </a:rPr>
            <a:t> total SKU </a:t>
          </a:r>
          <a:r>
            <a:rPr lang="es-CL" sz="900" dirty="0" err="1">
              <a:solidFill>
                <a:schemeClr val="tx1"/>
              </a:solidFill>
            </a:rPr>
            <a:t>count</a:t>
          </a:r>
          <a:endParaRPr lang="en-US" sz="900" dirty="0">
            <a:solidFill>
              <a:schemeClr val="tx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0.89799</cdr:y>
    </cdr:from>
    <cdr:to>
      <cdr:x>1</cdr:x>
      <cdr:y>1</cdr:y>
    </cdr:to>
    <cdr:sp macro="" textlink="">
      <cdr:nvSpPr>
        <cdr:cNvPr id="2" name="TextBox 20"/>
        <cdr:cNvSpPr txBox="1"/>
      </cdr:nvSpPr>
      <cdr:spPr>
        <a:xfrm xmlns:a="http://schemas.openxmlformats.org/drawingml/2006/main">
          <a:off x="0" y="2533206"/>
          <a:ext cx="3565525" cy="287781"/>
        </a:xfrm>
        <a:prstGeom xmlns:a="http://schemas.openxmlformats.org/drawingml/2006/main" prst="rect">
          <a:avLst/>
        </a:prstGeom>
      </cdr:spPr>
      <cdr:txBody>
        <a:bodyPr xmlns:a="http://schemas.openxmlformats.org/drawingml/2006/main" lIns="0" tIns="0" rIns="0" bIns="0" anchor="ctr" anchorCtr="0"/>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algn="l" defTabSz="914400" rtl="0" eaLnBrk="1" fontAlgn="base" latinLnBrk="0" hangingPunct="1">
            <a:spcBef>
              <a:spcPct val="0"/>
            </a:spcBef>
            <a:spcAft>
              <a:spcPts val="600"/>
            </a:spcAft>
          </a:pPr>
          <a:endParaRPr lang="en-US" sz="900" i="1" kern="1200" dirty="0">
            <a:solidFill>
              <a:schemeClr val="tx1"/>
            </a:solidFill>
            <a:latin typeface="+mn-lt"/>
            <a:ea typeface="+mn-ea"/>
            <a:cs typeface="+mn-cs"/>
          </a:endParaRPr>
        </a:p>
      </cdr:txBody>
    </cdr:sp>
  </cdr:relSizeAnchor>
  <cdr:relSizeAnchor xmlns:cdr="http://schemas.openxmlformats.org/drawingml/2006/chartDrawing">
    <cdr:from>
      <cdr:x>0.48729</cdr:x>
      <cdr:y>0.73761</cdr:y>
    </cdr:from>
    <cdr:to>
      <cdr:x>0.95087</cdr:x>
      <cdr:y>0.86489</cdr:y>
    </cdr:to>
    <cdr:sp macro="" textlink="">
      <cdr:nvSpPr>
        <cdr:cNvPr id="3" name="TextBox 2"/>
        <cdr:cNvSpPr txBox="1"/>
      </cdr:nvSpPr>
      <cdr:spPr>
        <a:xfrm xmlns:a="http://schemas.openxmlformats.org/drawingml/2006/main">
          <a:off x="1737461" y="2080778"/>
          <a:ext cx="1652878" cy="35905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endParaRPr lang="en-US" sz="800" dirty="0"/>
        </a:p>
      </cdr:txBody>
    </cdr:sp>
  </cdr:relSizeAnchor>
  <cdr:relSizeAnchor xmlns:cdr="http://schemas.openxmlformats.org/drawingml/2006/chartDrawing">
    <cdr:from>
      <cdr:x>0</cdr:x>
      <cdr:y>0.00725</cdr:y>
    </cdr:from>
    <cdr:to>
      <cdr:x>1</cdr:x>
      <cdr:y>0.18128</cdr:y>
    </cdr:to>
    <cdr:sp macro="" textlink="">
      <cdr:nvSpPr>
        <cdr:cNvPr id="4" name="TextBox 3"/>
        <cdr:cNvSpPr txBox="1"/>
      </cdr:nvSpPr>
      <cdr:spPr>
        <a:xfrm xmlns:a="http://schemas.openxmlformats.org/drawingml/2006/main">
          <a:off x="0" y="20452"/>
          <a:ext cx="3565525" cy="49094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a:p>
      </cdr:txBody>
    </cdr:sp>
  </cdr:relSizeAnchor>
  <cdr:relSizeAnchor xmlns:cdr="http://schemas.openxmlformats.org/drawingml/2006/chartDrawing">
    <cdr:from>
      <cdr:x>0</cdr:x>
      <cdr:y>0</cdr:y>
    </cdr:from>
    <cdr:to>
      <cdr:x>1</cdr:x>
      <cdr:y>0.1718</cdr:y>
    </cdr:to>
    <cdr:sp macro="" textlink="">
      <cdr:nvSpPr>
        <cdr:cNvPr id="5" name="TextBox 16"/>
        <cdr:cNvSpPr txBox="1"/>
      </cdr:nvSpPr>
      <cdr:spPr>
        <a:xfrm xmlns:a="http://schemas.openxmlformats.org/drawingml/2006/main">
          <a:off x="0" y="0"/>
          <a:ext cx="4479925" cy="507831"/>
        </a:xfrm>
        <a:prstGeom xmlns:a="http://schemas.openxmlformats.org/drawingml/2006/main" prst="rect">
          <a:avLst/>
        </a:prstGeom>
        <a:noFill xmlns:a="http://schemas.openxmlformats.org/drawingml/2006/main"/>
      </cdr:spPr>
      <cdr:txBody>
        <a:bodyPr xmlns:a="http://schemas.openxmlformats.org/drawingml/2006/main" wrap="square" lIns="0" tIns="0" rIns="0" bIns="0">
          <a:spAutoFit/>
        </a:bodyPr>
        <a:lstStyle xmlns:a="http://schemas.openxmlformats.org/drawingml/2006/main">
          <a:defPPr>
            <a:defRPr lang="en-US"/>
          </a:defPPr>
          <a:lvl1pPr marL="0" algn="l" defTabSz="685653" rtl="0" eaLnBrk="1" latinLnBrk="0" hangingPunct="1">
            <a:defRPr sz="1350" kern="1200">
              <a:solidFill>
                <a:schemeClr val="tx1"/>
              </a:solidFill>
              <a:latin typeface="+mn-lt"/>
              <a:ea typeface="+mn-ea"/>
              <a:cs typeface="+mn-cs"/>
            </a:defRPr>
          </a:lvl1pPr>
          <a:lvl2pPr marL="342827" algn="l" defTabSz="685653" rtl="0" eaLnBrk="1" latinLnBrk="0" hangingPunct="1">
            <a:defRPr sz="1350" kern="1200">
              <a:solidFill>
                <a:schemeClr val="tx1"/>
              </a:solidFill>
              <a:latin typeface="+mn-lt"/>
              <a:ea typeface="+mn-ea"/>
              <a:cs typeface="+mn-cs"/>
            </a:defRPr>
          </a:lvl2pPr>
          <a:lvl3pPr marL="685653" algn="l" defTabSz="685653" rtl="0" eaLnBrk="1" latinLnBrk="0" hangingPunct="1">
            <a:defRPr sz="1350" kern="1200">
              <a:solidFill>
                <a:schemeClr val="tx1"/>
              </a:solidFill>
              <a:latin typeface="+mn-lt"/>
              <a:ea typeface="+mn-ea"/>
              <a:cs typeface="+mn-cs"/>
            </a:defRPr>
          </a:lvl3pPr>
          <a:lvl4pPr marL="1028480" algn="l" defTabSz="685653" rtl="0" eaLnBrk="1" latinLnBrk="0" hangingPunct="1">
            <a:defRPr sz="1350" kern="1200">
              <a:solidFill>
                <a:schemeClr val="tx1"/>
              </a:solidFill>
              <a:latin typeface="+mn-lt"/>
              <a:ea typeface="+mn-ea"/>
              <a:cs typeface="+mn-cs"/>
            </a:defRPr>
          </a:lvl4pPr>
          <a:lvl5pPr marL="1371306" algn="l" defTabSz="685653" rtl="0" eaLnBrk="1" latinLnBrk="0" hangingPunct="1">
            <a:defRPr sz="1350" kern="1200">
              <a:solidFill>
                <a:schemeClr val="tx1"/>
              </a:solidFill>
              <a:latin typeface="+mn-lt"/>
              <a:ea typeface="+mn-ea"/>
              <a:cs typeface="+mn-cs"/>
            </a:defRPr>
          </a:lvl5pPr>
          <a:lvl6pPr marL="1714133" algn="l" defTabSz="685653" rtl="0" eaLnBrk="1" latinLnBrk="0" hangingPunct="1">
            <a:defRPr sz="1350" kern="1200">
              <a:solidFill>
                <a:schemeClr val="tx1"/>
              </a:solidFill>
              <a:latin typeface="+mn-lt"/>
              <a:ea typeface="+mn-ea"/>
              <a:cs typeface="+mn-cs"/>
            </a:defRPr>
          </a:lvl6pPr>
          <a:lvl7pPr marL="2056959" algn="l" defTabSz="685653" rtl="0" eaLnBrk="1" latinLnBrk="0" hangingPunct="1">
            <a:defRPr sz="1350" kern="1200">
              <a:solidFill>
                <a:schemeClr val="tx1"/>
              </a:solidFill>
              <a:latin typeface="+mn-lt"/>
              <a:ea typeface="+mn-ea"/>
              <a:cs typeface="+mn-cs"/>
            </a:defRPr>
          </a:lvl7pPr>
          <a:lvl8pPr marL="2399787" algn="l" defTabSz="685653" rtl="0" eaLnBrk="1" latinLnBrk="0" hangingPunct="1">
            <a:defRPr sz="1350" kern="1200">
              <a:solidFill>
                <a:schemeClr val="tx1"/>
              </a:solidFill>
              <a:latin typeface="+mn-lt"/>
              <a:ea typeface="+mn-ea"/>
              <a:cs typeface="+mn-cs"/>
            </a:defRPr>
          </a:lvl8pPr>
          <a:lvl9pPr marL="2742613" algn="l" defTabSz="685653" rtl="0" eaLnBrk="1" latinLnBrk="0" hangingPunct="1">
            <a:defRPr sz="1350" kern="1200">
              <a:solidFill>
                <a:schemeClr val="tx1"/>
              </a:solidFill>
              <a:latin typeface="+mn-lt"/>
              <a:ea typeface="+mn-ea"/>
              <a:cs typeface="+mn-cs"/>
            </a:defRPr>
          </a:lvl9pPr>
        </a:lstStyle>
        <a:p xmlns:a="http://schemas.openxmlformats.org/drawingml/2006/main">
          <a:r>
            <a:rPr lang="en-GB" sz="1200" dirty="0">
              <a:solidFill>
                <a:schemeClr val="tx1"/>
              </a:solidFill>
            </a:rPr>
            <a:t>Personal Traits and Values: Status and Consumerism, World 2023/2024</a:t>
          </a:r>
        </a:p>
        <a:p xmlns:a="http://schemas.openxmlformats.org/drawingml/2006/main">
          <a:r>
            <a:rPr lang="en-GB" sz="900" dirty="0">
              <a:solidFill>
                <a:schemeClr val="tx1"/>
              </a:solidFill>
            </a:rPr>
            <a:t>Share of respondents (%) that agree + strongly agree</a:t>
          </a:r>
        </a:p>
      </cdr:txBody>
    </cdr:sp>
  </cdr:relSizeAnchor>
</c:userShapes>
</file>

<file path=ppt/drawings/drawing3.xml><?xml version="1.0" encoding="utf-8"?>
<c:userShapes xmlns:c="http://schemas.openxmlformats.org/drawingml/2006/chart">
  <cdr:relSizeAnchor xmlns:cdr="http://schemas.openxmlformats.org/drawingml/2006/chartDrawing">
    <cdr:from>
      <cdr:x>0</cdr:x>
      <cdr:y>0.95099</cdr:y>
    </cdr:from>
    <cdr:to>
      <cdr:x>0.90191</cdr:x>
      <cdr:y>1</cdr:y>
    </cdr:to>
    <cdr:sp macro="" textlink="">
      <cdr:nvSpPr>
        <cdr:cNvPr id="2" name="Rectangle 1"/>
        <cdr:cNvSpPr/>
      </cdr:nvSpPr>
      <cdr:spPr>
        <a:xfrm xmlns:a="http://schemas.openxmlformats.org/drawingml/2006/main">
          <a:off x="0" y="2687251"/>
          <a:ext cx="3215783" cy="138499"/>
        </a:xfrm>
        <a:prstGeom xmlns:a="http://schemas.openxmlformats.org/drawingml/2006/main" prst="rect">
          <a:avLst/>
        </a:prstGeom>
      </cdr:spPr>
      <cdr:txBody>
        <a:bodyPr xmlns:a="http://schemas.openxmlformats.org/drawingml/2006/main" lIns="0" tIns="0" rIns="0" bIns="0" anchor="ctr" anchorCtr="0"/>
        <a:lstStyle xmlns:a="http://schemas.openxmlformats.org/drawingml/2006/main">
          <a:defPPr>
            <a:defRPr lang="en-US"/>
          </a:defPPr>
          <a:lvl1pPr marL="0" algn="l" defTabSz="685653" rtl="0" eaLnBrk="1" latinLnBrk="0" hangingPunct="1">
            <a:defRPr sz="1350" kern="1200">
              <a:solidFill>
                <a:schemeClr val="tx1"/>
              </a:solidFill>
              <a:latin typeface="+mn-lt"/>
              <a:ea typeface="+mn-ea"/>
              <a:cs typeface="+mn-cs"/>
            </a:defRPr>
          </a:lvl1pPr>
          <a:lvl2pPr marL="342827" algn="l" defTabSz="685653" rtl="0" eaLnBrk="1" latinLnBrk="0" hangingPunct="1">
            <a:defRPr sz="1350" kern="1200">
              <a:solidFill>
                <a:schemeClr val="tx1"/>
              </a:solidFill>
              <a:latin typeface="+mn-lt"/>
              <a:ea typeface="+mn-ea"/>
              <a:cs typeface="+mn-cs"/>
            </a:defRPr>
          </a:lvl2pPr>
          <a:lvl3pPr marL="685653" algn="l" defTabSz="685653" rtl="0" eaLnBrk="1" latinLnBrk="0" hangingPunct="1">
            <a:defRPr sz="1350" kern="1200">
              <a:solidFill>
                <a:schemeClr val="tx1"/>
              </a:solidFill>
              <a:latin typeface="+mn-lt"/>
              <a:ea typeface="+mn-ea"/>
              <a:cs typeface="+mn-cs"/>
            </a:defRPr>
          </a:lvl3pPr>
          <a:lvl4pPr marL="1028480" algn="l" defTabSz="685653" rtl="0" eaLnBrk="1" latinLnBrk="0" hangingPunct="1">
            <a:defRPr sz="1350" kern="1200">
              <a:solidFill>
                <a:schemeClr val="tx1"/>
              </a:solidFill>
              <a:latin typeface="+mn-lt"/>
              <a:ea typeface="+mn-ea"/>
              <a:cs typeface="+mn-cs"/>
            </a:defRPr>
          </a:lvl4pPr>
          <a:lvl5pPr marL="1371306" algn="l" defTabSz="685653" rtl="0" eaLnBrk="1" latinLnBrk="0" hangingPunct="1">
            <a:defRPr sz="1350" kern="1200">
              <a:solidFill>
                <a:schemeClr val="tx1"/>
              </a:solidFill>
              <a:latin typeface="+mn-lt"/>
              <a:ea typeface="+mn-ea"/>
              <a:cs typeface="+mn-cs"/>
            </a:defRPr>
          </a:lvl5pPr>
          <a:lvl6pPr marL="1714133" algn="l" defTabSz="685653" rtl="0" eaLnBrk="1" latinLnBrk="0" hangingPunct="1">
            <a:defRPr sz="1350" kern="1200">
              <a:solidFill>
                <a:schemeClr val="tx1"/>
              </a:solidFill>
              <a:latin typeface="+mn-lt"/>
              <a:ea typeface="+mn-ea"/>
              <a:cs typeface="+mn-cs"/>
            </a:defRPr>
          </a:lvl6pPr>
          <a:lvl7pPr marL="2056959" algn="l" defTabSz="685653" rtl="0" eaLnBrk="1" latinLnBrk="0" hangingPunct="1">
            <a:defRPr sz="1350" kern="1200">
              <a:solidFill>
                <a:schemeClr val="tx1"/>
              </a:solidFill>
              <a:latin typeface="+mn-lt"/>
              <a:ea typeface="+mn-ea"/>
              <a:cs typeface="+mn-cs"/>
            </a:defRPr>
          </a:lvl7pPr>
          <a:lvl8pPr marL="2399787" algn="l" defTabSz="685653" rtl="0" eaLnBrk="1" latinLnBrk="0" hangingPunct="1">
            <a:defRPr sz="1350" kern="1200">
              <a:solidFill>
                <a:schemeClr val="tx1"/>
              </a:solidFill>
              <a:latin typeface="+mn-lt"/>
              <a:ea typeface="+mn-ea"/>
              <a:cs typeface="+mn-cs"/>
            </a:defRPr>
          </a:lvl8pPr>
          <a:lvl9pPr marL="2742613" algn="l" defTabSz="685653" rtl="0" eaLnBrk="1" latinLnBrk="0" hangingPunct="1">
            <a:defRPr sz="1350" kern="1200">
              <a:solidFill>
                <a:schemeClr val="tx1"/>
              </a:solidFill>
              <a:latin typeface="+mn-lt"/>
              <a:ea typeface="+mn-ea"/>
              <a:cs typeface="+mn-cs"/>
            </a:defRPr>
          </a:lvl9pPr>
        </a:lstStyle>
        <a:p xmlns:a="http://schemas.openxmlformats.org/drawingml/2006/main">
          <a:pPr marL="0" lvl="0" algn="l" defTabSz="914400" rtl="0" eaLnBrk="1" fontAlgn="base" latinLnBrk="0" hangingPunct="1">
            <a:spcBef>
              <a:spcPct val="0"/>
            </a:spcBef>
            <a:spcAft>
              <a:spcPts val="600"/>
            </a:spcAft>
          </a:pPr>
          <a:endParaRPr lang="en-GB" sz="900" i="1" kern="1200" dirty="0">
            <a:solidFill>
              <a:schemeClr val="tx1"/>
            </a:solidFill>
            <a:latin typeface="+mn-lt"/>
            <a:ea typeface="+mn-ea"/>
            <a:cs typeface="+mn-cs"/>
          </a:endParaRPr>
        </a:p>
      </cdr:txBody>
    </cdr:sp>
  </cdr:relSizeAnchor>
  <cdr:relSizeAnchor xmlns:cdr="http://schemas.openxmlformats.org/drawingml/2006/chartDrawing">
    <cdr:from>
      <cdr:x>0.00129</cdr:x>
      <cdr:y>0</cdr:y>
    </cdr:from>
    <cdr:to>
      <cdr:x>1</cdr:x>
      <cdr:y>0.1718</cdr:y>
    </cdr:to>
    <cdr:sp macro="" textlink="">
      <cdr:nvSpPr>
        <cdr:cNvPr id="3" name="TextBox 21"/>
        <cdr:cNvSpPr txBox="1"/>
      </cdr:nvSpPr>
      <cdr:spPr>
        <a:xfrm xmlns:a="http://schemas.openxmlformats.org/drawingml/2006/main">
          <a:off x="5779" y="0"/>
          <a:ext cx="4474146" cy="507831"/>
        </a:xfrm>
        <a:prstGeom xmlns:a="http://schemas.openxmlformats.org/drawingml/2006/main" prst="rect">
          <a:avLst/>
        </a:prstGeom>
        <a:noFill xmlns:a="http://schemas.openxmlformats.org/drawingml/2006/main"/>
      </cdr:spPr>
      <cdr:txBody>
        <a:bodyPr xmlns:a="http://schemas.openxmlformats.org/drawingml/2006/main" wrap="square" lIns="0" tIns="0" rIns="0" bIns="0">
          <a:spAutoFit/>
        </a:bodyPr>
        <a:lstStyle xmlns:a="http://schemas.openxmlformats.org/drawingml/2006/main">
          <a:defPPr>
            <a:defRPr lang="en-US"/>
          </a:defPPr>
          <a:lvl1pPr marL="0" algn="l" defTabSz="685653" rtl="0" eaLnBrk="1" latinLnBrk="0" hangingPunct="1">
            <a:defRPr sz="1350" kern="1200">
              <a:solidFill>
                <a:schemeClr val="tx1"/>
              </a:solidFill>
              <a:latin typeface="+mn-lt"/>
              <a:ea typeface="+mn-ea"/>
              <a:cs typeface="+mn-cs"/>
            </a:defRPr>
          </a:lvl1pPr>
          <a:lvl2pPr marL="342827" algn="l" defTabSz="685653" rtl="0" eaLnBrk="1" latinLnBrk="0" hangingPunct="1">
            <a:defRPr sz="1350" kern="1200">
              <a:solidFill>
                <a:schemeClr val="tx1"/>
              </a:solidFill>
              <a:latin typeface="+mn-lt"/>
              <a:ea typeface="+mn-ea"/>
              <a:cs typeface="+mn-cs"/>
            </a:defRPr>
          </a:lvl2pPr>
          <a:lvl3pPr marL="685653" algn="l" defTabSz="685653" rtl="0" eaLnBrk="1" latinLnBrk="0" hangingPunct="1">
            <a:defRPr sz="1350" kern="1200">
              <a:solidFill>
                <a:schemeClr val="tx1"/>
              </a:solidFill>
              <a:latin typeface="+mn-lt"/>
              <a:ea typeface="+mn-ea"/>
              <a:cs typeface="+mn-cs"/>
            </a:defRPr>
          </a:lvl3pPr>
          <a:lvl4pPr marL="1028480" algn="l" defTabSz="685653" rtl="0" eaLnBrk="1" latinLnBrk="0" hangingPunct="1">
            <a:defRPr sz="1350" kern="1200">
              <a:solidFill>
                <a:schemeClr val="tx1"/>
              </a:solidFill>
              <a:latin typeface="+mn-lt"/>
              <a:ea typeface="+mn-ea"/>
              <a:cs typeface="+mn-cs"/>
            </a:defRPr>
          </a:lvl4pPr>
          <a:lvl5pPr marL="1371306" algn="l" defTabSz="685653" rtl="0" eaLnBrk="1" latinLnBrk="0" hangingPunct="1">
            <a:defRPr sz="1350" kern="1200">
              <a:solidFill>
                <a:schemeClr val="tx1"/>
              </a:solidFill>
              <a:latin typeface="+mn-lt"/>
              <a:ea typeface="+mn-ea"/>
              <a:cs typeface="+mn-cs"/>
            </a:defRPr>
          </a:lvl5pPr>
          <a:lvl6pPr marL="1714133" algn="l" defTabSz="685653" rtl="0" eaLnBrk="1" latinLnBrk="0" hangingPunct="1">
            <a:defRPr sz="1350" kern="1200">
              <a:solidFill>
                <a:schemeClr val="tx1"/>
              </a:solidFill>
              <a:latin typeface="+mn-lt"/>
              <a:ea typeface="+mn-ea"/>
              <a:cs typeface="+mn-cs"/>
            </a:defRPr>
          </a:lvl6pPr>
          <a:lvl7pPr marL="2056959" algn="l" defTabSz="685653" rtl="0" eaLnBrk="1" latinLnBrk="0" hangingPunct="1">
            <a:defRPr sz="1350" kern="1200">
              <a:solidFill>
                <a:schemeClr val="tx1"/>
              </a:solidFill>
              <a:latin typeface="+mn-lt"/>
              <a:ea typeface="+mn-ea"/>
              <a:cs typeface="+mn-cs"/>
            </a:defRPr>
          </a:lvl7pPr>
          <a:lvl8pPr marL="2399787" algn="l" defTabSz="685653" rtl="0" eaLnBrk="1" latinLnBrk="0" hangingPunct="1">
            <a:defRPr sz="1350" kern="1200">
              <a:solidFill>
                <a:schemeClr val="tx1"/>
              </a:solidFill>
              <a:latin typeface="+mn-lt"/>
              <a:ea typeface="+mn-ea"/>
              <a:cs typeface="+mn-cs"/>
            </a:defRPr>
          </a:lvl8pPr>
          <a:lvl9pPr marL="2742613" algn="l" defTabSz="685653" rtl="0" eaLnBrk="1" latinLnBrk="0" hangingPunct="1">
            <a:defRPr sz="1350" kern="1200">
              <a:solidFill>
                <a:schemeClr val="tx1"/>
              </a:solidFill>
              <a:latin typeface="+mn-lt"/>
              <a:ea typeface="+mn-ea"/>
              <a:cs typeface="+mn-cs"/>
            </a:defRPr>
          </a:lvl9pPr>
        </a:lstStyle>
        <a:p xmlns:a="http://schemas.openxmlformats.org/drawingml/2006/main">
          <a:pPr marL="0" marR="0" lvl="0" indent="0" algn="l" defTabSz="914400" rtl="0" eaLnBrk="1" fontAlgn="auto" latinLnBrk="0" hangingPunct="1">
            <a:lnSpc>
              <a:spcPct val="100000"/>
            </a:lnSpc>
            <a:spcBef>
              <a:spcPts val="0"/>
            </a:spcBef>
            <a:spcAft>
              <a:spcPts val="0"/>
            </a:spcAft>
            <a:buClrTx/>
            <a:buSzTx/>
            <a:buFontTx/>
            <a:buNone/>
            <a:tabLst/>
            <a:defRPr sz="1200" b="0" i="0" u="none" strike="noStrike" kern="1200" spc="0" baseline="0">
              <a:solidFill>
                <a:srgbClr val="000000"/>
              </a:solidFill>
              <a:latin typeface="+mn-lt"/>
              <a:ea typeface="+mn-ea"/>
              <a:cs typeface="+mn-cs"/>
            </a:defRPr>
          </a:pPr>
          <a:r>
            <a:rPr lang="en-US" sz="1200" dirty="0">
              <a:solidFill>
                <a:schemeClr val="tx1"/>
              </a:solidFill>
            </a:rPr>
            <a:t>Plant-Based Dairy: Global Market Sizes and Growth per Category 2019-2029</a:t>
          </a:r>
        </a:p>
        <a:p xmlns:a="http://schemas.openxmlformats.org/drawingml/2006/main">
          <a:pPr defTabSz="914400">
            <a:defRPr sz="1200" b="0" i="0" u="none" strike="noStrike" kern="1200" spc="0" baseline="0">
              <a:solidFill>
                <a:srgbClr val="000000"/>
              </a:solidFill>
              <a:latin typeface="+mn-lt"/>
              <a:ea typeface="+mn-ea"/>
              <a:cs typeface="+mn-cs"/>
            </a:defRPr>
          </a:pPr>
          <a:r>
            <a:rPr lang="en-US" sz="900" dirty="0">
              <a:solidFill>
                <a:schemeClr val="tx1"/>
              </a:solidFill>
            </a:rPr>
            <a:t>Retail value RSP, USD million, fixed 2024 ex rates, constant 2024 prices </a:t>
          </a:r>
        </a:p>
      </cdr:txBody>
    </cdr:sp>
  </cdr:relSizeAnchor>
</c:userShapes>
</file>

<file path=ppt/drawings/drawing4.xml><?xml version="1.0" encoding="utf-8"?>
<c:userShapes xmlns:c="http://schemas.openxmlformats.org/drawingml/2006/chart">
  <cdr:relSizeAnchor xmlns:cdr="http://schemas.openxmlformats.org/drawingml/2006/chartDrawing">
    <cdr:from>
      <cdr:x>0</cdr:x>
      <cdr:y>0</cdr:y>
    </cdr:from>
    <cdr:to>
      <cdr:x>1</cdr:x>
      <cdr:y>0.1718</cdr:y>
    </cdr:to>
    <cdr:sp macro="" textlink="">
      <cdr:nvSpPr>
        <cdr:cNvPr id="3" name="TextBox 14"/>
        <cdr:cNvSpPr txBox="1"/>
      </cdr:nvSpPr>
      <cdr:spPr>
        <a:xfrm xmlns:a="http://schemas.openxmlformats.org/drawingml/2006/main">
          <a:off x="0" y="0"/>
          <a:ext cx="4479925" cy="507831"/>
        </a:xfrm>
        <a:prstGeom xmlns:a="http://schemas.openxmlformats.org/drawingml/2006/main" prst="rect">
          <a:avLst/>
        </a:prstGeom>
        <a:noFill xmlns:a="http://schemas.openxmlformats.org/drawingml/2006/main"/>
      </cdr:spPr>
      <cdr:txBody>
        <a:bodyPr xmlns:a="http://schemas.openxmlformats.org/drawingml/2006/main" wrap="square" lIns="0" tIns="0" rIns="0" bIns="0">
          <a:spAutoFit/>
        </a:bodyPr>
        <a:lstStyle xmlns:a="http://schemas.openxmlformats.org/drawingml/2006/main">
          <a:defPPr>
            <a:defRPr lang="en-US"/>
          </a:defPPr>
          <a:lvl1pPr marL="0" algn="l" defTabSz="685653" rtl="0" eaLnBrk="1" latinLnBrk="0" hangingPunct="1">
            <a:defRPr sz="1350" kern="1200">
              <a:solidFill>
                <a:schemeClr val="tx1"/>
              </a:solidFill>
              <a:latin typeface="+mn-lt"/>
              <a:ea typeface="+mn-ea"/>
              <a:cs typeface="+mn-cs"/>
            </a:defRPr>
          </a:lvl1pPr>
          <a:lvl2pPr marL="342827" algn="l" defTabSz="685653" rtl="0" eaLnBrk="1" latinLnBrk="0" hangingPunct="1">
            <a:defRPr sz="1350" kern="1200">
              <a:solidFill>
                <a:schemeClr val="tx1"/>
              </a:solidFill>
              <a:latin typeface="+mn-lt"/>
              <a:ea typeface="+mn-ea"/>
              <a:cs typeface="+mn-cs"/>
            </a:defRPr>
          </a:lvl2pPr>
          <a:lvl3pPr marL="685653" algn="l" defTabSz="685653" rtl="0" eaLnBrk="1" latinLnBrk="0" hangingPunct="1">
            <a:defRPr sz="1350" kern="1200">
              <a:solidFill>
                <a:schemeClr val="tx1"/>
              </a:solidFill>
              <a:latin typeface="+mn-lt"/>
              <a:ea typeface="+mn-ea"/>
              <a:cs typeface="+mn-cs"/>
            </a:defRPr>
          </a:lvl3pPr>
          <a:lvl4pPr marL="1028480" algn="l" defTabSz="685653" rtl="0" eaLnBrk="1" latinLnBrk="0" hangingPunct="1">
            <a:defRPr sz="1350" kern="1200">
              <a:solidFill>
                <a:schemeClr val="tx1"/>
              </a:solidFill>
              <a:latin typeface="+mn-lt"/>
              <a:ea typeface="+mn-ea"/>
              <a:cs typeface="+mn-cs"/>
            </a:defRPr>
          </a:lvl4pPr>
          <a:lvl5pPr marL="1371306" algn="l" defTabSz="685653" rtl="0" eaLnBrk="1" latinLnBrk="0" hangingPunct="1">
            <a:defRPr sz="1350" kern="1200">
              <a:solidFill>
                <a:schemeClr val="tx1"/>
              </a:solidFill>
              <a:latin typeface="+mn-lt"/>
              <a:ea typeface="+mn-ea"/>
              <a:cs typeface="+mn-cs"/>
            </a:defRPr>
          </a:lvl5pPr>
          <a:lvl6pPr marL="1714133" algn="l" defTabSz="685653" rtl="0" eaLnBrk="1" latinLnBrk="0" hangingPunct="1">
            <a:defRPr sz="1350" kern="1200">
              <a:solidFill>
                <a:schemeClr val="tx1"/>
              </a:solidFill>
              <a:latin typeface="+mn-lt"/>
              <a:ea typeface="+mn-ea"/>
              <a:cs typeface="+mn-cs"/>
            </a:defRPr>
          </a:lvl6pPr>
          <a:lvl7pPr marL="2056959" algn="l" defTabSz="685653" rtl="0" eaLnBrk="1" latinLnBrk="0" hangingPunct="1">
            <a:defRPr sz="1350" kern="1200">
              <a:solidFill>
                <a:schemeClr val="tx1"/>
              </a:solidFill>
              <a:latin typeface="+mn-lt"/>
              <a:ea typeface="+mn-ea"/>
              <a:cs typeface="+mn-cs"/>
            </a:defRPr>
          </a:lvl7pPr>
          <a:lvl8pPr marL="2399787" algn="l" defTabSz="685653" rtl="0" eaLnBrk="1" latinLnBrk="0" hangingPunct="1">
            <a:defRPr sz="1350" kern="1200">
              <a:solidFill>
                <a:schemeClr val="tx1"/>
              </a:solidFill>
              <a:latin typeface="+mn-lt"/>
              <a:ea typeface="+mn-ea"/>
              <a:cs typeface="+mn-cs"/>
            </a:defRPr>
          </a:lvl8pPr>
          <a:lvl9pPr marL="2742613" algn="l" defTabSz="685653" rtl="0" eaLnBrk="1" latinLnBrk="0" hangingPunct="1">
            <a:defRPr sz="1350" kern="1200">
              <a:solidFill>
                <a:schemeClr val="tx1"/>
              </a:solidFill>
              <a:latin typeface="+mn-lt"/>
              <a:ea typeface="+mn-ea"/>
              <a:cs typeface="+mn-cs"/>
            </a:defRPr>
          </a:lvl9pPr>
        </a:lstStyle>
        <a:p xmlns:a="http://schemas.openxmlformats.org/drawingml/2006/main">
          <a:pPr marL="0" marR="0" lvl="0" indent="0" algn="l" defTabSz="914400" rtl="0" eaLnBrk="1" fontAlgn="auto" latinLnBrk="0" hangingPunct="1">
            <a:lnSpc>
              <a:spcPct val="100000"/>
            </a:lnSpc>
            <a:spcBef>
              <a:spcPts val="0"/>
            </a:spcBef>
            <a:spcAft>
              <a:spcPts val="0"/>
            </a:spcAft>
            <a:buClrTx/>
            <a:buSzTx/>
            <a:buFontTx/>
            <a:buNone/>
            <a:tabLst/>
            <a:defRPr sz="1080" b="0" i="0" u="none" strike="noStrike" kern="1200" spc="0" baseline="0">
              <a:solidFill>
                <a:srgbClr val="414141"/>
              </a:solidFill>
              <a:latin typeface="+mn-lt"/>
              <a:ea typeface="+mn-ea"/>
              <a:cs typeface="+mn-cs"/>
            </a:defRPr>
          </a:pPr>
          <a:r>
            <a:rPr lang="en-GB" sz="1200" dirty="0">
              <a:solidFill>
                <a:schemeClr val="tx1"/>
              </a:solidFill>
            </a:rPr>
            <a:t>In the next 12 months are you planning to increase the following spending habits? 2023 vs 2024</a:t>
          </a:r>
        </a:p>
        <a:p xmlns:a="http://schemas.openxmlformats.org/drawingml/2006/main">
          <a:pPr marL="0" marR="0" lvl="0" indent="0" algn="l" defTabSz="914400" rtl="0" eaLnBrk="1" fontAlgn="auto" latinLnBrk="0" hangingPunct="1">
            <a:lnSpc>
              <a:spcPct val="100000"/>
            </a:lnSpc>
            <a:spcBef>
              <a:spcPts val="0"/>
            </a:spcBef>
            <a:spcAft>
              <a:spcPts val="0"/>
            </a:spcAft>
            <a:buClrTx/>
            <a:buSzTx/>
            <a:buFontTx/>
            <a:buNone/>
            <a:tabLst/>
            <a:defRPr sz="1080" b="0" i="0" u="none" strike="noStrike" kern="1200" spc="0" baseline="0">
              <a:solidFill>
                <a:srgbClr val="414141"/>
              </a:solidFill>
              <a:latin typeface="+mn-lt"/>
              <a:ea typeface="+mn-ea"/>
              <a:cs typeface="+mn-cs"/>
            </a:defRPr>
          </a:pPr>
          <a:r>
            <a:rPr lang="en-US" sz="900" b="0" i="0" baseline="0" dirty="0">
              <a:solidFill>
                <a:schemeClr val="tx1"/>
              </a:solidFill>
              <a:effectLst/>
            </a:rPr>
            <a:t>% of global respondents </a:t>
          </a:r>
          <a:endParaRPr lang="en-GB" sz="900" dirty="0">
            <a:solidFill>
              <a:schemeClr val="tx1"/>
            </a:solidFill>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cdr:x>
      <cdr:y>0</cdr:y>
    </cdr:from>
    <cdr:to>
      <cdr:x>1</cdr:x>
      <cdr:y>0.13728</cdr:y>
    </cdr:to>
    <cdr:sp macro="" textlink="">
      <cdr:nvSpPr>
        <cdr:cNvPr id="2" name="TextBox 10"/>
        <cdr:cNvSpPr txBox="1"/>
      </cdr:nvSpPr>
      <cdr:spPr>
        <a:xfrm xmlns:a="http://schemas.openxmlformats.org/drawingml/2006/main">
          <a:off x="0" y="0"/>
          <a:ext cx="2617887" cy="518227"/>
        </a:xfrm>
        <a:prstGeom xmlns:a="http://schemas.openxmlformats.org/drawingml/2006/main" prst="rect">
          <a:avLst/>
        </a:prstGeom>
      </cdr:spPr>
      <cdr:txBody>
        <a:bodyPr xmlns:a="http://schemas.openxmlformats.org/drawingml/2006/main" vert="horz" wrap="square" lIns="0" tIns="0" rIns="0" bIns="0" rtlCol="0" anchor="t" anchorCtr="0">
          <a:noAutofit/>
        </a:bodyPr>
        <a:lstStyle xmlns:a="http://schemas.openxmlformats.org/drawingml/2006/main">
          <a:defPPr>
            <a:defRPr lang="en-US"/>
          </a:defPPr>
          <a:lvl1pPr marL="0" algn="l" defTabSz="685653" rtl="0" eaLnBrk="1" latinLnBrk="0" hangingPunct="1">
            <a:defRPr sz="1350" kern="1200">
              <a:solidFill>
                <a:schemeClr val="tx1"/>
              </a:solidFill>
              <a:latin typeface="+mn-lt"/>
              <a:ea typeface="+mn-ea"/>
              <a:cs typeface="+mn-cs"/>
            </a:defRPr>
          </a:lvl1pPr>
          <a:lvl2pPr marL="342827" algn="l" defTabSz="685653" rtl="0" eaLnBrk="1" latinLnBrk="0" hangingPunct="1">
            <a:defRPr sz="1350" kern="1200">
              <a:solidFill>
                <a:schemeClr val="tx1"/>
              </a:solidFill>
              <a:latin typeface="+mn-lt"/>
              <a:ea typeface="+mn-ea"/>
              <a:cs typeface="+mn-cs"/>
            </a:defRPr>
          </a:lvl2pPr>
          <a:lvl3pPr marL="685653" algn="l" defTabSz="685653" rtl="0" eaLnBrk="1" latinLnBrk="0" hangingPunct="1">
            <a:defRPr sz="1350" kern="1200">
              <a:solidFill>
                <a:schemeClr val="tx1"/>
              </a:solidFill>
              <a:latin typeface="+mn-lt"/>
              <a:ea typeface="+mn-ea"/>
              <a:cs typeface="+mn-cs"/>
            </a:defRPr>
          </a:lvl3pPr>
          <a:lvl4pPr marL="1028480" algn="l" defTabSz="685653" rtl="0" eaLnBrk="1" latinLnBrk="0" hangingPunct="1">
            <a:defRPr sz="1350" kern="1200">
              <a:solidFill>
                <a:schemeClr val="tx1"/>
              </a:solidFill>
              <a:latin typeface="+mn-lt"/>
              <a:ea typeface="+mn-ea"/>
              <a:cs typeface="+mn-cs"/>
            </a:defRPr>
          </a:lvl4pPr>
          <a:lvl5pPr marL="1371306" algn="l" defTabSz="685653" rtl="0" eaLnBrk="1" latinLnBrk="0" hangingPunct="1">
            <a:defRPr sz="1350" kern="1200">
              <a:solidFill>
                <a:schemeClr val="tx1"/>
              </a:solidFill>
              <a:latin typeface="+mn-lt"/>
              <a:ea typeface="+mn-ea"/>
              <a:cs typeface="+mn-cs"/>
            </a:defRPr>
          </a:lvl5pPr>
          <a:lvl6pPr marL="1714133" algn="l" defTabSz="685653" rtl="0" eaLnBrk="1" latinLnBrk="0" hangingPunct="1">
            <a:defRPr sz="1350" kern="1200">
              <a:solidFill>
                <a:schemeClr val="tx1"/>
              </a:solidFill>
              <a:latin typeface="+mn-lt"/>
              <a:ea typeface="+mn-ea"/>
              <a:cs typeface="+mn-cs"/>
            </a:defRPr>
          </a:lvl6pPr>
          <a:lvl7pPr marL="2056959" algn="l" defTabSz="685653" rtl="0" eaLnBrk="1" latinLnBrk="0" hangingPunct="1">
            <a:defRPr sz="1350" kern="1200">
              <a:solidFill>
                <a:schemeClr val="tx1"/>
              </a:solidFill>
              <a:latin typeface="+mn-lt"/>
              <a:ea typeface="+mn-ea"/>
              <a:cs typeface="+mn-cs"/>
            </a:defRPr>
          </a:lvl7pPr>
          <a:lvl8pPr marL="2399787" algn="l" defTabSz="685653" rtl="0" eaLnBrk="1" latinLnBrk="0" hangingPunct="1">
            <a:defRPr sz="1350" kern="1200">
              <a:solidFill>
                <a:schemeClr val="tx1"/>
              </a:solidFill>
              <a:latin typeface="+mn-lt"/>
              <a:ea typeface="+mn-ea"/>
              <a:cs typeface="+mn-cs"/>
            </a:defRPr>
          </a:lvl8pPr>
          <a:lvl9pPr marL="2742613" algn="l" defTabSz="685653" rtl="0" eaLnBrk="1" latinLnBrk="0" hangingPunct="1">
            <a:defRPr sz="1350" kern="1200">
              <a:solidFill>
                <a:schemeClr val="tx1"/>
              </a:solidFill>
              <a:latin typeface="+mn-lt"/>
              <a:ea typeface="+mn-ea"/>
              <a:cs typeface="+mn-cs"/>
            </a:defRPr>
          </a:lvl9pPr>
        </a:lstStyle>
        <a:p xmlns:a="http://schemas.openxmlformats.org/drawingml/2006/main">
          <a:pPr defTabSz="914400">
            <a:spcBef>
              <a:spcPct val="0"/>
            </a:spcBef>
          </a:pPr>
          <a:r>
            <a:rPr lang="en-GB" sz="1200" b="1" dirty="0">
              <a:latin typeface="+mj-lt"/>
            </a:rPr>
            <a:t>Evolution of Private Label Value Share in Dairy Products and Alternatives by Region 2019-2024</a:t>
          </a:r>
          <a:endParaRPr lang="en-GB" sz="1200" b="1" dirty="0">
            <a:highlight>
              <a:srgbClr val="FFFF00"/>
            </a:highlight>
            <a:latin typeface="+mj-lt"/>
          </a:endParaRPr>
        </a:p>
        <a:p xmlns:a="http://schemas.openxmlformats.org/drawingml/2006/main">
          <a:pPr defTabSz="914400">
            <a:spcBef>
              <a:spcPct val="0"/>
            </a:spcBef>
          </a:pPr>
          <a:r>
            <a:rPr lang="en-GB" sz="900" dirty="0"/>
            <a:t>Value share (%)</a:t>
          </a:r>
        </a:p>
      </cdr:txBody>
    </cdr:sp>
  </cdr:relSizeAnchor>
</c:userShapes>
</file>

<file path=ppt/drawings/drawing6.xml><?xml version="1.0" encoding="utf-8"?>
<c:userShapes xmlns:c="http://schemas.openxmlformats.org/drawingml/2006/chart">
  <cdr:relSizeAnchor xmlns:cdr="http://schemas.openxmlformats.org/drawingml/2006/chartDrawing">
    <cdr:from>
      <cdr:x>0</cdr:x>
      <cdr:y>0</cdr:y>
    </cdr:from>
    <cdr:to>
      <cdr:x>1</cdr:x>
      <cdr:y>0.10933</cdr:y>
    </cdr:to>
    <cdr:sp macro="" textlink="">
      <cdr:nvSpPr>
        <cdr:cNvPr id="2" name="TextBox 21"/>
        <cdr:cNvSpPr txBox="1"/>
      </cdr:nvSpPr>
      <cdr:spPr>
        <a:xfrm xmlns:a="http://schemas.openxmlformats.org/drawingml/2006/main">
          <a:off x="0" y="0"/>
          <a:ext cx="4479925" cy="323165"/>
        </a:xfrm>
        <a:prstGeom xmlns:a="http://schemas.openxmlformats.org/drawingml/2006/main" prst="rect">
          <a:avLst/>
        </a:prstGeom>
        <a:noFill xmlns:a="http://schemas.openxmlformats.org/drawingml/2006/main"/>
      </cdr:spPr>
      <cdr:txBody>
        <a:bodyPr xmlns:a="http://schemas.openxmlformats.org/drawingml/2006/main" wrap="square" lIns="0" tIns="0" rIns="0" bIns="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a:solidFill>
                <a:schemeClr val="tx1"/>
              </a:solidFill>
              <a:latin typeface="+mj-lt"/>
            </a:rPr>
            <a:t>Consumers’ Awareness and Action 2023/2024</a:t>
          </a:r>
        </a:p>
        <a:p xmlns:a="http://schemas.openxmlformats.org/drawingml/2006/main">
          <a:r>
            <a:rPr lang="en-GB" sz="900" dirty="0">
              <a:solidFill>
                <a:schemeClr val="tx1"/>
              </a:solidFill>
            </a:rPr>
            <a:t>Share of global respondents %</a:t>
          </a:r>
        </a:p>
      </cdr:txBody>
    </cdr:sp>
  </cdr:relSizeAnchor>
  <cdr:relSizeAnchor xmlns:cdr="http://schemas.openxmlformats.org/drawingml/2006/chartDrawing">
    <cdr:from>
      <cdr:x>2.36813E-7</cdr:x>
      <cdr:y>0.92716</cdr:y>
    </cdr:from>
    <cdr:to>
      <cdr:x>1</cdr:x>
      <cdr:y>1</cdr:y>
    </cdr:to>
    <cdr:sp macro="" textlink="">
      <cdr:nvSpPr>
        <cdr:cNvPr id="3" name="TextBox 25"/>
        <cdr:cNvSpPr txBox="1"/>
      </cdr:nvSpPr>
      <cdr:spPr>
        <a:xfrm xmlns:a="http://schemas.openxmlformats.org/drawingml/2006/main">
          <a:off x="50801" y="3761375"/>
          <a:ext cx="4222749" cy="291512"/>
        </a:xfrm>
        <a:prstGeom xmlns:a="http://schemas.openxmlformats.org/drawingml/2006/main" prst="rect">
          <a:avLst/>
        </a:prstGeom>
      </cdr:spPr>
      <cdr:txBody>
        <a:bodyPr xmlns:a="http://schemas.openxmlformats.org/drawingml/2006/main" lIns="0" tIns="0" rIns="0" bIns="0" anchor="ctr" anchorCtr="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algn="l" defTabSz="914400" rtl="0" eaLnBrk="1" fontAlgn="base" latinLnBrk="0" hangingPunct="1">
            <a:spcBef>
              <a:spcPct val="0"/>
            </a:spcBef>
            <a:spcAft>
              <a:spcPts val="600"/>
            </a:spcAft>
          </a:pPr>
          <a:endParaRPr lang="en-US" sz="900" i="1" kern="1200" dirty="0">
            <a:solidFill>
              <a:schemeClr val="tx1"/>
            </a:solidFill>
            <a:latin typeface="+mn-lt"/>
            <a:ea typeface="+mn-ea"/>
            <a:cs typeface="+mn-cs"/>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0.02015</cdr:x>
      <cdr:y>0</cdr:y>
    </cdr:from>
    <cdr:to>
      <cdr:x>1</cdr:x>
      <cdr:y>0.27725</cdr:y>
    </cdr:to>
    <cdr:sp macro="" textlink="">
      <cdr:nvSpPr>
        <cdr:cNvPr id="3" name="TextBox 28"/>
        <cdr:cNvSpPr txBox="1"/>
      </cdr:nvSpPr>
      <cdr:spPr>
        <a:xfrm xmlns:a="http://schemas.openxmlformats.org/drawingml/2006/main">
          <a:off x="70332" y="0"/>
          <a:ext cx="3419893" cy="861774"/>
        </a:xfrm>
        <a:prstGeom xmlns:a="http://schemas.openxmlformats.org/drawingml/2006/main" prst="rect">
          <a:avLst/>
        </a:prstGeom>
        <a:noFill xmlns:a="http://schemas.openxmlformats.org/drawingml/2006/main"/>
      </cdr:spPr>
      <cdr:txBody>
        <a:bodyPr xmlns:a="http://schemas.openxmlformats.org/drawingml/2006/main" wrap="square" lIns="0" tIns="0" rIns="0" bIns="0">
          <a:spAutoFit/>
        </a:bodyPr>
        <a:lstStyle xmlns:a="http://schemas.openxmlformats.org/drawingml/2006/main">
          <a:defPPr>
            <a:defRPr lang="en-US"/>
          </a:defPPr>
          <a:lvl1pPr marL="0" algn="l" defTabSz="685653" rtl="0" eaLnBrk="1" latinLnBrk="0" hangingPunct="1">
            <a:defRPr sz="1350" kern="1200">
              <a:solidFill>
                <a:schemeClr val="tx1"/>
              </a:solidFill>
              <a:latin typeface="+mn-lt"/>
              <a:ea typeface="+mn-ea"/>
              <a:cs typeface="+mn-cs"/>
            </a:defRPr>
          </a:lvl1pPr>
          <a:lvl2pPr marL="342827" algn="l" defTabSz="685653" rtl="0" eaLnBrk="1" latinLnBrk="0" hangingPunct="1">
            <a:defRPr sz="1350" kern="1200">
              <a:solidFill>
                <a:schemeClr val="tx1"/>
              </a:solidFill>
              <a:latin typeface="+mn-lt"/>
              <a:ea typeface="+mn-ea"/>
              <a:cs typeface="+mn-cs"/>
            </a:defRPr>
          </a:lvl2pPr>
          <a:lvl3pPr marL="685653" algn="l" defTabSz="685653" rtl="0" eaLnBrk="1" latinLnBrk="0" hangingPunct="1">
            <a:defRPr sz="1350" kern="1200">
              <a:solidFill>
                <a:schemeClr val="tx1"/>
              </a:solidFill>
              <a:latin typeface="+mn-lt"/>
              <a:ea typeface="+mn-ea"/>
              <a:cs typeface="+mn-cs"/>
            </a:defRPr>
          </a:lvl3pPr>
          <a:lvl4pPr marL="1028480" algn="l" defTabSz="685653" rtl="0" eaLnBrk="1" latinLnBrk="0" hangingPunct="1">
            <a:defRPr sz="1350" kern="1200">
              <a:solidFill>
                <a:schemeClr val="tx1"/>
              </a:solidFill>
              <a:latin typeface="+mn-lt"/>
              <a:ea typeface="+mn-ea"/>
              <a:cs typeface="+mn-cs"/>
            </a:defRPr>
          </a:lvl4pPr>
          <a:lvl5pPr marL="1371306" algn="l" defTabSz="685653" rtl="0" eaLnBrk="1" latinLnBrk="0" hangingPunct="1">
            <a:defRPr sz="1350" kern="1200">
              <a:solidFill>
                <a:schemeClr val="tx1"/>
              </a:solidFill>
              <a:latin typeface="+mn-lt"/>
              <a:ea typeface="+mn-ea"/>
              <a:cs typeface="+mn-cs"/>
            </a:defRPr>
          </a:lvl5pPr>
          <a:lvl6pPr marL="1714133" algn="l" defTabSz="685653" rtl="0" eaLnBrk="1" latinLnBrk="0" hangingPunct="1">
            <a:defRPr sz="1350" kern="1200">
              <a:solidFill>
                <a:schemeClr val="tx1"/>
              </a:solidFill>
              <a:latin typeface="+mn-lt"/>
              <a:ea typeface="+mn-ea"/>
              <a:cs typeface="+mn-cs"/>
            </a:defRPr>
          </a:lvl6pPr>
          <a:lvl7pPr marL="2056959" algn="l" defTabSz="685653" rtl="0" eaLnBrk="1" latinLnBrk="0" hangingPunct="1">
            <a:defRPr sz="1350" kern="1200">
              <a:solidFill>
                <a:schemeClr val="tx1"/>
              </a:solidFill>
              <a:latin typeface="+mn-lt"/>
              <a:ea typeface="+mn-ea"/>
              <a:cs typeface="+mn-cs"/>
            </a:defRPr>
          </a:lvl7pPr>
          <a:lvl8pPr marL="2399787" algn="l" defTabSz="685653" rtl="0" eaLnBrk="1" latinLnBrk="0" hangingPunct="1">
            <a:defRPr sz="1350" kern="1200">
              <a:solidFill>
                <a:schemeClr val="tx1"/>
              </a:solidFill>
              <a:latin typeface="+mn-lt"/>
              <a:ea typeface="+mn-ea"/>
              <a:cs typeface="+mn-cs"/>
            </a:defRPr>
          </a:lvl8pPr>
          <a:lvl9pPr marL="2742613" algn="l" defTabSz="685653" rtl="0" eaLnBrk="1" latinLnBrk="0" hangingPunct="1">
            <a:defRPr sz="1350" kern="1200">
              <a:solidFill>
                <a:schemeClr val="tx1"/>
              </a:solidFill>
              <a:latin typeface="+mn-lt"/>
              <a:ea typeface="+mn-ea"/>
              <a:cs typeface="+mn-cs"/>
            </a:defRPr>
          </a:lvl9pPr>
        </a:lstStyle>
        <a:p xmlns:a="http://schemas.openxmlformats.org/drawingml/2006/main">
          <a:pPr defTabSz="914400">
            <a:spcBef>
              <a:spcPct val="0"/>
            </a:spcBef>
          </a:pPr>
          <a:r>
            <a:rPr lang="en-US" sz="1200" b="1" dirty="0">
              <a:solidFill>
                <a:schemeClr val="tx1"/>
              </a:solidFill>
              <a:latin typeface="+mj-lt"/>
              <a:ea typeface="+mj-ea"/>
              <a:cs typeface="+mj-cs"/>
            </a:rPr>
            <a:t>What are brands communicating?</a:t>
          </a:r>
        </a:p>
        <a:p xmlns:a="http://schemas.openxmlformats.org/drawingml/2006/main">
          <a:pPr defTabSz="914400">
            <a:spcBef>
              <a:spcPct val="0"/>
            </a:spcBef>
          </a:pPr>
          <a:r>
            <a:rPr lang="en-US" sz="1200" dirty="0">
              <a:solidFill>
                <a:schemeClr val="tx1"/>
              </a:solidFill>
              <a:latin typeface="+mj-lt"/>
              <a:ea typeface="+mj-ea"/>
              <a:cs typeface="+mj-cs"/>
            </a:rPr>
            <a:t>Sustainability System: Claims Tracker</a:t>
          </a:r>
        </a:p>
        <a:p xmlns:a="http://schemas.openxmlformats.org/drawingml/2006/main">
          <a:pPr defTabSz="914400">
            <a:spcBef>
              <a:spcPct val="0"/>
            </a:spcBef>
          </a:pPr>
          <a:r>
            <a:rPr lang="en-US" sz="1200" dirty="0">
              <a:solidFill>
                <a:schemeClr val="tx1"/>
              </a:solidFill>
              <a:latin typeface="+mj-lt"/>
              <a:ea typeface="+mj-ea"/>
              <a:cs typeface="+mj-cs"/>
            </a:rPr>
            <a:t>Top 10 Attributes by Value Sales in Dairy Products and Alternatives 2023 </a:t>
          </a:r>
        </a:p>
        <a:p xmlns:a="http://schemas.openxmlformats.org/drawingml/2006/main">
          <a:pPr defTabSz="914400">
            <a:spcBef>
              <a:spcPct val="0"/>
            </a:spcBef>
          </a:pPr>
          <a:r>
            <a:rPr lang="en-US" sz="800" b="0" dirty="0">
              <a:solidFill>
                <a:schemeClr val="tx1"/>
              </a:solidFill>
            </a:rPr>
            <a:t>Value sales (USD million)</a:t>
          </a:r>
        </a:p>
      </cdr:txBody>
    </cdr:sp>
  </cdr:relSizeAnchor>
</c:userShapes>
</file>

<file path=ppt/drawings/drawing8.xml><?xml version="1.0" encoding="utf-8"?>
<c:userShapes xmlns:c="http://schemas.openxmlformats.org/drawingml/2006/chart">
  <cdr:relSizeAnchor xmlns:cdr="http://schemas.openxmlformats.org/drawingml/2006/chartDrawing">
    <cdr:from>
      <cdr:x>0.33794</cdr:x>
      <cdr:y>0.93834</cdr:y>
    </cdr:from>
    <cdr:to>
      <cdr:x>0.97134</cdr:x>
      <cdr:y>1</cdr:y>
    </cdr:to>
    <cdr:sp macro="" textlink="">
      <cdr:nvSpPr>
        <cdr:cNvPr id="2" name="Rectangle 1"/>
        <cdr:cNvSpPr/>
      </cdr:nvSpPr>
      <cdr:spPr>
        <a:xfrm xmlns:a="http://schemas.openxmlformats.org/drawingml/2006/main">
          <a:off x="1619251" y="3749357"/>
          <a:ext cx="3035045" cy="246380"/>
        </a:xfrm>
        <a:prstGeom xmlns:a="http://schemas.openxmlformats.org/drawingml/2006/main" prst="rect">
          <a:avLst/>
        </a:prstGeom>
      </cdr:spPr>
      <cdr:txBody>
        <a:bodyPr xmlns:a="http://schemas.openxmlformats.org/drawingml/2006/main" lIns="0" tIns="0" rIns="0" bIns="0" anchor="ctr" anchorCtr="0"/>
        <a:lstStyle xmlns:a="http://schemas.openxmlformats.org/drawingml/2006/main">
          <a:defPPr>
            <a:defRPr lang="en-US"/>
          </a:defPPr>
          <a:lvl1pPr marL="0" algn="l" defTabSz="685653" rtl="0" eaLnBrk="1" latinLnBrk="0" hangingPunct="1">
            <a:defRPr sz="1350" kern="1200">
              <a:solidFill>
                <a:schemeClr val="tx1"/>
              </a:solidFill>
              <a:latin typeface="+mn-lt"/>
              <a:ea typeface="+mn-ea"/>
              <a:cs typeface="+mn-cs"/>
            </a:defRPr>
          </a:lvl1pPr>
          <a:lvl2pPr marL="342827" algn="l" defTabSz="685653" rtl="0" eaLnBrk="1" latinLnBrk="0" hangingPunct="1">
            <a:defRPr sz="1350" kern="1200">
              <a:solidFill>
                <a:schemeClr val="tx1"/>
              </a:solidFill>
              <a:latin typeface="+mn-lt"/>
              <a:ea typeface="+mn-ea"/>
              <a:cs typeface="+mn-cs"/>
            </a:defRPr>
          </a:lvl2pPr>
          <a:lvl3pPr marL="685653" algn="l" defTabSz="685653" rtl="0" eaLnBrk="1" latinLnBrk="0" hangingPunct="1">
            <a:defRPr sz="1350" kern="1200">
              <a:solidFill>
                <a:schemeClr val="tx1"/>
              </a:solidFill>
              <a:latin typeface="+mn-lt"/>
              <a:ea typeface="+mn-ea"/>
              <a:cs typeface="+mn-cs"/>
            </a:defRPr>
          </a:lvl3pPr>
          <a:lvl4pPr marL="1028480" algn="l" defTabSz="685653" rtl="0" eaLnBrk="1" latinLnBrk="0" hangingPunct="1">
            <a:defRPr sz="1350" kern="1200">
              <a:solidFill>
                <a:schemeClr val="tx1"/>
              </a:solidFill>
              <a:latin typeface="+mn-lt"/>
              <a:ea typeface="+mn-ea"/>
              <a:cs typeface="+mn-cs"/>
            </a:defRPr>
          </a:lvl4pPr>
          <a:lvl5pPr marL="1371306" algn="l" defTabSz="685653" rtl="0" eaLnBrk="1" latinLnBrk="0" hangingPunct="1">
            <a:defRPr sz="1350" kern="1200">
              <a:solidFill>
                <a:schemeClr val="tx1"/>
              </a:solidFill>
              <a:latin typeface="+mn-lt"/>
              <a:ea typeface="+mn-ea"/>
              <a:cs typeface="+mn-cs"/>
            </a:defRPr>
          </a:lvl5pPr>
          <a:lvl6pPr marL="1714133" algn="l" defTabSz="685653" rtl="0" eaLnBrk="1" latinLnBrk="0" hangingPunct="1">
            <a:defRPr sz="1350" kern="1200">
              <a:solidFill>
                <a:schemeClr val="tx1"/>
              </a:solidFill>
              <a:latin typeface="+mn-lt"/>
              <a:ea typeface="+mn-ea"/>
              <a:cs typeface="+mn-cs"/>
            </a:defRPr>
          </a:lvl6pPr>
          <a:lvl7pPr marL="2056959" algn="l" defTabSz="685653" rtl="0" eaLnBrk="1" latinLnBrk="0" hangingPunct="1">
            <a:defRPr sz="1350" kern="1200">
              <a:solidFill>
                <a:schemeClr val="tx1"/>
              </a:solidFill>
              <a:latin typeface="+mn-lt"/>
              <a:ea typeface="+mn-ea"/>
              <a:cs typeface="+mn-cs"/>
            </a:defRPr>
          </a:lvl7pPr>
          <a:lvl8pPr marL="2399787" algn="l" defTabSz="685653" rtl="0" eaLnBrk="1" latinLnBrk="0" hangingPunct="1">
            <a:defRPr sz="1350" kern="1200">
              <a:solidFill>
                <a:schemeClr val="tx1"/>
              </a:solidFill>
              <a:latin typeface="+mn-lt"/>
              <a:ea typeface="+mn-ea"/>
              <a:cs typeface="+mn-cs"/>
            </a:defRPr>
          </a:lvl8pPr>
          <a:lvl9pPr marL="2742613" algn="l" defTabSz="685653" rtl="0" eaLnBrk="1" latinLnBrk="0" hangingPunct="1">
            <a:defRPr sz="1350" kern="1200">
              <a:solidFill>
                <a:schemeClr val="tx1"/>
              </a:solidFill>
              <a:latin typeface="+mn-lt"/>
              <a:ea typeface="+mn-ea"/>
              <a:cs typeface="+mn-cs"/>
            </a:defRPr>
          </a:lvl9pPr>
        </a:lstStyle>
        <a:p xmlns:a="http://schemas.openxmlformats.org/drawingml/2006/main">
          <a:pPr marL="0" lvl="0" algn="l" defTabSz="914400" rtl="0" eaLnBrk="1" fontAlgn="base" latinLnBrk="0" hangingPunct="1">
            <a:spcBef>
              <a:spcPct val="0"/>
            </a:spcBef>
            <a:spcAft>
              <a:spcPts val="600"/>
            </a:spcAft>
          </a:pPr>
          <a:endParaRPr lang="en-GB" sz="900" i="1" kern="1200" dirty="0">
            <a:solidFill>
              <a:schemeClr val="tx1"/>
            </a:solidFill>
            <a:latin typeface="+mn-lt"/>
            <a:ea typeface="+mn-ea"/>
            <a:cs typeface="+mn-cs"/>
          </a:endParaRPr>
        </a:p>
      </cdr:txBody>
    </cdr:sp>
  </cdr:relSizeAnchor>
  <cdr:relSizeAnchor xmlns:cdr="http://schemas.openxmlformats.org/drawingml/2006/chartDrawing">
    <cdr:from>
      <cdr:x>0.00364</cdr:x>
      <cdr:y>0</cdr:y>
    </cdr:from>
    <cdr:to>
      <cdr:x>0.97325</cdr:x>
      <cdr:y>0.2232</cdr:y>
    </cdr:to>
    <cdr:sp macro="" textlink="">
      <cdr:nvSpPr>
        <cdr:cNvPr id="3" name="TextBox 25"/>
        <cdr:cNvSpPr txBox="1"/>
      </cdr:nvSpPr>
      <cdr:spPr>
        <a:xfrm xmlns:a="http://schemas.openxmlformats.org/drawingml/2006/main">
          <a:off x="12714" y="0"/>
          <a:ext cx="3384147" cy="693778"/>
        </a:xfrm>
        <a:prstGeom xmlns:a="http://schemas.openxmlformats.org/drawingml/2006/main" prst="rect">
          <a:avLst/>
        </a:prstGeom>
      </cdr:spPr>
      <cdr:txBody>
        <a:bodyPr xmlns:a="http://schemas.openxmlformats.org/drawingml/2006/main" vert="horz" wrap="square" lIns="0" tIns="0" rIns="0" bIns="0" rtlCol="0" anchor="t" anchorCtr="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defTabSz="914400">
            <a:spcBef>
              <a:spcPct val="0"/>
            </a:spcBef>
          </a:pPr>
          <a:r>
            <a:rPr lang="en-US" sz="1200" b="1" dirty="0">
              <a:solidFill>
                <a:schemeClr val="tx1"/>
              </a:solidFill>
              <a:latin typeface="+mj-lt"/>
              <a:ea typeface="+mj-ea"/>
              <a:cs typeface="+mj-cs"/>
            </a:rPr>
            <a:t>What are consumers looking for?</a:t>
          </a:r>
        </a:p>
        <a:p xmlns:a="http://schemas.openxmlformats.org/drawingml/2006/main">
          <a:pPr defTabSz="914400">
            <a:spcBef>
              <a:spcPct val="0"/>
            </a:spcBef>
          </a:pPr>
          <a:r>
            <a:rPr lang="en-US" sz="1200" dirty="0">
              <a:solidFill>
                <a:schemeClr val="tx1"/>
              </a:solidFill>
              <a:latin typeface="+mj-lt"/>
              <a:ea typeface="+mj-ea"/>
              <a:cs typeface="+mj-cs"/>
            </a:rPr>
            <a:t>Desired Product Claims: Sustainable Food and Beverages Claims, </a:t>
          </a:r>
          <a:r>
            <a:rPr kumimoji="0" lang="en-US" sz="1200" b="0" i="0" u="none" strike="noStrike" kern="1200" cap="none" spc="0" normalizeH="0" noProof="0" dirty="0">
              <a:ln>
                <a:noFill/>
              </a:ln>
              <a:solidFill>
                <a:schemeClr val="tx1"/>
              </a:solidFill>
              <a:effectLst/>
              <a:uLnTx/>
              <a:uFillTx/>
              <a:latin typeface="+mj-lt"/>
              <a:ea typeface="+mj-ea"/>
              <a:cs typeface="+mj-cs"/>
            </a:rPr>
            <a:t>World Level 2023</a:t>
          </a:r>
          <a:br>
            <a:rPr kumimoji="0" lang="en-US" sz="1200" b="0" i="0" u="none" strike="noStrike" kern="1200" cap="none" spc="0" normalizeH="0" noProof="0" dirty="0">
              <a:ln>
                <a:noFill/>
              </a:ln>
              <a:solidFill>
                <a:schemeClr val="tx1"/>
              </a:solidFill>
              <a:effectLst/>
              <a:uLnTx/>
              <a:uFillTx/>
              <a:latin typeface="+mj-lt"/>
              <a:ea typeface="+mj-ea"/>
              <a:cs typeface="+mj-cs"/>
            </a:rPr>
          </a:br>
          <a:endParaRPr lang="en-US" sz="300" dirty="0">
            <a:solidFill>
              <a:schemeClr val="tx1"/>
            </a:solidFill>
            <a:latin typeface="+mj-lt"/>
            <a:ea typeface="+mj-ea"/>
            <a:cs typeface="+mj-cs"/>
          </a:endParaRPr>
        </a:p>
        <a:p xmlns:a="http://schemas.openxmlformats.org/drawingml/2006/main">
          <a:pPr defTabSz="914400">
            <a:spcBef>
              <a:spcPct val="0"/>
            </a:spcBef>
          </a:pPr>
          <a:r>
            <a:rPr lang="en-US" sz="1200" dirty="0">
              <a:solidFill>
                <a:schemeClr val="tx1"/>
              </a:solidFill>
              <a:latin typeface="+mj-lt"/>
              <a:ea typeface="+mj-ea"/>
              <a:cs typeface="+mj-cs"/>
            </a:rPr>
            <a:t>“Which of the following features or attributes do you look for when buying food?” (Top 10)</a:t>
          </a:r>
        </a:p>
        <a:p xmlns:a="http://schemas.openxmlformats.org/drawingml/2006/main">
          <a:pPr defTabSz="914400">
            <a:spcBef>
              <a:spcPct val="0"/>
            </a:spcBef>
          </a:pPr>
          <a:r>
            <a:rPr lang="en-US" sz="900" dirty="0">
              <a:solidFill>
                <a:schemeClr val="tx1"/>
              </a:solidFill>
            </a:rPr>
            <a:t>Share of respondents</a:t>
          </a:r>
          <a:endParaRPr kumimoji="0" lang="en-US" sz="900" b="0" i="0" u="none" strike="noStrike" kern="1200" cap="none" spc="0" normalizeH="0" noProof="0" dirty="0">
            <a:ln>
              <a:noFill/>
            </a:ln>
            <a:solidFill>
              <a:schemeClr val="tx1"/>
            </a:solidFill>
            <a:effectLst/>
            <a:uLnTx/>
            <a:uFillTx/>
            <a:ea typeface="+mj-ea"/>
            <a:cs typeface="+mj-cs"/>
          </a:endParaRPr>
        </a:p>
        <a:p xmlns:a="http://schemas.openxmlformats.org/drawingml/2006/main">
          <a:pPr defTabSz="914400">
            <a:spcBef>
              <a:spcPct val="0"/>
            </a:spcBef>
          </a:pPr>
          <a:endParaRPr kumimoji="0" lang="en-US" sz="1200" b="0" i="0" u="none" strike="noStrike" kern="1200" cap="none" spc="0" normalizeH="0" noProof="0" dirty="0">
            <a:ln>
              <a:noFill/>
            </a:ln>
            <a:solidFill>
              <a:schemeClr val="tx1"/>
            </a:solidFill>
            <a:effectLst/>
            <a:uLnTx/>
            <a:uFillTx/>
            <a:latin typeface="+mj-lt"/>
            <a:ea typeface="+mj-ea"/>
            <a:cs typeface="+mj-cs"/>
          </a:endParaRPr>
        </a:p>
        <a:p xmlns:a="http://schemas.openxmlformats.org/drawingml/2006/main">
          <a:pPr marL="0" marR="0" indent="0" algn="l" defTabSz="914400" rtl="0" eaLnBrk="1" fontAlgn="auto" latinLnBrk="0" hangingPunct="1">
            <a:lnSpc>
              <a:spcPct val="100000"/>
            </a:lnSpc>
            <a:spcBef>
              <a:spcPct val="0"/>
            </a:spcBef>
            <a:spcAft>
              <a:spcPts val="0"/>
            </a:spcAft>
            <a:buClrTx/>
            <a:buSzTx/>
            <a:buFontTx/>
            <a:buNone/>
            <a:tabLst/>
          </a:pPr>
          <a:endParaRPr kumimoji="0" lang="en-IN" sz="1200" b="0" i="0" u="none" strike="noStrike" kern="1200" cap="none" spc="0" normalizeH="0" noProof="0" dirty="0">
            <a:ln>
              <a:noFill/>
            </a:ln>
            <a:solidFill>
              <a:schemeClr val="tx1"/>
            </a:solidFill>
            <a:effectLst/>
            <a:uLnTx/>
            <a:uFillTx/>
            <a:latin typeface="+mj-lt"/>
            <a:ea typeface="+mj-ea"/>
            <a:cs typeface="+mj-cs"/>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68F8EF-811E-4706-A188-620D658976F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1FBCE49D-8ED5-459A-A10C-85628418867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71F023B-7466-424E-8E6E-961FC4731154}" type="datetimeFigureOut">
              <a:rPr lang="en-GB" smtClean="0"/>
              <a:t>06/04/2025</a:t>
            </a:fld>
            <a:endParaRPr lang="en-GB"/>
          </a:p>
        </p:txBody>
      </p:sp>
      <p:sp>
        <p:nvSpPr>
          <p:cNvPr id="4" name="Footer Placeholder 3">
            <a:extLst>
              <a:ext uri="{FF2B5EF4-FFF2-40B4-BE49-F238E27FC236}">
                <a16:creationId xmlns:a16="http://schemas.microsoft.com/office/drawing/2014/main" id="{4B3BBC01-EBF0-4F0E-802A-9E990434C28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FCA4ECE0-7A59-4D9E-AF5C-4FC52B7D034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A7E28B-2065-4C51-8763-46DD4B5E2A01}" type="slidenum">
              <a:rPr lang="en-GB" smtClean="0"/>
              <a:t>‹#›</a:t>
            </a:fld>
            <a:endParaRPr lang="en-GB"/>
          </a:p>
        </p:txBody>
      </p:sp>
    </p:spTree>
    <p:extLst>
      <p:ext uri="{BB962C8B-B14F-4D97-AF65-F5344CB8AC3E}">
        <p14:creationId xmlns:p14="http://schemas.microsoft.com/office/powerpoint/2010/main" val="18434876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2D6E49-120F-D14A-8447-C15FFD88D73B}" type="datetimeFigureOut">
              <a:rPr lang="en-US" smtClean="0"/>
              <a:t>4/6/2025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F20B4A-FBAA-0543-B731-54203F1E879E}" type="slidenum">
              <a:rPr lang="en-US" smtClean="0"/>
              <a:t>‹#›</a:t>
            </a:fld>
            <a:endParaRPr lang="en-US"/>
          </a:p>
        </p:txBody>
      </p:sp>
    </p:spTree>
    <p:extLst>
      <p:ext uri="{BB962C8B-B14F-4D97-AF65-F5344CB8AC3E}">
        <p14:creationId xmlns:p14="http://schemas.microsoft.com/office/powerpoint/2010/main" val="3091405808"/>
      </p:ext>
    </p:extLst>
  </p:cSld>
  <p:clrMap bg1="lt1" tx1="dk1" bg2="lt2" tx2="dk2" accent1="accent1" accent2="accent2" accent3="accent3" accent4="accent4" accent5="accent5" accent6="accent6" hlink="hlink" folHlink="folHlink"/>
  <p:notesStyle>
    <a:lvl1pPr marL="0" algn="l" defTabSz="685800" rtl="0" eaLnBrk="1" latinLnBrk="0" hangingPunct="1">
      <a:defRPr sz="1200" kern="1200">
        <a:solidFill>
          <a:schemeClr val="tx1"/>
        </a:solidFill>
        <a:latin typeface="+mn-lt"/>
        <a:ea typeface="+mn-ea"/>
        <a:cs typeface="+mn-cs"/>
      </a:defRPr>
    </a:lvl1pPr>
    <a:lvl2pPr marL="342900" algn="l" defTabSz="685800" rtl="0" eaLnBrk="1" latinLnBrk="0" hangingPunct="1">
      <a:defRPr sz="1200" kern="1200">
        <a:solidFill>
          <a:schemeClr val="tx1"/>
        </a:solidFill>
        <a:latin typeface="+mn-lt"/>
        <a:ea typeface="+mn-ea"/>
        <a:cs typeface="+mn-cs"/>
      </a:defRPr>
    </a:lvl2pPr>
    <a:lvl3pPr marL="685800" algn="l" defTabSz="685800" rtl="0" eaLnBrk="1" latinLnBrk="0" hangingPunct="1">
      <a:defRPr sz="1200" kern="1200">
        <a:solidFill>
          <a:schemeClr val="tx1"/>
        </a:solidFill>
        <a:latin typeface="+mn-lt"/>
        <a:ea typeface="+mn-ea"/>
        <a:cs typeface="+mn-cs"/>
      </a:defRPr>
    </a:lvl3pPr>
    <a:lvl4pPr marL="1028700" algn="l" defTabSz="685800" rtl="0" eaLnBrk="1" latinLnBrk="0" hangingPunct="1">
      <a:defRPr sz="1200" kern="1200">
        <a:solidFill>
          <a:schemeClr val="tx1"/>
        </a:solidFill>
        <a:latin typeface="+mn-lt"/>
        <a:ea typeface="+mn-ea"/>
        <a:cs typeface="+mn-cs"/>
      </a:defRPr>
    </a:lvl4pPr>
    <a:lvl5pPr marL="1371600" algn="l" defTabSz="685800" rtl="0" eaLnBrk="1" latinLnBrk="0" hangingPunct="1">
      <a:defRPr sz="12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5F20B4A-FBAA-0543-B731-54203F1E879E}" type="slidenum">
              <a:rPr lang="en-US" smtClean="0"/>
              <a:t>1</a:t>
            </a:fld>
            <a:endParaRPr lang="en-US"/>
          </a:p>
        </p:txBody>
      </p:sp>
    </p:spTree>
    <p:extLst>
      <p:ext uri="{BB962C8B-B14F-4D97-AF65-F5344CB8AC3E}">
        <p14:creationId xmlns:p14="http://schemas.microsoft.com/office/powerpoint/2010/main" val="3367409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E" dirty="0"/>
          </a:p>
        </p:txBody>
      </p:sp>
      <p:sp>
        <p:nvSpPr>
          <p:cNvPr id="4" name="Slide Number Placeholder 3"/>
          <p:cNvSpPr>
            <a:spLocks noGrp="1"/>
          </p:cNvSpPr>
          <p:nvPr>
            <p:ph type="sldNum" sz="quarter" idx="5"/>
          </p:nvPr>
        </p:nvSpPr>
        <p:spPr/>
        <p:txBody>
          <a:bodyPr/>
          <a:lstStyle/>
          <a:p>
            <a:fld id="{25F20B4A-FBAA-0543-B731-54203F1E879E}" type="slidenum">
              <a:rPr lang="en-US" smtClean="0"/>
              <a:t>20</a:t>
            </a:fld>
            <a:endParaRPr lang="en-US"/>
          </a:p>
        </p:txBody>
      </p:sp>
    </p:spTree>
    <p:extLst>
      <p:ext uri="{BB962C8B-B14F-4D97-AF65-F5344CB8AC3E}">
        <p14:creationId xmlns:p14="http://schemas.microsoft.com/office/powerpoint/2010/main" val="1854805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1B49F-F747-D304-9829-CA462D84E36C}"/>
            </a:ext>
          </a:extLst>
        </p:cNvPr>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6E7D3158-A322-646E-050D-DFD2E35714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D6C378B0-40BA-0E9E-A50A-2151E405237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Tx/>
              <a:buChar char="•"/>
            </a:pPr>
            <a:endParaRPr lang="en-GB" altLang="en-US"/>
          </a:p>
          <a:p>
            <a:pPr marL="171450" indent="-171450">
              <a:spcBef>
                <a:spcPct val="0"/>
              </a:spcBef>
              <a:buFontTx/>
              <a:buChar char="•"/>
            </a:pPr>
            <a:endParaRPr lang="en-GB" altLang="en-US"/>
          </a:p>
        </p:txBody>
      </p:sp>
      <p:sp>
        <p:nvSpPr>
          <p:cNvPr id="65540" name="Slide Number Placeholder 3">
            <a:extLst>
              <a:ext uri="{FF2B5EF4-FFF2-40B4-BE49-F238E27FC236}">
                <a16:creationId xmlns:a16="http://schemas.microsoft.com/office/drawing/2014/main" id="{A0527CCF-7FD5-4939-E62B-769A434D836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682625">
              <a:defRPr sz="1300">
                <a:solidFill>
                  <a:schemeClr val="tx1"/>
                </a:solidFill>
                <a:latin typeface="Calibri" panose="020F0502020204030204" pitchFamily="34" charset="0"/>
              </a:defRPr>
            </a:lvl1pPr>
            <a:lvl2pPr marL="741363" indent="-284163" defTabSz="682625">
              <a:defRPr sz="1300">
                <a:solidFill>
                  <a:schemeClr val="tx1"/>
                </a:solidFill>
                <a:latin typeface="Calibri" panose="020F0502020204030204" pitchFamily="34" charset="0"/>
              </a:defRPr>
            </a:lvl2pPr>
            <a:lvl3pPr marL="1141413" indent="-227013" defTabSz="682625">
              <a:defRPr sz="1300">
                <a:solidFill>
                  <a:schemeClr val="tx1"/>
                </a:solidFill>
                <a:latin typeface="Calibri" panose="020F0502020204030204" pitchFamily="34" charset="0"/>
              </a:defRPr>
            </a:lvl3pPr>
            <a:lvl4pPr marL="1598613" indent="-227013" defTabSz="682625">
              <a:defRPr sz="1300">
                <a:solidFill>
                  <a:schemeClr val="tx1"/>
                </a:solidFill>
                <a:latin typeface="Calibri" panose="020F0502020204030204" pitchFamily="34" charset="0"/>
              </a:defRPr>
            </a:lvl4pPr>
            <a:lvl5pPr marL="2055813" indent="-227013" defTabSz="682625">
              <a:defRPr sz="1300">
                <a:solidFill>
                  <a:schemeClr val="tx1"/>
                </a:solidFill>
                <a:latin typeface="Calibri" panose="020F0502020204030204" pitchFamily="34" charset="0"/>
              </a:defRPr>
            </a:lvl5pPr>
            <a:lvl6pPr marL="2513013" indent="-227013" defTabSz="682625" fontAlgn="base">
              <a:spcBef>
                <a:spcPct val="0"/>
              </a:spcBef>
              <a:spcAft>
                <a:spcPct val="0"/>
              </a:spcAft>
              <a:defRPr sz="1300">
                <a:solidFill>
                  <a:schemeClr val="tx1"/>
                </a:solidFill>
                <a:latin typeface="Calibri" panose="020F0502020204030204" pitchFamily="34" charset="0"/>
              </a:defRPr>
            </a:lvl6pPr>
            <a:lvl7pPr marL="2970213" indent="-227013" defTabSz="682625" fontAlgn="base">
              <a:spcBef>
                <a:spcPct val="0"/>
              </a:spcBef>
              <a:spcAft>
                <a:spcPct val="0"/>
              </a:spcAft>
              <a:defRPr sz="1300">
                <a:solidFill>
                  <a:schemeClr val="tx1"/>
                </a:solidFill>
                <a:latin typeface="Calibri" panose="020F0502020204030204" pitchFamily="34" charset="0"/>
              </a:defRPr>
            </a:lvl7pPr>
            <a:lvl8pPr marL="3427413" indent="-227013" defTabSz="682625" fontAlgn="base">
              <a:spcBef>
                <a:spcPct val="0"/>
              </a:spcBef>
              <a:spcAft>
                <a:spcPct val="0"/>
              </a:spcAft>
              <a:defRPr sz="1300">
                <a:solidFill>
                  <a:schemeClr val="tx1"/>
                </a:solidFill>
                <a:latin typeface="Calibri" panose="020F0502020204030204" pitchFamily="34" charset="0"/>
              </a:defRPr>
            </a:lvl8pPr>
            <a:lvl9pPr marL="3884613" indent="-227013" defTabSz="682625" fontAlgn="base">
              <a:spcBef>
                <a:spcPct val="0"/>
              </a:spcBef>
              <a:spcAft>
                <a:spcPct val="0"/>
              </a:spcAft>
              <a:defRPr sz="1300">
                <a:solidFill>
                  <a:schemeClr val="tx1"/>
                </a:solidFill>
                <a:latin typeface="Calibri" panose="020F0502020204030204" pitchFamily="34" charset="0"/>
              </a:defRPr>
            </a:lvl9pPr>
          </a:lstStyle>
          <a:p>
            <a:pPr marL="0" marR="0" lvl="0" indent="0" algn="r" defTabSz="682625" rtl="0" eaLnBrk="1" fontAlgn="base" latinLnBrk="0" hangingPunct="1">
              <a:lnSpc>
                <a:spcPct val="100000"/>
              </a:lnSpc>
              <a:spcBef>
                <a:spcPct val="0"/>
              </a:spcBef>
              <a:spcAft>
                <a:spcPct val="0"/>
              </a:spcAft>
              <a:buClrTx/>
              <a:buSzTx/>
              <a:buFontTx/>
              <a:buNone/>
              <a:tabLst/>
              <a:defRPr/>
            </a:pPr>
            <a:fld id="{99D76564-25FE-4A52-A60E-12AB5F8B258A}" type="slidenum">
              <a:rPr kumimoji="0" lang="en-GB"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682625" rtl="0" eaLnBrk="1" fontAlgn="base" latinLnBrk="0" hangingPunct="1">
                <a:lnSpc>
                  <a:spcPct val="100000"/>
                </a:lnSpc>
                <a:spcBef>
                  <a:spcPct val="0"/>
                </a:spcBef>
                <a:spcAft>
                  <a:spcPct val="0"/>
                </a:spcAft>
                <a:buClrTx/>
                <a:buSzTx/>
                <a:buFontTx/>
                <a:buNone/>
                <a:tabLst/>
                <a:defRPr/>
              </a:pPr>
              <a:t>21</a:t>
            </a:fld>
            <a:endParaRPr kumimoji="0" lang="en-GB"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907972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E" dirty="0"/>
          </a:p>
        </p:txBody>
      </p:sp>
      <p:sp>
        <p:nvSpPr>
          <p:cNvPr id="4" name="Slide Number Placeholder 3"/>
          <p:cNvSpPr>
            <a:spLocks noGrp="1"/>
          </p:cNvSpPr>
          <p:nvPr>
            <p:ph type="sldNum" sz="quarter" idx="5"/>
          </p:nvPr>
        </p:nvSpPr>
        <p:spPr/>
        <p:txBody>
          <a:bodyPr/>
          <a:lstStyle/>
          <a:p>
            <a:fld id="{25F20B4A-FBAA-0543-B731-54203F1E879E}" type="slidenum">
              <a:rPr lang="en-US" smtClean="0"/>
              <a:t>22</a:t>
            </a:fld>
            <a:endParaRPr lang="en-US"/>
          </a:p>
        </p:txBody>
      </p:sp>
    </p:spTree>
    <p:extLst>
      <p:ext uri="{BB962C8B-B14F-4D97-AF65-F5344CB8AC3E}">
        <p14:creationId xmlns:p14="http://schemas.microsoft.com/office/powerpoint/2010/main" val="2986187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F20B4A-FBAA-0543-B731-54203F1E879E}" type="slidenum">
              <a:rPr lang="en-US" smtClean="0"/>
              <a:t>29</a:t>
            </a:fld>
            <a:endParaRPr lang="en-US"/>
          </a:p>
        </p:txBody>
      </p:sp>
    </p:spTree>
    <p:extLst>
      <p:ext uri="{BB962C8B-B14F-4D97-AF65-F5344CB8AC3E}">
        <p14:creationId xmlns:p14="http://schemas.microsoft.com/office/powerpoint/2010/main" val="3311838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Growth of unit prices in 2022-2023 had a significant influence on the negative growth of dairy products and alternatives in those years. </a:t>
            </a:r>
          </a:p>
          <a:p>
            <a:r>
              <a:rPr lang="en-US" dirty="0"/>
              <a:t>With inflation easing, the industry is expected to show flat volume growth in 2024 and increasing growth rates over the forecast period. Population growth and GDP per capita are two of the main drivers of future growth.</a:t>
            </a:r>
          </a:p>
          <a:p>
            <a:r>
              <a:rPr lang="en-US" dirty="0"/>
              <a:t>Within dairy products and alternatives, plant-based will experience the highest growth, pushed strongly by product portfolio expansions, moderate unit price increases, and consumer concerns about sustainability and health.</a:t>
            </a:r>
          </a:p>
          <a:p>
            <a:r>
              <a:rPr lang="en-US" dirty="0"/>
              <a:t>Baby food is set to show the lowest growth, driven by higher growth in unit prices and declines in birth rates. </a:t>
            </a:r>
          </a:p>
          <a:p>
            <a:endParaRPr lang="en-AE" dirty="0"/>
          </a:p>
        </p:txBody>
      </p:sp>
      <p:sp>
        <p:nvSpPr>
          <p:cNvPr id="4" name="Slide Number Placeholder 3"/>
          <p:cNvSpPr>
            <a:spLocks noGrp="1"/>
          </p:cNvSpPr>
          <p:nvPr>
            <p:ph type="sldNum" sz="quarter" idx="5"/>
          </p:nvPr>
        </p:nvSpPr>
        <p:spPr/>
        <p:txBody>
          <a:bodyPr/>
          <a:lstStyle/>
          <a:p>
            <a:fld id="{25F20B4A-FBAA-0543-B731-54203F1E879E}" type="slidenum">
              <a:rPr lang="en-US" smtClean="0"/>
              <a:t>32</a:t>
            </a:fld>
            <a:endParaRPr lang="en-US"/>
          </a:p>
        </p:txBody>
      </p:sp>
    </p:spTree>
    <p:extLst>
      <p:ext uri="{BB962C8B-B14F-4D97-AF65-F5344CB8AC3E}">
        <p14:creationId xmlns:p14="http://schemas.microsoft.com/office/powerpoint/2010/main" val="3494341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defRPr/>
            </a:pPr>
            <a:r>
              <a:rPr lang="en-US" dirty="0">
                <a:latin typeface="+mn-lt"/>
              </a:rPr>
              <a:t>The market for dairy products and alternatives in Saudi Arabia is expected to continue to develop during the five years to 2029, with the rate of annual volume growth set to accelerate as the forecast period progresses. This will be </a:t>
            </a:r>
            <a:r>
              <a:rPr lang="en-US" dirty="0" err="1">
                <a:latin typeface="+mn-lt"/>
              </a:rPr>
              <a:t>fuelled</a:t>
            </a:r>
            <a:r>
              <a:rPr lang="en-US" dirty="0">
                <a:latin typeface="+mn-lt"/>
              </a:rPr>
              <a:t> by a rising population and increased workforce participation, particularly among Saudi nationals and women, which will boost both overall demand and household spending. </a:t>
            </a:r>
          </a:p>
          <a:p>
            <a:pPr fontAlgn="auto">
              <a:defRPr/>
            </a:pPr>
            <a:r>
              <a:rPr lang="en-US" dirty="0">
                <a:latin typeface="+mn-lt"/>
              </a:rPr>
              <a:t>The number of international tourists to the country is also expected to increase, especially for religious pilgrimages, which should contribute to a positive performance for foodservice outlets. Indeed, Saudi Arabia is actively seeking to attract more international visitors to the country, as outlined in its Vision 2030 plan, which </a:t>
            </a:r>
            <a:r>
              <a:rPr lang="en-US" dirty="0" err="1">
                <a:latin typeface="+mn-lt"/>
              </a:rPr>
              <a:t>centres</a:t>
            </a:r>
            <a:r>
              <a:rPr lang="en-US" dirty="0">
                <a:latin typeface="+mn-lt"/>
              </a:rPr>
              <a:t> around economic and social reform. Growth in foodservice will also be boosted by improved macroeconomic conditions in the Kingdom, which will encourage local residents more inclined to eat out on a regular basis. </a:t>
            </a:r>
          </a:p>
          <a:p>
            <a:pPr fontAlgn="auto">
              <a:defRPr/>
            </a:pPr>
            <a:r>
              <a:rPr lang="en-US" dirty="0">
                <a:latin typeface="+mn-lt"/>
              </a:rPr>
              <a:t>In the UAE, particularly the emirate of Abu Dhabi, quality control and health officials in the emirate have introduced a new nutrition grading system, set to be mandatory for five food items including dairy by 1 June 2025, as part of efforts to address rising obesity rates among residents. </a:t>
            </a:r>
            <a:r>
              <a:rPr lang="en-US" dirty="0"/>
              <a:t>Supermarket products lacking the Nutri-Mark label, which evaluates the nutritional content of food items, will be removed from shelves, and violators will face fines. The same penalties will apply to products displaying an incorrect grade. This is expected to lead dairy players to launch products with health and wellness positionings.</a:t>
            </a:r>
          </a:p>
          <a:p>
            <a:endParaRPr lang="en-AE" dirty="0"/>
          </a:p>
        </p:txBody>
      </p:sp>
      <p:sp>
        <p:nvSpPr>
          <p:cNvPr id="4" name="Slide Number Placeholder 3"/>
          <p:cNvSpPr>
            <a:spLocks noGrp="1"/>
          </p:cNvSpPr>
          <p:nvPr>
            <p:ph type="sldNum" sz="quarter" idx="5"/>
          </p:nvPr>
        </p:nvSpPr>
        <p:spPr/>
        <p:txBody>
          <a:bodyPr/>
          <a:lstStyle/>
          <a:p>
            <a:fld id="{25F20B4A-FBAA-0543-B731-54203F1E879E}" type="slidenum">
              <a:rPr lang="en-US" smtClean="0"/>
              <a:t>33</a:t>
            </a:fld>
            <a:endParaRPr lang="en-US"/>
          </a:p>
        </p:txBody>
      </p:sp>
    </p:spTree>
    <p:extLst>
      <p:ext uri="{BB962C8B-B14F-4D97-AF65-F5344CB8AC3E}">
        <p14:creationId xmlns:p14="http://schemas.microsoft.com/office/powerpoint/2010/main" val="40104759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a:latin typeface="Aptos" panose="020B0004020202020204" pitchFamily="34" charset="0"/>
            </a:endParaRPr>
          </a:p>
          <a:p>
            <a:endParaRPr lang="en-GB"/>
          </a:p>
        </p:txBody>
      </p:sp>
      <p:sp>
        <p:nvSpPr>
          <p:cNvPr id="4" name="Slide Number Placeholder 3"/>
          <p:cNvSpPr>
            <a:spLocks noGrp="1"/>
          </p:cNvSpPr>
          <p:nvPr>
            <p:ph type="sldNum" sz="quarter" idx="5"/>
          </p:nvPr>
        </p:nvSpPr>
        <p:spPr/>
        <p:txBody>
          <a:bodyPr/>
          <a:lstStyle/>
          <a:p>
            <a:fld id="{25F20B4A-FBAA-0543-B731-54203F1E879E}" type="slidenum">
              <a:rPr lang="en-US" smtClean="0"/>
              <a:t>35</a:t>
            </a:fld>
            <a:endParaRPr lang="en-US"/>
          </a:p>
        </p:txBody>
      </p:sp>
    </p:spTree>
    <p:extLst>
      <p:ext uri="{BB962C8B-B14F-4D97-AF65-F5344CB8AC3E}">
        <p14:creationId xmlns:p14="http://schemas.microsoft.com/office/powerpoint/2010/main" val="3264860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5F20B4A-FBAA-0543-B731-54203F1E879E}" type="slidenum">
              <a:rPr lang="en-US" smtClean="0"/>
              <a:t>36</a:t>
            </a:fld>
            <a:endParaRPr lang="en-US"/>
          </a:p>
        </p:txBody>
      </p:sp>
    </p:spTree>
    <p:extLst>
      <p:ext uri="{BB962C8B-B14F-4D97-AF65-F5344CB8AC3E}">
        <p14:creationId xmlns:p14="http://schemas.microsoft.com/office/powerpoint/2010/main" val="3078172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kern="1200">
                <a:solidFill>
                  <a:schemeClr val="bg1"/>
                </a:solidFill>
                <a:latin typeface="Aptos" panose="020B0004020202020204" pitchFamily="34" charset="0"/>
                <a:ea typeface="+mn-ea"/>
                <a:cs typeface="+mn-cs"/>
              </a:rPr>
              <a:t>Fill in date — Month YEAR (Four digits). Example, August 2024</a:t>
            </a:r>
          </a:p>
          <a:p>
            <a:endParaRPr lang="en-US" sz="1200">
              <a:latin typeface="Aptos" panose="020B0004020202020204" pitchFamily="34" charset="0"/>
            </a:endParaRPr>
          </a:p>
          <a:p>
            <a:r>
              <a:rPr lang="en-US" sz="1200" u="sng">
                <a:latin typeface="Aptos" panose="020B0004020202020204" pitchFamily="34" charset="0"/>
              </a:rPr>
              <a:t>Tips:</a:t>
            </a:r>
          </a:p>
          <a:p>
            <a:pPr marL="171450" indent="-171450">
              <a:buFont typeface="Arial" panose="020B0604020202020204" pitchFamily="34" charset="0"/>
              <a:buChar char="•"/>
            </a:pPr>
            <a:r>
              <a:rPr lang="en-US" sz="1200">
                <a:latin typeface="Aptos" panose="020B0004020202020204" pitchFamily="34" charset="0"/>
              </a:rPr>
              <a:t>This slide should be included in all PowerPoints that are shared out externally. It can be easily hidden during presentations, right click on the slide in the left panel and click “Hide Slide”. </a:t>
            </a:r>
          </a:p>
          <a:p>
            <a:endParaRPr lang="en-GB">
              <a:latin typeface="Aptos" panose="020B0004020202020204" pitchFamily="34" charset="0"/>
            </a:endParaRPr>
          </a:p>
          <a:p>
            <a:endParaRPr lang="en-GB"/>
          </a:p>
        </p:txBody>
      </p:sp>
      <p:sp>
        <p:nvSpPr>
          <p:cNvPr id="4" name="Slide Number Placeholder 3"/>
          <p:cNvSpPr>
            <a:spLocks noGrp="1"/>
          </p:cNvSpPr>
          <p:nvPr>
            <p:ph type="sldNum" sz="quarter" idx="5"/>
          </p:nvPr>
        </p:nvSpPr>
        <p:spPr/>
        <p:txBody>
          <a:bodyPr/>
          <a:lstStyle/>
          <a:p>
            <a:fld id="{25F20B4A-FBAA-0543-B731-54203F1E879E}" type="slidenum">
              <a:rPr lang="en-US" smtClean="0"/>
              <a:t>2</a:t>
            </a:fld>
            <a:endParaRPr lang="en-US"/>
          </a:p>
        </p:txBody>
      </p:sp>
    </p:spTree>
    <p:extLst>
      <p:ext uri="{BB962C8B-B14F-4D97-AF65-F5344CB8AC3E}">
        <p14:creationId xmlns:p14="http://schemas.microsoft.com/office/powerpoint/2010/main" val="4179373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E"/>
          </a:p>
        </p:txBody>
      </p:sp>
      <p:sp>
        <p:nvSpPr>
          <p:cNvPr id="4" name="Slide Number Placeholder 3"/>
          <p:cNvSpPr>
            <a:spLocks noGrp="1"/>
          </p:cNvSpPr>
          <p:nvPr>
            <p:ph type="sldNum" sz="quarter" idx="5"/>
          </p:nvPr>
        </p:nvSpPr>
        <p:spPr/>
        <p:txBody>
          <a:bodyPr/>
          <a:lstStyle/>
          <a:p>
            <a:fld id="{25F20B4A-FBAA-0543-B731-54203F1E879E}" type="slidenum">
              <a:rPr lang="en-US" smtClean="0"/>
              <a:t>3</a:t>
            </a:fld>
            <a:endParaRPr lang="en-US"/>
          </a:p>
        </p:txBody>
      </p:sp>
    </p:spTree>
    <p:extLst>
      <p:ext uri="{BB962C8B-B14F-4D97-AF65-F5344CB8AC3E}">
        <p14:creationId xmlns:p14="http://schemas.microsoft.com/office/powerpoint/2010/main" val="552235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u="sng" dirty="0">
                <a:latin typeface="Aptos" panose="020B0004020202020204" pitchFamily="34" charset="0"/>
              </a:rPr>
              <a:t>Tip - suggested voiceover: </a:t>
            </a:r>
            <a:endParaRPr lang="en-GB" sz="1200" dirty="0">
              <a:latin typeface="Aptos" panose="020B0004020202020204" pitchFamily="34" charset="0"/>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ptos" panose="020B0004020202020204" pitchFamily="34" charset="0"/>
              </a:rPr>
              <a:t>I am delighted to have the opportunity to chat to you today about </a:t>
            </a:r>
            <a:r>
              <a:rPr lang="en-US" sz="1200" b="0" dirty="0">
                <a:latin typeface="Aptos" panose="020B0004020202020204" pitchFamily="34" charset="0"/>
              </a:rPr>
              <a:t>[insert a reaction statement here i.e., </a:t>
            </a:r>
            <a:r>
              <a:rPr lang="en-US" sz="1200" b="0" u="sng" dirty="0">
                <a:latin typeface="Aptos" panose="020B0004020202020204" pitchFamily="34" charset="0"/>
              </a:rPr>
              <a:t>what I want my audience to think, feel or do</a:t>
            </a:r>
            <a:r>
              <a:rPr lang="en-US" sz="1200" b="0" dirty="0">
                <a:latin typeface="Aptos" panose="020B0004020202020204" pitchFamily="34" charset="0"/>
              </a:rPr>
              <a:t>, for example, </a:t>
            </a:r>
            <a:r>
              <a:rPr lang="en-US" sz="1200" b="0" i="1" dirty="0">
                <a:latin typeface="Aptos" panose="020B0004020202020204" pitchFamily="34" charset="0"/>
              </a:rPr>
              <a:t>‘</a:t>
            </a:r>
            <a:r>
              <a:rPr lang="en-US" sz="1200" b="0" i="1" u="none" strike="noStrike" dirty="0">
                <a:solidFill>
                  <a:srgbClr val="BF9000"/>
                </a:solidFill>
                <a:effectLst/>
                <a:latin typeface="Aptos" panose="020B0004020202020204" pitchFamily="34" charset="0"/>
              </a:rPr>
              <a:t>investing in healthier product portfolios’</a:t>
            </a:r>
            <a:r>
              <a:rPr lang="en-US" sz="1200" b="0" dirty="0">
                <a:latin typeface="Aptos" panose="020B0004020202020204" pitchFamily="34" charset="0"/>
              </a:rPr>
              <a:t>]</a:t>
            </a:r>
          </a:p>
          <a:p>
            <a:pPr marL="171450" marR="0" lvl="0" indent="-17145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GB" sz="1200" u="sng" dirty="0">
              <a:latin typeface="Aptos" panose="020B0004020202020204" pitchFamily="34" charset="0"/>
            </a:endParaRPr>
          </a:p>
          <a:p>
            <a:endParaRPr lang="en-GB" sz="1200" u="sng" dirty="0">
              <a:latin typeface="Aptos" panose="020B0004020202020204" pitchFamily="34" charset="0"/>
            </a:endParaRPr>
          </a:p>
          <a:p>
            <a:r>
              <a:rPr lang="en-GB" sz="1200" u="sng" dirty="0">
                <a:latin typeface="Aptos" panose="020B0004020202020204" pitchFamily="34" charset="0"/>
              </a:rPr>
              <a:t>Tip</a:t>
            </a:r>
            <a:r>
              <a:rPr lang="en-GB" sz="1200" dirty="0">
                <a:latin typeface="Aptos" panose="020B0004020202020204" pitchFamily="34" charset="0"/>
              </a:rPr>
              <a:t>: </a:t>
            </a:r>
            <a:r>
              <a:rPr lang="en-GB" sz="1200" b="1" dirty="0">
                <a:latin typeface="Aptos" panose="020B0004020202020204" pitchFamily="34" charset="0"/>
              </a:rPr>
              <a:t>Convey Presentation Shape &amp; Journey and Set Expectations </a:t>
            </a:r>
          </a:p>
          <a:p>
            <a:pPr marL="171450" indent="-171450">
              <a:buFont typeface="Arial" panose="020B0604020202020204" pitchFamily="34" charset="0"/>
              <a:buChar char="•"/>
            </a:pPr>
            <a:r>
              <a:rPr lang="en-US" sz="1200" b="0" dirty="0">
                <a:latin typeface="Aptos" panose="020B0004020202020204" pitchFamily="34" charset="0"/>
              </a:rPr>
              <a:t>Briefly elaborate on each Point of Interest above OR give the audience a glimpse of the final Destination  i.e., a concise, combined statement stating the reaction (</a:t>
            </a:r>
            <a:r>
              <a:rPr lang="en-US" sz="1200" b="0" u="sng" dirty="0">
                <a:latin typeface="Aptos" panose="020B0004020202020204" pitchFamily="34" charset="0"/>
              </a:rPr>
              <a:t>what I want my audience to think, feel or do</a:t>
            </a:r>
            <a:r>
              <a:rPr lang="en-US" sz="1200" b="0" dirty="0">
                <a:latin typeface="Aptos" panose="020B0004020202020204" pitchFamily="34" charset="0"/>
              </a:rPr>
              <a:t>) and the motivation (</a:t>
            </a:r>
            <a:r>
              <a:rPr lang="en-US" sz="1200" b="0" u="sng" dirty="0">
                <a:latin typeface="Aptos" panose="020B0004020202020204" pitchFamily="34" charset="0"/>
              </a:rPr>
              <a:t>the one reason, benefit or consequence that will persuade them</a:t>
            </a:r>
            <a:r>
              <a:rPr lang="en-US" sz="1200" b="0" dirty="0">
                <a:latin typeface="Aptos" panose="020B0004020202020204" pitchFamily="34" charset="0"/>
              </a:rPr>
              <a:t>), for example, </a:t>
            </a:r>
            <a:r>
              <a:rPr lang="en-US" sz="1200" b="0" i="1" dirty="0">
                <a:latin typeface="Aptos" panose="020B0004020202020204" pitchFamily="34" charset="0"/>
              </a:rPr>
              <a:t>‘I</a:t>
            </a:r>
            <a:r>
              <a:rPr lang="en-US" sz="1200" b="0" i="1" u="none" strike="noStrike" dirty="0">
                <a:solidFill>
                  <a:srgbClr val="BF9000"/>
                </a:solidFill>
                <a:effectLst/>
                <a:latin typeface="Aptos" panose="020B0004020202020204" pitchFamily="34" charset="0"/>
              </a:rPr>
              <a:t>f you'd like to </a:t>
            </a:r>
            <a:r>
              <a:rPr lang="en-US" sz="1200" b="0" i="1" u="sng" strike="noStrike" dirty="0">
                <a:solidFill>
                  <a:srgbClr val="BF9000"/>
                </a:solidFill>
                <a:effectLst/>
                <a:latin typeface="Aptos" panose="020B0004020202020204" pitchFamily="34" charset="0"/>
              </a:rPr>
              <a:t>tap into the high consumer demand</a:t>
            </a:r>
            <a:r>
              <a:rPr lang="en-US" sz="1200" b="0" i="1" u="none" strike="noStrike" dirty="0">
                <a:solidFill>
                  <a:srgbClr val="BF9000"/>
                </a:solidFill>
                <a:effectLst/>
                <a:latin typeface="Aptos" panose="020B0004020202020204" pitchFamily="34" charset="0"/>
              </a:rPr>
              <a:t> for healthy eating and </a:t>
            </a:r>
            <a:r>
              <a:rPr lang="en-US" sz="1200" b="0" i="1" u="sng" strike="noStrike" dirty="0">
                <a:solidFill>
                  <a:srgbClr val="BF9000"/>
                </a:solidFill>
                <a:effectLst/>
                <a:latin typeface="Aptos" panose="020B0004020202020204" pitchFamily="34" charset="0"/>
              </a:rPr>
              <a:t>be ahead of potential mandatory regulation</a:t>
            </a:r>
            <a:r>
              <a:rPr lang="en-US" sz="1200" b="0" i="1" u="none" strike="noStrike" dirty="0">
                <a:solidFill>
                  <a:srgbClr val="BF9000"/>
                </a:solidFill>
                <a:effectLst/>
                <a:latin typeface="Aptos" panose="020B0004020202020204" pitchFamily="34" charset="0"/>
              </a:rPr>
              <a:t> in the nutrition space, </a:t>
            </a:r>
            <a:r>
              <a:rPr lang="en-US" sz="1200" b="0" i="1" u="sng" strike="noStrike" dirty="0">
                <a:solidFill>
                  <a:srgbClr val="BF9000"/>
                </a:solidFill>
                <a:effectLst/>
                <a:latin typeface="Aptos" panose="020B0004020202020204" pitchFamily="34" charset="0"/>
              </a:rPr>
              <a:t>it is pivotal to invest</a:t>
            </a:r>
            <a:r>
              <a:rPr lang="en-US" sz="1200" b="0" i="1" u="none" strike="noStrike" dirty="0">
                <a:solidFill>
                  <a:srgbClr val="BF9000"/>
                </a:solidFill>
                <a:effectLst/>
                <a:latin typeface="Aptos" panose="020B0004020202020204" pitchFamily="34" charset="0"/>
              </a:rPr>
              <a:t> into healthier product offerings and </a:t>
            </a:r>
            <a:r>
              <a:rPr lang="en-US" sz="1200" b="0" i="1" u="sng" strike="noStrike" dirty="0">
                <a:solidFill>
                  <a:srgbClr val="BF9000"/>
                </a:solidFill>
                <a:effectLst/>
                <a:latin typeface="Aptos" panose="020B0004020202020204" pitchFamily="34" charset="0"/>
              </a:rPr>
              <a:t>continue to reformulate</a:t>
            </a:r>
            <a:r>
              <a:rPr lang="en-US" sz="1200" b="0" i="1" u="none" strike="noStrike" dirty="0">
                <a:solidFill>
                  <a:srgbClr val="BF9000"/>
                </a:solidFill>
                <a:effectLst/>
                <a:latin typeface="Aptos" panose="020B0004020202020204" pitchFamily="34" charset="0"/>
              </a:rPr>
              <a:t> your current portfolio </a:t>
            </a:r>
            <a:r>
              <a:rPr lang="en-US" sz="1200" b="0" i="1" u="sng" strike="noStrike" dirty="0">
                <a:solidFill>
                  <a:srgbClr val="BF9000"/>
                </a:solidFill>
                <a:effectLst/>
                <a:latin typeface="Aptos" panose="020B0004020202020204" pitchFamily="34" charset="0"/>
              </a:rPr>
              <a:t>to achieve more nutritionally balanced food products</a:t>
            </a:r>
            <a:r>
              <a:rPr lang="en-US" sz="1200" b="0" i="1" u="none" strike="noStrike" dirty="0">
                <a:solidFill>
                  <a:srgbClr val="BF9000"/>
                </a:solidFill>
                <a:effectLst/>
                <a:latin typeface="Aptos" panose="020B0004020202020204" pitchFamily="34" charset="0"/>
              </a:rPr>
              <a:t>.’ </a:t>
            </a:r>
            <a:r>
              <a:rPr lang="en-US" sz="1200" b="0" i="1" dirty="0">
                <a:latin typeface="Aptos" panose="020B0004020202020204" pitchFamily="34" charset="0"/>
              </a:rPr>
              <a:t> </a:t>
            </a:r>
          </a:p>
          <a:p>
            <a:endParaRPr lang="en-SG" sz="1200" dirty="0">
              <a:latin typeface="Aptos" panose="020B0004020202020204" pitchFamily="34" charset="0"/>
            </a:endParaRPr>
          </a:p>
          <a:p>
            <a:endParaRPr lang="en-GB" dirty="0"/>
          </a:p>
        </p:txBody>
      </p:sp>
      <p:sp>
        <p:nvSpPr>
          <p:cNvPr id="4" name="Slide Number Placeholder 3"/>
          <p:cNvSpPr>
            <a:spLocks noGrp="1"/>
          </p:cNvSpPr>
          <p:nvPr>
            <p:ph type="sldNum" sz="quarter" idx="5"/>
          </p:nvPr>
        </p:nvSpPr>
        <p:spPr/>
        <p:txBody>
          <a:bodyPr/>
          <a:lstStyle/>
          <a:p>
            <a:fld id="{25F20B4A-FBAA-0543-B731-54203F1E879E}" type="slidenum">
              <a:rPr lang="en-US" smtClean="0"/>
              <a:t>4</a:t>
            </a:fld>
            <a:endParaRPr lang="en-US"/>
          </a:p>
        </p:txBody>
      </p:sp>
    </p:spTree>
    <p:extLst>
      <p:ext uri="{BB962C8B-B14F-4D97-AF65-F5344CB8AC3E}">
        <p14:creationId xmlns:p14="http://schemas.microsoft.com/office/powerpoint/2010/main" val="3374518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Global Dairy in USD, constant terms, fixed exchange rates</a:t>
            </a:r>
          </a:p>
          <a:p>
            <a:r>
              <a:rPr lang="en-US" dirty="0"/>
              <a:t>2020 good year: pandemic boost with foodservice to retail shift and stockpiling</a:t>
            </a:r>
          </a:p>
          <a:p>
            <a:r>
              <a:rPr lang="en-US" dirty="0"/>
              <a:t>2021 and 22 market correction</a:t>
            </a:r>
          </a:p>
          <a:p>
            <a:r>
              <a:rPr lang="en-US" dirty="0"/>
              <a:t>2022 strong inflation</a:t>
            </a:r>
          </a:p>
          <a:p>
            <a:r>
              <a:rPr lang="en-US" dirty="0"/>
              <a:t>2023 good year, consumers accepted price growth to certain degree, volumes suffer</a:t>
            </a:r>
          </a:p>
          <a:p>
            <a:r>
              <a:rPr lang="en-US" dirty="0"/>
              <a:t>2024 continuation of high prices, but to lesser extent</a:t>
            </a:r>
          </a:p>
          <a:p>
            <a:r>
              <a:rPr lang="en-US" dirty="0"/>
              <a:t>2025 and onward, pattern continues, high prices propping of value growth while volumes stagnate</a:t>
            </a:r>
          </a:p>
          <a:p>
            <a:r>
              <a:rPr lang="en-US" dirty="0"/>
              <a:t>Assuming no major global events like additional conflicts, pandemics, maybe not safe assumption, but baseline</a:t>
            </a:r>
          </a:p>
          <a:p>
            <a:r>
              <a:rPr lang="en-US" dirty="0"/>
              <a:t>Leads to 2% average growth</a:t>
            </a:r>
          </a:p>
          <a:p>
            <a:r>
              <a:rPr lang="en-US" dirty="0"/>
              <a:t>Where is growth coming from?</a:t>
            </a:r>
          </a:p>
        </p:txBody>
      </p:sp>
      <p:sp>
        <p:nvSpPr>
          <p:cNvPr id="4" name="Slide Number Placeholder 3"/>
          <p:cNvSpPr>
            <a:spLocks noGrp="1"/>
          </p:cNvSpPr>
          <p:nvPr>
            <p:ph type="sldNum" sz="quarter" idx="5"/>
          </p:nvPr>
        </p:nvSpPr>
        <p:spPr/>
        <p:txBody>
          <a:bodyPr/>
          <a:lstStyle/>
          <a:p>
            <a:fld id="{25F20B4A-FBAA-0543-B731-54203F1E879E}" type="slidenum">
              <a:rPr lang="en-US" smtClean="0"/>
              <a:t>6</a:t>
            </a:fld>
            <a:endParaRPr lang="en-US"/>
          </a:p>
        </p:txBody>
      </p:sp>
    </p:spTree>
    <p:extLst>
      <p:ext uri="{BB962C8B-B14F-4D97-AF65-F5344CB8AC3E}">
        <p14:creationId xmlns:p14="http://schemas.microsoft.com/office/powerpoint/2010/main" val="11822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categories driving growth?</a:t>
            </a:r>
          </a:p>
          <a:p>
            <a:r>
              <a:rPr lang="en-US" dirty="0"/>
              <a:t>Cheese largest absolute value growth</a:t>
            </a:r>
          </a:p>
          <a:p>
            <a:r>
              <a:rPr lang="en-US" dirty="0"/>
              <a:t>A couple things to note</a:t>
            </a:r>
          </a:p>
          <a:p>
            <a:r>
              <a:rPr lang="en-US" dirty="0"/>
              <a:t>Plant based dairy growing strongest in percentage terms, but from small base. That 4.2% growth, only minor gains on overall animal based</a:t>
            </a:r>
          </a:p>
          <a:p>
            <a:r>
              <a:rPr lang="en-US" dirty="0"/>
              <a:t>Baby food, including formula, barely positive, many geos negative, declining fertility rates, not expected to change, expect continued stagnation</a:t>
            </a:r>
          </a:p>
        </p:txBody>
      </p:sp>
      <p:sp>
        <p:nvSpPr>
          <p:cNvPr id="4" name="Slide Number Placeholder 3"/>
          <p:cNvSpPr>
            <a:spLocks noGrp="1"/>
          </p:cNvSpPr>
          <p:nvPr>
            <p:ph type="sldNum" sz="quarter" idx="5"/>
          </p:nvPr>
        </p:nvSpPr>
        <p:spPr/>
        <p:txBody>
          <a:bodyPr/>
          <a:lstStyle/>
          <a:p>
            <a:fld id="{25F20B4A-FBAA-0543-B731-54203F1E879E}" type="slidenum">
              <a:rPr lang="en-US" smtClean="0"/>
              <a:t>7</a:t>
            </a:fld>
            <a:endParaRPr lang="en-US" dirty="0"/>
          </a:p>
        </p:txBody>
      </p:sp>
    </p:spTree>
    <p:extLst>
      <p:ext uri="{BB962C8B-B14F-4D97-AF65-F5344CB8AC3E}">
        <p14:creationId xmlns:p14="http://schemas.microsoft.com/office/powerpoint/2010/main" val="416915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Going back to dairy overall, largest growth markets</a:t>
            </a:r>
          </a:p>
          <a:p>
            <a:r>
              <a:rPr lang="en-US" dirty="0"/>
              <a:t>India, USA</a:t>
            </a:r>
          </a:p>
          <a:p>
            <a:r>
              <a:rPr lang="en-US" dirty="0"/>
              <a:t>One thing notice, mostly emerging markets</a:t>
            </a:r>
          </a:p>
          <a:p>
            <a:r>
              <a:rPr lang="en-US" dirty="0"/>
              <a:t>Yes to US, UK CA, but otherwise BR, RU, MX, large emerging market</a:t>
            </a:r>
          </a:p>
          <a:p>
            <a:r>
              <a:rPr lang="en-US" dirty="0"/>
              <a:t>Indicates shift in growth from developed to emerging</a:t>
            </a:r>
          </a:p>
          <a:p>
            <a:r>
              <a:rPr lang="en-US" dirty="0"/>
              <a:t>True in value</a:t>
            </a:r>
          </a:p>
        </p:txBody>
      </p:sp>
      <p:sp>
        <p:nvSpPr>
          <p:cNvPr id="4" name="Slide Number Placeholder 3"/>
          <p:cNvSpPr>
            <a:spLocks noGrp="1"/>
          </p:cNvSpPr>
          <p:nvPr>
            <p:ph type="sldNum" sz="quarter" idx="5"/>
          </p:nvPr>
        </p:nvSpPr>
        <p:spPr/>
        <p:txBody>
          <a:bodyPr/>
          <a:lstStyle/>
          <a:p>
            <a:fld id="{25F20B4A-FBAA-0543-B731-54203F1E879E}" type="slidenum">
              <a:rPr lang="en-US" smtClean="0"/>
              <a:t>8</a:t>
            </a:fld>
            <a:endParaRPr lang="en-US" dirty="0"/>
          </a:p>
        </p:txBody>
      </p:sp>
    </p:spTree>
    <p:extLst>
      <p:ext uri="{BB962C8B-B14F-4D97-AF65-F5344CB8AC3E}">
        <p14:creationId xmlns:p14="http://schemas.microsoft.com/office/powerpoint/2010/main" val="3952040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81864-2D51-8F85-A709-FC619B6DB1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B78AB6-DE96-D019-60F6-2ECB03FF69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00BC43-FF85-DB0D-F145-0E8EB3BB8317}"/>
              </a:ext>
            </a:extLst>
          </p:cNvPr>
          <p:cNvSpPr>
            <a:spLocks noGrp="1"/>
          </p:cNvSpPr>
          <p:nvPr>
            <p:ph type="body" idx="1"/>
          </p:nvPr>
        </p:nvSpPr>
        <p:spPr/>
        <p:txBody>
          <a:bodyPr/>
          <a:lstStyle/>
          <a:p>
            <a:r>
              <a:rPr lang="en-US" dirty="0"/>
              <a:t>Note: 6.4% is growth of the period. CAGR is 1.3%</a:t>
            </a:r>
          </a:p>
        </p:txBody>
      </p:sp>
      <p:sp>
        <p:nvSpPr>
          <p:cNvPr id="4" name="Slide Number Placeholder 3">
            <a:extLst>
              <a:ext uri="{FF2B5EF4-FFF2-40B4-BE49-F238E27FC236}">
                <a16:creationId xmlns:a16="http://schemas.microsoft.com/office/drawing/2014/main" id="{6341A792-46B8-FBA9-2E1E-8C60B2345E2E}"/>
              </a:ext>
            </a:extLst>
          </p:cNvPr>
          <p:cNvSpPr>
            <a:spLocks noGrp="1"/>
          </p:cNvSpPr>
          <p:nvPr>
            <p:ph type="sldNum" sz="quarter" idx="5"/>
          </p:nvPr>
        </p:nvSpPr>
        <p:spPr/>
        <p:txBody>
          <a:bodyPr/>
          <a:lstStyle/>
          <a:p>
            <a:fld id="{25F20B4A-FBAA-0543-B731-54203F1E879E}" type="slidenum">
              <a:rPr lang="en-US" smtClean="0"/>
              <a:t>13</a:t>
            </a:fld>
            <a:endParaRPr lang="en-US"/>
          </a:p>
        </p:txBody>
      </p:sp>
    </p:spTree>
    <p:extLst>
      <p:ext uri="{BB962C8B-B14F-4D97-AF65-F5344CB8AC3E}">
        <p14:creationId xmlns:p14="http://schemas.microsoft.com/office/powerpoint/2010/main" val="329769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i="1" dirty="0"/>
              <a:t>Health and Beauty Claims System</a:t>
            </a:r>
            <a:endParaRPr lang="en-GB" sz="1200" i="1">
              <a:solidFill>
                <a:schemeClr val="tx1">
                  <a:lumMod val="65000"/>
                  <a:lumOff val="35000"/>
                </a:schemeClr>
              </a:solidFill>
              <a:highlight>
                <a:srgbClr val="FFFF00"/>
              </a:highlight>
              <a:latin typeface="Aptos" panose="020B00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25F20B4A-FBAA-0543-B731-54203F1E879E}" type="slidenum">
              <a:rPr lang="en-US" smtClean="0"/>
              <a:t>17</a:t>
            </a:fld>
            <a:endParaRPr lang="en-US"/>
          </a:p>
        </p:txBody>
      </p:sp>
    </p:spTree>
    <p:extLst>
      <p:ext uri="{BB962C8B-B14F-4D97-AF65-F5344CB8AC3E}">
        <p14:creationId xmlns:p14="http://schemas.microsoft.com/office/powerpoint/2010/main" val="10505098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5.xml"/><Relationship Id="rId5" Type="http://schemas.openxmlformats.org/officeDocument/2006/relationships/image" Target="../media/image29.png"/><Relationship Id="rId4" Type="http://schemas.openxmlformats.org/officeDocument/2006/relationships/image" Target="../media/image28.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hyperlink" Target="http://www.euromonitor.com/" TargetMode="Externa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hyperlink" Target="https://www.euromonitor.com/terms-and-conditions" TargetMode="Externa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5.jpe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5.jpe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5.jpe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5.jpe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5.jpe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Master" Target="../slideMasters/slideMaster4.xml"/><Relationship Id="rId5" Type="http://schemas.openxmlformats.org/officeDocument/2006/relationships/image" Target="../media/image5.jpeg"/><Relationship Id="rId4" Type="http://schemas.openxmlformats.org/officeDocument/2006/relationships/image" Target="../media/image2.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89.xml.rels><?xml version="1.0" encoding="UTF-8" standalone="yes"?>
<Relationships xmlns="http://schemas.openxmlformats.org/package/2006/relationships"><Relationship Id="rId2" Type="http://schemas.openxmlformats.org/officeDocument/2006/relationships/hyperlink" Target="https://www.euromonitor.com/terms-and-conditions" TargetMode="External"/><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5.jpe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No Image">
    <p:bg>
      <p:bgPr>
        <a:solidFill>
          <a:schemeClr val="bg1"/>
        </a:solidFill>
        <a:effectLst/>
      </p:bgPr>
    </p:bg>
    <p:spTree>
      <p:nvGrpSpPr>
        <p:cNvPr id="1" name=""/>
        <p:cNvGrpSpPr/>
        <p:nvPr/>
      </p:nvGrpSpPr>
      <p:grpSpPr>
        <a:xfrm>
          <a:off x="0" y="0"/>
          <a:ext cx="0" cy="0"/>
          <a:chOff x="0" y="0"/>
          <a:chExt cx="0" cy="0"/>
        </a:xfrm>
      </p:grpSpPr>
      <p:sp>
        <p:nvSpPr>
          <p:cNvPr id="4" name="Round Single Corner Rectangle 3">
            <a:extLst>
              <a:ext uri="{FF2B5EF4-FFF2-40B4-BE49-F238E27FC236}">
                <a16:creationId xmlns:a16="http://schemas.microsoft.com/office/drawing/2014/main" id="{1664ED89-FB63-6063-785F-F8D7DAB082A7}"/>
              </a:ext>
            </a:extLst>
          </p:cNvPr>
          <p:cNvSpPr>
            <a:spLocks/>
          </p:cNvSpPr>
          <p:nvPr userDrawn="1"/>
        </p:nvSpPr>
        <p:spPr>
          <a:xfrm flipV="1">
            <a:off x="0" y="0"/>
            <a:ext cx="8961120" cy="4572000"/>
          </a:xfrm>
          <a:prstGeom prst="round1Rect">
            <a:avLst>
              <a:gd name="adj" fmla="val 5461"/>
            </a:avLst>
          </a:prstGeom>
          <a:gradFill>
            <a:gsLst>
              <a:gs pos="0">
                <a:schemeClr val="accent3"/>
              </a:gs>
              <a:gs pos="100000">
                <a:schemeClr val="accent1"/>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latin typeface="Aptos" panose="020B0004020202020204" pitchFamily="34" charset="0"/>
            </a:endParaRPr>
          </a:p>
        </p:txBody>
      </p:sp>
      <p:pic>
        <p:nvPicPr>
          <p:cNvPr id="3" name="Picture 2">
            <a:extLst>
              <a:ext uri="{FF2B5EF4-FFF2-40B4-BE49-F238E27FC236}">
                <a16:creationId xmlns:a16="http://schemas.microsoft.com/office/drawing/2014/main" id="{5DB28DA6-A87B-836F-F9A9-3DDA4830EBEB}"/>
              </a:ext>
            </a:extLst>
          </p:cNvPr>
          <p:cNvPicPr>
            <a:picLocks noChangeAspect="1"/>
          </p:cNvPicPr>
          <p:nvPr userDrawn="1"/>
        </p:nvPicPr>
        <p:blipFill>
          <a:blip r:embed="rId2"/>
          <a:srcRect/>
          <a:stretch/>
        </p:blipFill>
        <p:spPr>
          <a:xfrm>
            <a:off x="0" y="0"/>
            <a:ext cx="9144000" cy="5143500"/>
          </a:xfrm>
          <a:prstGeom prst="rect">
            <a:avLst/>
          </a:prstGeom>
        </p:spPr>
      </p:pic>
      <p:sp>
        <p:nvSpPr>
          <p:cNvPr id="7" name="Title 6">
            <a:extLst>
              <a:ext uri="{FF2B5EF4-FFF2-40B4-BE49-F238E27FC236}">
                <a16:creationId xmlns:a16="http://schemas.microsoft.com/office/drawing/2014/main" id="{8216E7AA-4991-854C-BC17-CFB26295D808}"/>
              </a:ext>
            </a:extLst>
          </p:cNvPr>
          <p:cNvSpPr>
            <a:spLocks noGrp="1"/>
          </p:cNvSpPr>
          <p:nvPr>
            <p:ph type="title" hasCustomPrompt="1"/>
          </p:nvPr>
        </p:nvSpPr>
        <p:spPr>
          <a:xfrm>
            <a:off x="548640" y="914399"/>
            <a:ext cx="6217920" cy="1920240"/>
          </a:xfrm>
          <a:prstGeom prst="rect">
            <a:avLst/>
          </a:prstGeom>
          <a:noFill/>
        </p:spPr>
        <p:txBody>
          <a:bodyPr lIns="0" tIns="0" rIns="0" bIns="0" anchor="b" anchorCtr="0">
            <a:noAutofit/>
          </a:bodyPr>
          <a:lstStyle>
            <a:lvl1pPr>
              <a:lnSpc>
                <a:spcPts val="3600"/>
              </a:lnSpc>
              <a:defRPr sz="3600">
                <a:solidFill>
                  <a:schemeClr val="tx1"/>
                </a:solidFill>
                <a:latin typeface="Aptos" panose="020B0004020202020204" pitchFamily="34" charset="0"/>
              </a:defRPr>
            </a:lvl1pPr>
          </a:lstStyle>
          <a:p>
            <a:br>
              <a:rPr lang="en-GB" noProof="0"/>
            </a:br>
            <a:r>
              <a:rPr lang="en-GB" noProof="0"/>
              <a:t>Click to add title</a:t>
            </a:r>
          </a:p>
        </p:txBody>
      </p:sp>
      <p:sp>
        <p:nvSpPr>
          <p:cNvPr id="10" name="Subtitle 2">
            <a:extLst>
              <a:ext uri="{FF2B5EF4-FFF2-40B4-BE49-F238E27FC236}">
                <a16:creationId xmlns:a16="http://schemas.microsoft.com/office/drawing/2014/main" id="{B301934E-16AC-874D-958C-CC740F027EBE}"/>
              </a:ext>
            </a:extLst>
          </p:cNvPr>
          <p:cNvSpPr>
            <a:spLocks noGrp="1"/>
          </p:cNvSpPr>
          <p:nvPr>
            <p:ph type="subTitle" idx="1" hasCustomPrompt="1"/>
          </p:nvPr>
        </p:nvSpPr>
        <p:spPr>
          <a:xfrm>
            <a:off x="548640" y="2926079"/>
            <a:ext cx="5486400" cy="548640"/>
          </a:xfrm>
          <a:prstGeom prst="rect">
            <a:avLst/>
          </a:prstGeom>
        </p:spPr>
        <p:txBody>
          <a:bodyPr anchor="t">
            <a:noAutofit/>
          </a:bodyPr>
          <a:lstStyle>
            <a:lvl1pPr marL="0" indent="0" algn="l">
              <a:lnSpc>
                <a:spcPct val="100000"/>
              </a:lnSpc>
              <a:buNone/>
              <a:defRPr sz="1800">
                <a:solidFill>
                  <a:schemeClr val="tx1"/>
                </a:solidFill>
                <a:latin typeface="Aptos" panose="020B00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L="0" marR="0" lvl="0" indent="0" algn="l" defTabSz="685800" rtl="0" eaLnBrk="1" fontAlgn="auto" latinLnBrk="0" hangingPunct="1">
              <a:lnSpc>
                <a:spcPct val="100000"/>
              </a:lnSpc>
              <a:spcBef>
                <a:spcPts val="0"/>
              </a:spcBef>
              <a:spcAft>
                <a:spcPts val="400"/>
              </a:spcAft>
              <a:buClrTx/>
              <a:buSzTx/>
              <a:buFontTx/>
              <a:buNone/>
              <a:tabLst/>
              <a:defRPr/>
            </a:pPr>
            <a:r>
              <a:rPr lang="en-GB" noProof="0"/>
              <a:t>Click to add subtitle</a:t>
            </a:r>
          </a:p>
        </p:txBody>
      </p:sp>
      <p:sp>
        <p:nvSpPr>
          <p:cNvPr id="11" name="Text Placeholder 4">
            <a:extLst>
              <a:ext uri="{FF2B5EF4-FFF2-40B4-BE49-F238E27FC236}">
                <a16:creationId xmlns:a16="http://schemas.microsoft.com/office/drawing/2014/main" id="{A20118F7-16DB-CF45-9876-466B141D67D1}"/>
              </a:ext>
            </a:extLst>
          </p:cNvPr>
          <p:cNvSpPr>
            <a:spLocks noGrp="1"/>
          </p:cNvSpPr>
          <p:nvPr>
            <p:ph type="body" sz="quarter" idx="15" hasCustomPrompt="1"/>
          </p:nvPr>
        </p:nvSpPr>
        <p:spPr>
          <a:xfrm>
            <a:off x="548640" y="3657600"/>
            <a:ext cx="5486400" cy="457200"/>
          </a:xfrm>
          <a:prstGeom prst="rect">
            <a:avLst/>
          </a:prstGeom>
        </p:spPr>
        <p:txBody>
          <a:bodyPr anchor="t"/>
          <a:lstStyle>
            <a:lvl1pPr>
              <a:lnSpc>
                <a:spcPct val="100000"/>
              </a:lnSpc>
              <a:defRPr sz="1400">
                <a:solidFill>
                  <a:schemeClr val="tx1"/>
                </a:solidFill>
                <a:latin typeface="Aptos" panose="020B0004020202020204" pitchFamily="34" charset="0"/>
              </a:defRPr>
            </a:lvl1pPr>
            <a:lvl2pPr>
              <a:defRPr sz="1300">
                <a:solidFill>
                  <a:schemeClr val="bg1"/>
                </a:solidFill>
              </a:defRPr>
            </a:lvl2pPr>
            <a:lvl3pPr>
              <a:defRPr sz="1300">
                <a:solidFill>
                  <a:schemeClr val="bg1"/>
                </a:solidFill>
              </a:defRPr>
            </a:lvl3pPr>
            <a:lvl4pPr>
              <a:defRPr sz="1300">
                <a:solidFill>
                  <a:schemeClr val="bg1"/>
                </a:solidFill>
              </a:defRPr>
            </a:lvl4pPr>
            <a:lvl5pPr>
              <a:defRPr sz="1300">
                <a:solidFill>
                  <a:schemeClr val="bg1"/>
                </a:solidFill>
              </a:defRPr>
            </a:lvl5pPr>
          </a:lstStyle>
          <a:p>
            <a:pPr lvl="0"/>
            <a:r>
              <a:rPr lang="en-GB" noProof="0"/>
              <a:t>Click to add text EMI v3.0</a:t>
            </a:r>
          </a:p>
        </p:txBody>
      </p:sp>
      <p:sp>
        <p:nvSpPr>
          <p:cNvPr id="12" name="Picture Placeholder 9">
            <a:extLst>
              <a:ext uri="{FF2B5EF4-FFF2-40B4-BE49-F238E27FC236}">
                <a16:creationId xmlns:a16="http://schemas.microsoft.com/office/drawing/2014/main" id="{9FA5FC9C-675C-844B-88E9-A89D5923E712}"/>
              </a:ext>
            </a:extLst>
          </p:cNvPr>
          <p:cNvSpPr>
            <a:spLocks noGrp="1"/>
          </p:cNvSpPr>
          <p:nvPr>
            <p:ph type="pic" sz="quarter" idx="17" hasCustomPrompt="1"/>
          </p:nvPr>
        </p:nvSpPr>
        <p:spPr>
          <a:xfrm>
            <a:off x="1646196" y="4674870"/>
            <a:ext cx="1828800" cy="365760"/>
          </a:xfrm>
          <a:prstGeom prst="rect">
            <a:avLst/>
          </a:prstGeom>
        </p:spPr>
        <p:txBody>
          <a:bodyPr anchor="ctr"/>
          <a:lstStyle>
            <a:lvl1pPr algn="ctr">
              <a:defRPr sz="800">
                <a:latin typeface="Aptos" panose="020B0004020202020204" pitchFamily="34" charset="0"/>
              </a:defRPr>
            </a:lvl1pPr>
          </a:lstStyle>
          <a:p>
            <a:r>
              <a:rPr lang="en-GB" noProof="0"/>
              <a:t>Place Partner logo here if needed</a:t>
            </a:r>
          </a:p>
        </p:txBody>
      </p:sp>
      <p:pic>
        <p:nvPicPr>
          <p:cNvPr id="5" name="Picture 4" descr="A close-up of a person's face&#10;&#10;Description automatically generated">
            <a:extLst>
              <a:ext uri="{FF2B5EF4-FFF2-40B4-BE49-F238E27FC236}">
                <a16:creationId xmlns:a16="http://schemas.microsoft.com/office/drawing/2014/main" id="{D9240DAE-6361-47E4-BD38-763D27808DF1}"/>
              </a:ext>
            </a:extLst>
          </p:cNvPr>
          <p:cNvPicPr>
            <a:picLocks noChangeAspect="1"/>
          </p:cNvPicPr>
          <p:nvPr userDrawn="1"/>
        </p:nvPicPr>
        <p:blipFill>
          <a:blip r:embed="rId3"/>
          <a:stretch>
            <a:fillRect/>
          </a:stretch>
        </p:blipFill>
        <p:spPr>
          <a:xfrm>
            <a:off x="274320" y="4743450"/>
            <a:ext cx="1178554" cy="228600"/>
          </a:xfrm>
          <a:prstGeom prst="rect">
            <a:avLst/>
          </a:prstGeom>
        </p:spPr>
      </p:pic>
      <p:sp>
        <p:nvSpPr>
          <p:cNvPr id="13" name="TextBox 12">
            <a:extLst>
              <a:ext uri="{FF2B5EF4-FFF2-40B4-BE49-F238E27FC236}">
                <a16:creationId xmlns:a16="http://schemas.microsoft.com/office/drawing/2014/main" id="{B22FDB88-5117-2D9B-D412-E1B905832F56}"/>
              </a:ext>
            </a:extLst>
          </p:cNvPr>
          <p:cNvSpPr txBox="1"/>
          <p:nvPr userDrawn="1"/>
        </p:nvSpPr>
        <p:spPr>
          <a:xfrm>
            <a:off x="3978889" y="4955677"/>
            <a:ext cx="1186222" cy="61555"/>
          </a:xfrm>
          <a:prstGeom prst="rect">
            <a:avLst/>
          </a:prstGeom>
          <a:noFill/>
        </p:spPr>
        <p:txBody>
          <a:bodyPr wrap="none" lIns="0" tIns="0" rIns="0" bIns="0" rtlCol="0">
            <a:spAutoFit/>
          </a:bodyPr>
          <a:lstStyle/>
          <a:p>
            <a:pPr algn="ctr"/>
            <a:r>
              <a:rPr lang="en-GB" sz="400" noProof="0">
                <a:solidFill>
                  <a:schemeClr val="bg1">
                    <a:lumMod val="65000"/>
                  </a:schemeClr>
                </a:solidFill>
                <a:effectLst/>
                <a:latin typeface="Aptos" panose="020B0004020202020204" pitchFamily="34" charset="0"/>
              </a:rPr>
              <a:t>© 2024 Euromonitor International. All rights reserved.</a:t>
            </a:r>
            <a:endParaRPr lang="en-GB" sz="400" noProof="0">
              <a:solidFill>
                <a:schemeClr val="bg1">
                  <a:lumMod val="65000"/>
                </a:schemeClr>
              </a:solidFill>
              <a:latin typeface="Aptos" panose="020B0004020202020204" pitchFamily="34" charset="0"/>
            </a:endParaRPr>
          </a:p>
        </p:txBody>
      </p:sp>
    </p:spTree>
    <p:extLst>
      <p:ext uri="{BB962C8B-B14F-4D97-AF65-F5344CB8AC3E}">
        <p14:creationId xmlns:p14="http://schemas.microsoft.com/office/powerpoint/2010/main" val="2960099617"/>
      </p:ext>
    </p:extLst>
  </p:cSld>
  <p:clrMapOvr>
    <a:masterClrMapping/>
  </p:clrMapOvr>
  <p:extLst>
    <p:ext uri="{DCECCB84-F9BA-43D5-87BE-67443E8EF086}">
      <p15:sldGuideLst xmlns:p15="http://schemas.microsoft.com/office/powerpoint/2012/main">
        <p15:guide id="1" orient="horz" pos="30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 Slide - No Image - 5up">
    <p:bg>
      <p:bgPr>
        <a:solidFill>
          <a:schemeClr val="accent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216E7AA-4991-854C-BC17-CFB26295D808}"/>
              </a:ext>
            </a:extLst>
          </p:cNvPr>
          <p:cNvSpPr>
            <a:spLocks noGrp="1"/>
          </p:cNvSpPr>
          <p:nvPr>
            <p:ph type="title"/>
          </p:nvPr>
        </p:nvSpPr>
        <p:spPr>
          <a:xfrm>
            <a:off x="301752" y="274320"/>
            <a:ext cx="8229600" cy="474104"/>
          </a:xfrm>
          <a:noFill/>
        </p:spPr>
        <p:txBody>
          <a:bodyPr lIns="0" tIns="0" rIns="0" bIns="0" anchor="t" anchorCtr="0">
            <a:spAutoFit/>
          </a:bodyPr>
          <a:lstStyle>
            <a:lvl1pPr>
              <a:lnSpc>
                <a:spcPts val="3600"/>
              </a:lnSpc>
              <a:defRPr sz="3600">
                <a:solidFill>
                  <a:schemeClr val="tx1"/>
                </a:solidFill>
              </a:defRPr>
            </a:lvl1pPr>
          </a:lstStyle>
          <a:p>
            <a:r>
              <a:rPr lang="en-US" noProof="0"/>
              <a:t>Click to edit Master title style</a:t>
            </a:r>
            <a:endParaRPr lang="en-GB" noProof="0"/>
          </a:p>
        </p:txBody>
      </p:sp>
      <p:sp>
        <p:nvSpPr>
          <p:cNvPr id="15" name="Picture Placeholder 5">
            <a:extLst>
              <a:ext uri="{FF2B5EF4-FFF2-40B4-BE49-F238E27FC236}">
                <a16:creationId xmlns:a16="http://schemas.microsoft.com/office/drawing/2014/main" id="{7E44CC4A-DE56-6A4C-8815-BC7F85100298}"/>
              </a:ext>
            </a:extLst>
          </p:cNvPr>
          <p:cNvSpPr>
            <a:spLocks noGrp="1" noChangeAspect="1"/>
          </p:cNvSpPr>
          <p:nvPr>
            <p:ph type="pic" sz="quarter" idx="16"/>
          </p:nvPr>
        </p:nvSpPr>
        <p:spPr>
          <a:xfrm>
            <a:off x="310377" y="1026758"/>
            <a:ext cx="493776" cy="493776"/>
          </a:xfrm>
          <a:prstGeom prst="rect">
            <a:avLst/>
          </a:prstGeom>
        </p:spPr>
        <p:txBody>
          <a:bodyPr anchor="ctr">
            <a:noAutofit/>
          </a:bodyPr>
          <a:lstStyle>
            <a:lvl1pPr algn="ctr">
              <a:lnSpc>
                <a:spcPct val="100000"/>
              </a:lnSpc>
              <a:defRPr sz="900">
                <a:solidFill>
                  <a:schemeClr val="tx1"/>
                </a:solidFill>
                <a:latin typeface="Aptos" panose="020B0004020202020204" pitchFamily="34" charset="0"/>
              </a:defRPr>
            </a:lvl1pPr>
          </a:lstStyle>
          <a:p>
            <a:r>
              <a:rPr lang="en-US" noProof="0"/>
              <a:t>Click icon to add picture</a:t>
            </a:r>
            <a:endParaRPr lang="en-GB" noProof="0"/>
          </a:p>
        </p:txBody>
      </p:sp>
      <p:sp>
        <p:nvSpPr>
          <p:cNvPr id="16" name="Text Placeholder 2">
            <a:extLst>
              <a:ext uri="{FF2B5EF4-FFF2-40B4-BE49-F238E27FC236}">
                <a16:creationId xmlns:a16="http://schemas.microsoft.com/office/drawing/2014/main" id="{BA9AFD49-D4C9-8D41-8CD9-A91382E842C8}"/>
              </a:ext>
            </a:extLst>
          </p:cNvPr>
          <p:cNvSpPr>
            <a:spLocks noGrp="1"/>
          </p:cNvSpPr>
          <p:nvPr>
            <p:ph type="body" sz="quarter" idx="68" hasCustomPrompt="1"/>
          </p:nvPr>
        </p:nvSpPr>
        <p:spPr>
          <a:xfrm>
            <a:off x="920496" y="1026758"/>
            <a:ext cx="3575304" cy="493776"/>
          </a:xfrm>
          <a:prstGeom prst="rect">
            <a:avLst/>
          </a:prstGeom>
        </p:spPr>
        <p:txBody>
          <a:bodyPr tIns="0" anchor="ctr" anchorCtr="0">
            <a:noAutofit/>
          </a:bodyPr>
          <a:lstStyle>
            <a:lvl1pPr marL="0" marR="0" indent="0" algn="l" defTabSz="914400" rtl="0" eaLnBrk="1" fontAlgn="auto" latinLnBrk="0" hangingPunct="1">
              <a:lnSpc>
                <a:spcPts val="1800"/>
              </a:lnSpc>
              <a:spcBef>
                <a:spcPts val="0"/>
              </a:spcBef>
              <a:spcAft>
                <a:spcPts val="600"/>
              </a:spcAft>
              <a:buClrTx/>
              <a:buSzPct val="100000"/>
              <a:buFont typeface="Wingdings" charset="2"/>
              <a:buNone/>
              <a:tabLst/>
              <a:defRPr lang="en-US" sz="1200" kern="0" baseline="0">
                <a:solidFill>
                  <a:schemeClr val="tx1"/>
                </a:solidFill>
                <a:latin typeface="Aptos" panose="020B0004020202020204" pitchFamily="34" charset="0"/>
                <a:ea typeface="+mn-ea"/>
                <a:cs typeface="+mn-cs"/>
              </a:defRPr>
            </a:lvl1pPr>
          </a:lstStyle>
          <a:p>
            <a:pPr marL="0" marR="0" lvl="0" indent="0" algn="l" defTabSz="914400" rtl="0" eaLnBrk="1" fontAlgn="auto" latinLnBrk="0" hangingPunct="1">
              <a:lnSpc>
                <a:spcPts val="1800"/>
              </a:lnSpc>
              <a:spcBef>
                <a:spcPts val="0"/>
              </a:spcBef>
              <a:spcAft>
                <a:spcPts val="600"/>
              </a:spcAft>
              <a:buClrTx/>
              <a:buSzPct val="100000"/>
              <a:buFont typeface="Wingdings" charset="2"/>
              <a:buNone/>
              <a:tabLst/>
              <a:defRPr/>
            </a:pPr>
            <a:r>
              <a:rPr lang="en-GB" noProof="0"/>
              <a:t>Analyst Name, Title Industry</a:t>
            </a:r>
          </a:p>
        </p:txBody>
      </p:sp>
      <p:sp>
        <p:nvSpPr>
          <p:cNvPr id="23" name="Picture Placeholder 5">
            <a:extLst>
              <a:ext uri="{FF2B5EF4-FFF2-40B4-BE49-F238E27FC236}">
                <a16:creationId xmlns:a16="http://schemas.microsoft.com/office/drawing/2014/main" id="{7FE00A20-DF81-9647-92A8-744B4119217C}"/>
              </a:ext>
            </a:extLst>
          </p:cNvPr>
          <p:cNvSpPr>
            <a:spLocks noGrp="1" noChangeAspect="1"/>
          </p:cNvSpPr>
          <p:nvPr>
            <p:ph type="pic" sz="quarter" idx="90"/>
          </p:nvPr>
        </p:nvSpPr>
        <p:spPr>
          <a:xfrm>
            <a:off x="310377" y="2256430"/>
            <a:ext cx="493776" cy="493776"/>
          </a:xfrm>
          <a:prstGeom prst="rect">
            <a:avLst/>
          </a:prstGeom>
        </p:spPr>
        <p:txBody>
          <a:bodyPr anchor="ctr">
            <a:noAutofit/>
          </a:bodyPr>
          <a:lstStyle>
            <a:lvl1pPr algn="ctr">
              <a:lnSpc>
                <a:spcPct val="100000"/>
              </a:lnSpc>
              <a:defRPr sz="900">
                <a:solidFill>
                  <a:schemeClr val="tx1"/>
                </a:solidFill>
                <a:latin typeface="Aptos" panose="020B0004020202020204" pitchFamily="34" charset="0"/>
              </a:defRPr>
            </a:lvl1pPr>
          </a:lstStyle>
          <a:p>
            <a:r>
              <a:rPr lang="en-US" noProof="0"/>
              <a:t>Click icon to add picture</a:t>
            </a:r>
            <a:endParaRPr lang="en-GB" noProof="0"/>
          </a:p>
        </p:txBody>
      </p:sp>
      <p:sp>
        <p:nvSpPr>
          <p:cNvPr id="24" name="Text Placeholder 2">
            <a:extLst>
              <a:ext uri="{FF2B5EF4-FFF2-40B4-BE49-F238E27FC236}">
                <a16:creationId xmlns:a16="http://schemas.microsoft.com/office/drawing/2014/main" id="{A7950F17-A275-1C42-8E37-D47621CFA5A9}"/>
              </a:ext>
            </a:extLst>
          </p:cNvPr>
          <p:cNvSpPr>
            <a:spLocks noGrp="1"/>
          </p:cNvSpPr>
          <p:nvPr>
            <p:ph type="body" sz="quarter" idx="91" hasCustomPrompt="1"/>
          </p:nvPr>
        </p:nvSpPr>
        <p:spPr>
          <a:xfrm>
            <a:off x="920496" y="2256430"/>
            <a:ext cx="3575304" cy="493776"/>
          </a:xfrm>
          <a:prstGeom prst="rect">
            <a:avLst/>
          </a:prstGeom>
        </p:spPr>
        <p:txBody>
          <a:bodyPr tIns="0" anchor="ctr" anchorCtr="0">
            <a:noAutofit/>
          </a:bodyPr>
          <a:lstStyle>
            <a:lvl1pPr marL="0" marR="0" indent="0" algn="l" defTabSz="914400" rtl="0" eaLnBrk="1" fontAlgn="auto" latinLnBrk="0" hangingPunct="1">
              <a:lnSpc>
                <a:spcPts val="1800"/>
              </a:lnSpc>
              <a:spcBef>
                <a:spcPts val="0"/>
              </a:spcBef>
              <a:spcAft>
                <a:spcPts val="600"/>
              </a:spcAft>
              <a:buClrTx/>
              <a:buSzPct val="100000"/>
              <a:buFont typeface="Wingdings" charset="2"/>
              <a:buNone/>
              <a:tabLst/>
              <a:defRPr lang="en-US" sz="1200" kern="0" baseline="0">
                <a:solidFill>
                  <a:schemeClr val="tx1"/>
                </a:solidFill>
                <a:latin typeface="Aptos" panose="020B0004020202020204" pitchFamily="34" charset="0"/>
                <a:ea typeface="+mn-ea"/>
                <a:cs typeface="+mn-cs"/>
              </a:defRPr>
            </a:lvl1pPr>
          </a:lstStyle>
          <a:p>
            <a:pPr marL="0" marR="0" lvl="0" indent="0" algn="l" defTabSz="914400" rtl="0" eaLnBrk="1" fontAlgn="auto" latinLnBrk="0" hangingPunct="1">
              <a:lnSpc>
                <a:spcPts val="1800"/>
              </a:lnSpc>
              <a:spcBef>
                <a:spcPts val="0"/>
              </a:spcBef>
              <a:spcAft>
                <a:spcPts val="600"/>
              </a:spcAft>
              <a:buClrTx/>
              <a:buSzPct val="100000"/>
              <a:buFont typeface="Wingdings" charset="2"/>
              <a:buNone/>
              <a:tabLst/>
              <a:defRPr/>
            </a:pPr>
            <a:r>
              <a:rPr lang="en-GB" noProof="0"/>
              <a:t>Analyst Name, Title Industry</a:t>
            </a:r>
          </a:p>
        </p:txBody>
      </p:sp>
      <p:sp>
        <p:nvSpPr>
          <p:cNvPr id="31" name="Picture Placeholder 5">
            <a:extLst>
              <a:ext uri="{FF2B5EF4-FFF2-40B4-BE49-F238E27FC236}">
                <a16:creationId xmlns:a16="http://schemas.microsoft.com/office/drawing/2014/main" id="{2012A6B0-055B-3245-A226-DD5F97737CCA}"/>
              </a:ext>
            </a:extLst>
          </p:cNvPr>
          <p:cNvSpPr>
            <a:spLocks noGrp="1" noChangeAspect="1"/>
          </p:cNvSpPr>
          <p:nvPr>
            <p:ph type="pic" sz="quarter" idx="98"/>
          </p:nvPr>
        </p:nvSpPr>
        <p:spPr>
          <a:xfrm>
            <a:off x="310377" y="1641594"/>
            <a:ext cx="493776" cy="493776"/>
          </a:xfrm>
          <a:prstGeom prst="rect">
            <a:avLst/>
          </a:prstGeom>
        </p:spPr>
        <p:txBody>
          <a:bodyPr anchor="ctr">
            <a:noAutofit/>
          </a:bodyPr>
          <a:lstStyle>
            <a:lvl1pPr algn="ctr">
              <a:lnSpc>
                <a:spcPct val="100000"/>
              </a:lnSpc>
              <a:defRPr sz="900">
                <a:solidFill>
                  <a:schemeClr val="tx1"/>
                </a:solidFill>
                <a:latin typeface="Aptos" panose="020B0004020202020204" pitchFamily="34" charset="0"/>
              </a:defRPr>
            </a:lvl1pPr>
          </a:lstStyle>
          <a:p>
            <a:r>
              <a:rPr lang="en-US" noProof="0"/>
              <a:t>Click icon to add picture</a:t>
            </a:r>
            <a:endParaRPr lang="en-GB" noProof="0"/>
          </a:p>
        </p:txBody>
      </p:sp>
      <p:sp>
        <p:nvSpPr>
          <p:cNvPr id="32" name="Text Placeholder 2">
            <a:extLst>
              <a:ext uri="{FF2B5EF4-FFF2-40B4-BE49-F238E27FC236}">
                <a16:creationId xmlns:a16="http://schemas.microsoft.com/office/drawing/2014/main" id="{82F79470-E950-9943-82D0-EB4E670C0453}"/>
              </a:ext>
            </a:extLst>
          </p:cNvPr>
          <p:cNvSpPr>
            <a:spLocks noGrp="1"/>
          </p:cNvSpPr>
          <p:nvPr>
            <p:ph type="body" sz="quarter" idx="99" hasCustomPrompt="1"/>
          </p:nvPr>
        </p:nvSpPr>
        <p:spPr>
          <a:xfrm>
            <a:off x="920496" y="1641594"/>
            <a:ext cx="3575304" cy="493776"/>
          </a:xfrm>
          <a:prstGeom prst="rect">
            <a:avLst/>
          </a:prstGeom>
        </p:spPr>
        <p:txBody>
          <a:bodyPr tIns="0" anchor="ctr" anchorCtr="0">
            <a:noAutofit/>
          </a:bodyPr>
          <a:lstStyle>
            <a:lvl1pPr marL="0" marR="0" indent="0" algn="l" defTabSz="914400" rtl="0" eaLnBrk="1" fontAlgn="auto" latinLnBrk="0" hangingPunct="1">
              <a:lnSpc>
                <a:spcPts val="1800"/>
              </a:lnSpc>
              <a:spcBef>
                <a:spcPts val="0"/>
              </a:spcBef>
              <a:spcAft>
                <a:spcPts val="600"/>
              </a:spcAft>
              <a:buClrTx/>
              <a:buSzPct val="100000"/>
              <a:buFont typeface="Wingdings" charset="2"/>
              <a:buNone/>
              <a:tabLst/>
              <a:defRPr lang="en-US" sz="1200" kern="0" baseline="0">
                <a:solidFill>
                  <a:schemeClr val="tx1"/>
                </a:solidFill>
                <a:latin typeface="Aptos" panose="020B0004020202020204" pitchFamily="34" charset="0"/>
                <a:ea typeface="+mn-ea"/>
                <a:cs typeface="+mn-cs"/>
              </a:defRPr>
            </a:lvl1pPr>
          </a:lstStyle>
          <a:p>
            <a:pPr marL="0" marR="0" lvl="0" indent="0" algn="l" defTabSz="914400" rtl="0" eaLnBrk="1" fontAlgn="auto" latinLnBrk="0" hangingPunct="1">
              <a:lnSpc>
                <a:spcPts val="1800"/>
              </a:lnSpc>
              <a:spcBef>
                <a:spcPts val="0"/>
              </a:spcBef>
              <a:spcAft>
                <a:spcPts val="600"/>
              </a:spcAft>
              <a:buClrTx/>
              <a:buSzPct val="100000"/>
              <a:buFont typeface="Wingdings" charset="2"/>
              <a:buNone/>
              <a:tabLst/>
              <a:defRPr/>
            </a:pPr>
            <a:r>
              <a:rPr lang="en-GB" noProof="0"/>
              <a:t>Analyst Name, Title Industry</a:t>
            </a:r>
          </a:p>
        </p:txBody>
      </p:sp>
      <p:sp>
        <p:nvSpPr>
          <p:cNvPr id="39" name="Picture Placeholder 5">
            <a:extLst>
              <a:ext uri="{FF2B5EF4-FFF2-40B4-BE49-F238E27FC236}">
                <a16:creationId xmlns:a16="http://schemas.microsoft.com/office/drawing/2014/main" id="{45B98536-DECA-6B4F-B9D2-A6988F45E798}"/>
              </a:ext>
            </a:extLst>
          </p:cNvPr>
          <p:cNvSpPr>
            <a:spLocks noGrp="1" noChangeAspect="1"/>
          </p:cNvSpPr>
          <p:nvPr>
            <p:ph type="pic" sz="quarter" idx="106"/>
          </p:nvPr>
        </p:nvSpPr>
        <p:spPr>
          <a:xfrm>
            <a:off x="310377" y="2871266"/>
            <a:ext cx="493776" cy="493776"/>
          </a:xfrm>
          <a:prstGeom prst="rect">
            <a:avLst/>
          </a:prstGeom>
        </p:spPr>
        <p:txBody>
          <a:bodyPr anchor="ctr">
            <a:noAutofit/>
          </a:bodyPr>
          <a:lstStyle>
            <a:lvl1pPr algn="ctr">
              <a:lnSpc>
                <a:spcPct val="100000"/>
              </a:lnSpc>
              <a:defRPr sz="900">
                <a:solidFill>
                  <a:schemeClr val="tx1"/>
                </a:solidFill>
                <a:latin typeface="Aptos" panose="020B0004020202020204" pitchFamily="34" charset="0"/>
              </a:defRPr>
            </a:lvl1pPr>
          </a:lstStyle>
          <a:p>
            <a:r>
              <a:rPr lang="en-US" noProof="0"/>
              <a:t>Click icon to add picture</a:t>
            </a:r>
            <a:endParaRPr lang="en-GB" noProof="0"/>
          </a:p>
        </p:txBody>
      </p:sp>
      <p:sp>
        <p:nvSpPr>
          <p:cNvPr id="40" name="Text Placeholder 2">
            <a:extLst>
              <a:ext uri="{FF2B5EF4-FFF2-40B4-BE49-F238E27FC236}">
                <a16:creationId xmlns:a16="http://schemas.microsoft.com/office/drawing/2014/main" id="{02CFF741-E07A-C147-9143-D26288584290}"/>
              </a:ext>
            </a:extLst>
          </p:cNvPr>
          <p:cNvSpPr>
            <a:spLocks noGrp="1"/>
          </p:cNvSpPr>
          <p:nvPr>
            <p:ph type="body" sz="quarter" idx="107" hasCustomPrompt="1"/>
          </p:nvPr>
        </p:nvSpPr>
        <p:spPr>
          <a:xfrm>
            <a:off x="920496" y="2871266"/>
            <a:ext cx="3575304" cy="493776"/>
          </a:xfrm>
          <a:prstGeom prst="rect">
            <a:avLst/>
          </a:prstGeom>
        </p:spPr>
        <p:txBody>
          <a:bodyPr tIns="0" anchor="ctr" anchorCtr="0">
            <a:noAutofit/>
          </a:bodyPr>
          <a:lstStyle>
            <a:lvl1pPr marL="0" marR="0" indent="0" algn="l" defTabSz="914400" rtl="0" eaLnBrk="1" fontAlgn="auto" latinLnBrk="0" hangingPunct="1">
              <a:lnSpc>
                <a:spcPts val="1800"/>
              </a:lnSpc>
              <a:spcBef>
                <a:spcPts val="0"/>
              </a:spcBef>
              <a:spcAft>
                <a:spcPts val="600"/>
              </a:spcAft>
              <a:buClrTx/>
              <a:buSzPct val="100000"/>
              <a:buFont typeface="Wingdings" charset="2"/>
              <a:buNone/>
              <a:tabLst/>
              <a:defRPr lang="en-US" sz="1200" kern="0" baseline="0">
                <a:solidFill>
                  <a:schemeClr val="tx1"/>
                </a:solidFill>
                <a:latin typeface="Aptos" panose="020B0004020202020204" pitchFamily="34" charset="0"/>
                <a:ea typeface="+mn-ea"/>
                <a:cs typeface="+mn-cs"/>
              </a:defRPr>
            </a:lvl1pPr>
          </a:lstStyle>
          <a:p>
            <a:pPr marL="0" marR="0" lvl="0" indent="0" algn="l" defTabSz="914400" rtl="0" eaLnBrk="1" fontAlgn="auto" latinLnBrk="0" hangingPunct="1">
              <a:lnSpc>
                <a:spcPts val="1800"/>
              </a:lnSpc>
              <a:spcBef>
                <a:spcPts val="0"/>
              </a:spcBef>
              <a:spcAft>
                <a:spcPts val="600"/>
              </a:spcAft>
              <a:buClrTx/>
              <a:buSzPct val="100000"/>
              <a:buFont typeface="Wingdings" charset="2"/>
              <a:buNone/>
              <a:tabLst/>
              <a:defRPr/>
            </a:pPr>
            <a:r>
              <a:rPr lang="en-GB" noProof="0"/>
              <a:t>Analyst Name, Title Industry</a:t>
            </a:r>
          </a:p>
        </p:txBody>
      </p:sp>
      <p:sp>
        <p:nvSpPr>
          <p:cNvPr id="57" name="Picture Placeholder 5">
            <a:extLst>
              <a:ext uri="{FF2B5EF4-FFF2-40B4-BE49-F238E27FC236}">
                <a16:creationId xmlns:a16="http://schemas.microsoft.com/office/drawing/2014/main" id="{12E71C9F-E134-274F-BB34-575C86358108}"/>
              </a:ext>
            </a:extLst>
          </p:cNvPr>
          <p:cNvSpPr>
            <a:spLocks noGrp="1" noChangeAspect="1"/>
          </p:cNvSpPr>
          <p:nvPr>
            <p:ph type="pic" sz="quarter" idx="108"/>
          </p:nvPr>
        </p:nvSpPr>
        <p:spPr>
          <a:xfrm>
            <a:off x="310377" y="3486102"/>
            <a:ext cx="493776" cy="493776"/>
          </a:xfrm>
          <a:prstGeom prst="rect">
            <a:avLst/>
          </a:prstGeom>
        </p:spPr>
        <p:txBody>
          <a:bodyPr anchor="ctr">
            <a:noAutofit/>
          </a:bodyPr>
          <a:lstStyle>
            <a:lvl1pPr algn="ctr">
              <a:lnSpc>
                <a:spcPct val="100000"/>
              </a:lnSpc>
              <a:defRPr sz="900">
                <a:solidFill>
                  <a:schemeClr val="tx1"/>
                </a:solidFill>
                <a:latin typeface="Aptos" panose="020B0004020202020204" pitchFamily="34" charset="0"/>
              </a:defRPr>
            </a:lvl1pPr>
          </a:lstStyle>
          <a:p>
            <a:r>
              <a:rPr lang="en-US" noProof="0"/>
              <a:t>Click icon to add picture</a:t>
            </a:r>
            <a:endParaRPr lang="en-GB" noProof="0"/>
          </a:p>
        </p:txBody>
      </p:sp>
      <p:sp>
        <p:nvSpPr>
          <p:cNvPr id="58" name="Text Placeholder 2">
            <a:extLst>
              <a:ext uri="{FF2B5EF4-FFF2-40B4-BE49-F238E27FC236}">
                <a16:creationId xmlns:a16="http://schemas.microsoft.com/office/drawing/2014/main" id="{72AFD623-B83B-784B-80AD-48975D4F9CB2}"/>
              </a:ext>
            </a:extLst>
          </p:cNvPr>
          <p:cNvSpPr>
            <a:spLocks noGrp="1"/>
          </p:cNvSpPr>
          <p:nvPr>
            <p:ph type="body" sz="quarter" idx="109" hasCustomPrompt="1"/>
          </p:nvPr>
        </p:nvSpPr>
        <p:spPr>
          <a:xfrm>
            <a:off x="920496" y="3486102"/>
            <a:ext cx="3575304" cy="493776"/>
          </a:xfrm>
          <a:prstGeom prst="rect">
            <a:avLst/>
          </a:prstGeom>
        </p:spPr>
        <p:txBody>
          <a:bodyPr tIns="0" anchor="ctr" anchorCtr="0">
            <a:noAutofit/>
          </a:bodyPr>
          <a:lstStyle>
            <a:lvl1pPr marL="0" marR="0" indent="0" algn="l" defTabSz="914400" rtl="0" eaLnBrk="1" fontAlgn="auto" latinLnBrk="0" hangingPunct="1">
              <a:lnSpc>
                <a:spcPts val="1800"/>
              </a:lnSpc>
              <a:spcBef>
                <a:spcPts val="0"/>
              </a:spcBef>
              <a:spcAft>
                <a:spcPts val="600"/>
              </a:spcAft>
              <a:buClrTx/>
              <a:buSzPct val="100000"/>
              <a:buFont typeface="Wingdings" charset="2"/>
              <a:buNone/>
              <a:tabLst/>
              <a:defRPr lang="en-US" sz="1200" kern="0" baseline="0">
                <a:solidFill>
                  <a:schemeClr val="tx1"/>
                </a:solidFill>
                <a:latin typeface="Aptos" panose="020B0004020202020204" pitchFamily="34" charset="0"/>
                <a:ea typeface="+mn-ea"/>
                <a:cs typeface="+mn-cs"/>
              </a:defRPr>
            </a:lvl1pPr>
          </a:lstStyle>
          <a:p>
            <a:pPr marL="0" marR="0" lvl="0" indent="0" algn="l" defTabSz="914400" rtl="0" eaLnBrk="1" fontAlgn="auto" latinLnBrk="0" hangingPunct="1">
              <a:lnSpc>
                <a:spcPts val="1800"/>
              </a:lnSpc>
              <a:spcBef>
                <a:spcPts val="0"/>
              </a:spcBef>
              <a:spcAft>
                <a:spcPts val="600"/>
              </a:spcAft>
              <a:buClrTx/>
              <a:buSzPct val="100000"/>
              <a:buFont typeface="Wingdings" charset="2"/>
              <a:buNone/>
              <a:tabLst/>
              <a:defRPr/>
            </a:pPr>
            <a:r>
              <a:rPr lang="en-GB" noProof="0"/>
              <a:t>Analyst Name, Title Industry</a:t>
            </a:r>
          </a:p>
        </p:txBody>
      </p:sp>
      <p:sp>
        <p:nvSpPr>
          <p:cNvPr id="26" name="Picture Placeholder 5">
            <a:extLst>
              <a:ext uri="{FF2B5EF4-FFF2-40B4-BE49-F238E27FC236}">
                <a16:creationId xmlns:a16="http://schemas.microsoft.com/office/drawing/2014/main" id="{6F425993-5F54-1041-9468-AAF5FCEB58E1}"/>
              </a:ext>
            </a:extLst>
          </p:cNvPr>
          <p:cNvSpPr>
            <a:spLocks noGrp="1" noChangeAspect="1"/>
          </p:cNvSpPr>
          <p:nvPr>
            <p:ph type="pic" sz="quarter" idx="112"/>
          </p:nvPr>
        </p:nvSpPr>
        <p:spPr>
          <a:xfrm>
            <a:off x="310377" y="4100936"/>
            <a:ext cx="493776" cy="493776"/>
          </a:xfrm>
          <a:prstGeom prst="rect">
            <a:avLst/>
          </a:prstGeom>
        </p:spPr>
        <p:txBody>
          <a:bodyPr anchor="ctr">
            <a:noAutofit/>
          </a:bodyPr>
          <a:lstStyle>
            <a:lvl1pPr algn="ctr">
              <a:lnSpc>
                <a:spcPct val="100000"/>
              </a:lnSpc>
              <a:defRPr sz="900">
                <a:solidFill>
                  <a:schemeClr val="tx1"/>
                </a:solidFill>
                <a:latin typeface="Aptos" panose="020B0004020202020204" pitchFamily="34" charset="0"/>
              </a:defRPr>
            </a:lvl1pPr>
          </a:lstStyle>
          <a:p>
            <a:r>
              <a:rPr lang="en-US" noProof="0"/>
              <a:t>Click icon to add picture</a:t>
            </a:r>
            <a:endParaRPr lang="en-GB" noProof="0"/>
          </a:p>
        </p:txBody>
      </p:sp>
      <p:sp>
        <p:nvSpPr>
          <p:cNvPr id="27" name="Text Placeholder 2">
            <a:extLst>
              <a:ext uri="{FF2B5EF4-FFF2-40B4-BE49-F238E27FC236}">
                <a16:creationId xmlns:a16="http://schemas.microsoft.com/office/drawing/2014/main" id="{3D14BD77-C4DE-9C4F-8A8C-B01C780BE0A7}"/>
              </a:ext>
            </a:extLst>
          </p:cNvPr>
          <p:cNvSpPr>
            <a:spLocks noGrp="1"/>
          </p:cNvSpPr>
          <p:nvPr>
            <p:ph type="body" sz="quarter" idx="113" hasCustomPrompt="1"/>
          </p:nvPr>
        </p:nvSpPr>
        <p:spPr>
          <a:xfrm>
            <a:off x="920496" y="4100936"/>
            <a:ext cx="3575304" cy="493776"/>
          </a:xfrm>
          <a:prstGeom prst="rect">
            <a:avLst/>
          </a:prstGeom>
        </p:spPr>
        <p:txBody>
          <a:bodyPr tIns="0" anchor="ctr" anchorCtr="0">
            <a:noAutofit/>
          </a:bodyPr>
          <a:lstStyle>
            <a:lvl1pPr marL="0" marR="0" indent="0" algn="l" defTabSz="914400" rtl="0" eaLnBrk="1" fontAlgn="auto" latinLnBrk="0" hangingPunct="1">
              <a:lnSpc>
                <a:spcPts val="1800"/>
              </a:lnSpc>
              <a:spcBef>
                <a:spcPts val="0"/>
              </a:spcBef>
              <a:spcAft>
                <a:spcPts val="600"/>
              </a:spcAft>
              <a:buClrTx/>
              <a:buSzPct val="100000"/>
              <a:buFont typeface="Wingdings" charset="2"/>
              <a:buNone/>
              <a:tabLst/>
              <a:defRPr lang="en-US" sz="1200" kern="0" baseline="0">
                <a:solidFill>
                  <a:schemeClr val="tx1"/>
                </a:solidFill>
                <a:latin typeface="Aptos" panose="020B0004020202020204" pitchFamily="34" charset="0"/>
                <a:ea typeface="+mn-ea"/>
                <a:cs typeface="+mn-cs"/>
              </a:defRPr>
            </a:lvl1pPr>
          </a:lstStyle>
          <a:p>
            <a:pPr marL="0" marR="0" lvl="0" indent="0" algn="l" defTabSz="914400" rtl="0" eaLnBrk="1" fontAlgn="auto" latinLnBrk="0" hangingPunct="1">
              <a:lnSpc>
                <a:spcPts val="1800"/>
              </a:lnSpc>
              <a:spcBef>
                <a:spcPts val="0"/>
              </a:spcBef>
              <a:spcAft>
                <a:spcPts val="600"/>
              </a:spcAft>
              <a:buClrTx/>
              <a:buSzPct val="100000"/>
              <a:buFont typeface="Wingdings" charset="2"/>
              <a:buNone/>
              <a:tabLst/>
              <a:defRPr/>
            </a:pPr>
            <a:r>
              <a:rPr lang="en-GB" noProof="0"/>
              <a:t>Analyst Name, Title Industry</a:t>
            </a:r>
          </a:p>
        </p:txBody>
      </p:sp>
      <p:sp>
        <p:nvSpPr>
          <p:cNvPr id="34" name="Text Placeholder 4">
            <a:extLst>
              <a:ext uri="{FF2B5EF4-FFF2-40B4-BE49-F238E27FC236}">
                <a16:creationId xmlns:a16="http://schemas.microsoft.com/office/drawing/2014/main" id="{8B477E5B-2933-5947-8055-4066A6B8939E}"/>
              </a:ext>
            </a:extLst>
          </p:cNvPr>
          <p:cNvSpPr>
            <a:spLocks noGrp="1"/>
          </p:cNvSpPr>
          <p:nvPr>
            <p:ph type="body" sz="quarter" idx="100" hasCustomPrompt="1"/>
          </p:nvPr>
        </p:nvSpPr>
        <p:spPr>
          <a:xfrm>
            <a:off x="6400801" y="1060806"/>
            <a:ext cx="2572065" cy="228600"/>
          </a:xfrm>
          <a:prstGeom prst="rect">
            <a:avLst/>
          </a:prstGeom>
        </p:spPr>
        <p:txBody>
          <a:bodyPr anchor="ctr">
            <a:noAutofit/>
          </a:bodyPr>
          <a:lstStyle>
            <a:lvl1pPr>
              <a:lnSpc>
                <a:spcPct val="100000"/>
              </a:lnSpc>
              <a:spcAft>
                <a:spcPts val="0"/>
              </a:spcAft>
              <a:defRPr sz="1000">
                <a:solidFill>
                  <a:schemeClr val="tx1"/>
                </a:solidFill>
              </a:defRPr>
            </a:lvl1pPr>
          </a:lstStyle>
          <a:p>
            <a:pPr lvl="0"/>
            <a:r>
              <a:rPr lang="en-GB" noProof="0"/>
              <a:t>General Contact Email address</a:t>
            </a:r>
          </a:p>
        </p:txBody>
      </p:sp>
      <p:sp>
        <p:nvSpPr>
          <p:cNvPr id="35" name="Text Placeholder 4">
            <a:extLst>
              <a:ext uri="{FF2B5EF4-FFF2-40B4-BE49-F238E27FC236}">
                <a16:creationId xmlns:a16="http://schemas.microsoft.com/office/drawing/2014/main" id="{E948A2D4-059B-6E49-BA4D-4DCE5842E749}"/>
              </a:ext>
            </a:extLst>
          </p:cNvPr>
          <p:cNvSpPr>
            <a:spLocks noGrp="1"/>
          </p:cNvSpPr>
          <p:nvPr>
            <p:ph type="body" sz="quarter" idx="101" hasCustomPrompt="1"/>
          </p:nvPr>
        </p:nvSpPr>
        <p:spPr>
          <a:xfrm>
            <a:off x="6400801" y="1299412"/>
            <a:ext cx="2572065" cy="228600"/>
          </a:xfrm>
          <a:prstGeom prst="rect">
            <a:avLst/>
          </a:prstGeom>
        </p:spPr>
        <p:txBody>
          <a:bodyPr anchor="ctr">
            <a:noAutofit/>
          </a:bodyPr>
          <a:lstStyle>
            <a:lvl1pPr marL="0" marR="0" indent="0" algn="l" defTabSz="685800" rtl="0" eaLnBrk="1" fontAlgn="auto" latinLnBrk="0" hangingPunct="1">
              <a:lnSpc>
                <a:spcPct val="100000"/>
              </a:lnSpc>
              <a:spcBef>
                <a:spcPts val="0"/>
              </a:spcBef>
              <a:spcAft>
                <a:spcPts val="0"/>
              </a:spcAft>
              <a:buClrTx/>
              <a:buSzTx/>
              <a:buFontTx/>
              <a:buNone/>
              <a:tabLst/>
              <a:defRPr sz="1000">
                <a:solidFill>
                  <a:schemeClr val="tx1"/>
                </a:solidFill>
              </a:defRPr>
            </a:lvl1pPr>
          </a:lstStyle>
          <a:p>
            <a:pPr marL="0" marR="0" lvl="0" indent="0" algn="l" defTabSz="685800" rtl="0" eaLnBrk="1" fontAlgn="auto" latinLnBrk="0" hangingPunct="1">
              <a:lnSpc>
                <a:spcPts val="1200"/>
              </a:lnSpc>
              <a:spcBef>
                <a:spcPts val="0"/>
              </a:spcBef>
              <a:spcAft>
                <a:spcPts val="0"/>
              </a:spcAft>
              <a:buClrTx/>
              <a:buSzTx/>
              <a:buFontTx/>
              <a:buNone/>
              <a:tabLst/>
              <a:defRPr/>
            </a:pPr>
            <a:r>
              <a:rPr lang="en-GB" noProof="0"/>
              <a:t>EMI Blog or Website address</a:t>
            </a:r>
          </a:p>
        </p:txBody>
      </p:sp>
      <p:sp>
        <p:nvSpPr>
          <p:cNvPr id="37" name="Text Placeholder 4">
            <a:extLst>
              <a:ext uri="{FF2B5EF4-FFF2-40B4-BE49-F238E27FC236}">
                <a16:creationId xmlns:a16="http://schemas.microsoft.com/office/drawing/2014/main" id="{872B06B2-8CB0-7E43-A928-BA78AB8AA8D3}"/>
              </a:ext>
            </a:extLst>
          </p:cNvPr>
          <p:cNvSpPr>
            <a:spLocks noGrp="1"/>
          </p:cNvSpPr>
          <p:nvPr>
            <p:ph type="body" sz="quarter" idx="102" hasCustomPrompt="1"/>
          </p:nvPr>
        </p:nvSpPr>
        <p:spPr>
          <a:xfrm>
            <a:off x="6400802" y="1538018"/>
            <a:ext cx="2572064" cy="228600"/>
          </a:xfrm>
          <a:prstGeom prst="rect">
            <a:avLst/>
          </a:prstGeom>
        </p:spPr>
        <p:txBody>
          <a:bodyPr anchor="ctr">
            <a:noAutofit/>
          </a:bodyPr>
          <a:lstStyle>
            <a:lvl1pPr marL="0" marR="0" indent="0" algn="l" defTabSz="685800" rtl="0" eaLnBrk="1" fontAlgn="auto" latinLnBrk="0" hangingPunct="1">
              <a:lnSpc>
                <a:spcPct val="100000"/>
              </a:lnSpc>
              <a:spcBef>
                <a:spcPts val="0"/>
              </a:spcBef>
              <a:spcAft>
                <a:spcPts val="0"/>
              </a:spcAft>
              <a:buClrTx/>
              <a:buSzTx/>
              <a:buFontTx/>
              <a:buNone/>
              <a:tabLst/>
              <a:defRPr sz="1000">
                <a:solidFill>
                  <a:schemeClr val="tx1"/>
                </a:solidFill>
              </a:defRPr>
            </a:lvl1pPr>
          </a:lstStyle>
          <a:p>
            <a:pPr marL="0" marR="0" lvl="0" indent="0" algn="l" defTabSz="685800" rtl="0" eaLnBrk="1" fontAlgn="auto" latinLnBrk="0" hangingPunct="1">
              <a:lnSpc>
                <a:spcPts val="1200"/>
              </a:lnSpc>
              <a:spcBef>
                <a:spcPts val="0"/>
              </a:spcBef>
              <a:spcAft>
                <a:spcPts val="0"/>
              </a:spcAft>
              <a:buClrTx/>
              <a:buSzTx/>
              <a:buFontTx/>
              <a:buNone/>
              <a:tabLst/>
              <a:defRPr/>
            </a:pPr>
            <a:r>
              <a:rPr lang="en-GB" noProof="0"/>
              <a:t>EMI Linkedin Profile</a:t>
            </a:r>
          </a:p>
        </p:txBody>
      </p:sp>
      <p:sp>
        <p:nvSpPr>
          <p:cNvPr id="44" name="Text Placeholder 4">
            <a:extLst>
              <a:ext uri="{FF2B5EF4-FFF2-40B4-BE49-F238E27FC236}">
                <a16:creationId xmlns:a16="http://schemas.microsoft.com/office/drawing/2014/main" id="{94F52436-898E-2D4E-877B-DDFB5954CA70}"/>
              </a:ext>
            </a:extLst>
          </p:cNvPr>
          <p:cNvSpPr>
            <a:spLocks noGrp="1"/>
          </p:cNvSpPr>
          <p:nvPr>
            <p:ph type="body" sz="quarter" idx="114" hasCustomPrompt="1"/>
          </p:nvPr>
        </p:nvSpPr>
        <p:spPr>
          <a:xfrm>
            <a:off x="6400802" y="1771606"/>
            <a:ext cx="2572064" cy="228600"/>
          </a:xfrm>
          <a:prstGeom prst="rect">
            <a:avLst/>
          </a:prstGeom>
        </p:spPr>
        <p:txBody>
          <a:bodyPr anchor="ctr">
            <a:noAutofit/>
          </a:bodyPr>
          <a:lstStyle>
            <a:lvl1pPr>
              <a:lnSpc>
                <a:spcPct val="100000"/>
              </a:lnSpc>
              <a:spcAft>
                <a:spcPts val="0"/>
              </a:spcAft>
              <a:defRPr sz="1000">
                <a:solidFill>
                  <a:schemeClr val="tx1"/>
                </a:solidFill>
              </a:defRPr>
            </a:lvl1pPr>
          </a:lstStyle>
          <a:p>
            <a:pPr lvl="0"/>
            <a:r>
              <a:rPr lang="en-GB" noProof="0"/>
              <a:t>EMI Twitter profile</a:t>
            </a:r>
          </a:p>
        </p:txBody>
      </p:sp>
      <p:sp>
        <p:nvSpPr>
          <p:cNvPr id="45" name="Picture Placeholder 8">
            <a:extLst>
              <a:ext uri="{FF2B5EF4-FFF2-40B4-BE49-F238E27FC236}">
                <a16:creationId xmlns:a16="http://schemas.microsoft.com/office/drawing/2014/main" id="{0272727A-2876-A341-A13C-56CE97572863}"/>
              </a:ext>
            </a:extLst>
          </p:cNvPr>
          <p:cNvSpPr>
            <a:spLocks noGrp="1" noChangeAspect="1"/>
          </p:cNvSpPr>
          <p:nvPr>
            <p:ph type="pic" sz="quarter" idx="87" hasCustomPrompt="1"/>
          </p:nvPr>
        </p:nvSpPr>
        <p:spPr>
          <a:xfrm>
            <a:off x="6096000" y="1060806"/>
            <a:ext cx="228786" cy="228600"/>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solidFill>
                  <a:schemeClr val="tx1"/>
                </a:solidFill>
                <a:latin typeface="Aptos" panose="020B0004020202020204" pitchFamily="34" charset="0"/>
              </a:defRPr>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GB" noProof="0"/>
              <a:t>Add icon</a:t>
            </a:r>
          </a:p>
          <a:p>
            <a:endParaRPr lang="en-GB" noProof="0"/>
          </a:p>
        </p:txBody>
      </p:sp>
      <p:sp>
        <p:nvSpPr>
          <p:cNvPr id="46" name="Picture Placeholder 8">
            <a:extLst>
              <a:ext uri="{FF2B5EF4-FFF2-40B4-BE49-F238E27FC236}">
                <a16:creationId xmlns:a16="http://schemas.microsoft.com/office/drawing/2014/main" id="{DB9F6EDB-2C41-2C48-993D-51D36492CF47}"/>
              </a:ext>
            </a:extLst>
          </p:cNvPr>
          <p:cNvSpPr>
            <a:spLocks noGrp="1" noChangeAspect="1"/>
          </p:cNvSpPr>
          <p:nvPr>
            <p:ph type="pic" sz="quarter" idx="88" hasCustomPrompt="1"/>
          </p:nvPr>
        </p:nvSpPr>
        <p:spPr>
          <a:xfrm>
            <a:off x="6096000" y="1299412"/>
            <a:ext cx="228786" cy="228600"/>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solidFill>
                  <a:schemeClr val="tx1"/>
                </a:solidFill>
                <a:latin typeface="Aptos" panose="020B0004020202020204" pitchFamily="34" charset="0"/>
              </a:defRPr>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GB" noProof="0"/>
              <a:t>Add icon</a:t>
            </a:r>
          </a:p>
          <a:p>
            <a:endParaRPr lang="en-GB" noProof="0"/>
          </a:p>
        </p:txBody>
      </p:sp>
      <p:sp>
        <p:nvSpPr>
          <p:cNvPr id="47" name="Picture Placeholder 8">
            <a:extLst>
              <a:ext uri="{FF2B5EF4-FFF2-40B4-BE49-F238E27FC236}">
                <a16:creationId xmlns:a16="http://schemas.microsoft.com/office/drawing/2014/main" id="{BF7C3A0E-2DC8-FD47-844B-166A9EC37A50}"/>
              </a:ext>
            </a:extLst>
          </p:cNvPr>
          <p:cNvSpPr>
            <a:spLocks noGrp="1" noChangeAspect="1"/>
          </p:cNvSpPr>
          <p:nvPr>
            <p:ph type="pic" sz="quarter" idx="89" hasCustomPrompt="1"/>
          </p:nvPr>
        </p:nvSpPr>
        <p:spPr>
          <a:xfrm>
            <a:off x="6096000" y="1538018"/>
            <a:ext cx="228786" cy="228600"/>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solidFill>
                  <a:schemeClr val="tx1"/>
                </a:solidFill>
                <a:latin typeface="Aptos" panose="020B0004020202020204" pitchFamily="34" charset="0"/>
              </a:defRPr>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GB" noProof="0"/>
              <a:t>Add icon</a:t>
            </a:r>
          </a:p>
          <a:p>
            <a:endParaRPr lang="en-GB" noProof="0"/>
          </a:p>
        </p:txBody>
      </p:sp>
      <p:sp>
        <p:nvSpPr>
          <p:cNvPr id="48" name="Picture Placeholder 8">
            <a:extLst>
              <a:ext uri="{FF2B5EF4-FFF2-40B4-BE49-F238E27FC236}">
                <a16:creationId xmlns:a16="http://schemas.microsoft.com/office/drawing/2014/main" id="{A780AA0C-BE45-0048-9CE1-C25EB1F69ABD}"/>
              </a:ext>
            </a:extLst>
          </p:cNvPr>
          <p:cNvSpPr>
            <a:spLocks noGrp="1" noChangeAspect="1"/>
          </p:cNvSpPr>
          <p:nvPr>
            <p:ph type="pic" sz="quarter" idx="110" hasCustomPrompt="1"/>
          </p:nvPr>
        </p:nvSpPr>
        <p:spPr>
          <a:xfrm>
            <a:off x="6096000" y="1771606"/>
            <a:ext cx="228786" cy="228600"/>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solidFill>
                  <a:schemeClr val="tx1"/>
                </a:solidFill>
                <a:latin typeface="Aptos" panose="020B0004020202020204" pitchFamily="34" charset="0"/>
              </a:defRPr>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GB" noProof="0"/>
              <a:t>Add icon</a:t>
            </a:r>
          </a:p>
          <a:p>
            <a:endParaRPr lang="en-GB" noProof="0"/>
          </a:p>
        </p:txBody>
      </p:sp>
      <p:sp>
        <p:nvSpPr>
          <p:cNvPr id="2" name="Slide Number Placeholder 5">
            <a:extLst>
              <a:ext uri="{FF2B5EF4-FFF2-40B4-BE49-F238E27FC236}">
                <a16:creationId xmlns:a16="http://schemas.microsoft.com/office/drawing/2014/main" id="{EC995660-66D9-1C70-BF71-D2114595F5DE}"/>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noProof="0" smtClean="0"/>
              <a:pPr/>
              <a:t>‹#›</a:t>
            </a:fld>
            <a:endParaRPr lang="en-GB" noProof="0"/>
          </a:p>
        </p:txBody>
      </p:sp>
    </p:spTree>
    <p:extLst>
      <p:ext uri="{BB962C8B-B14F-4D97-AF65-F5344CB8AC3E}">
        <p14:creationId xmlns:p14="http://schemas.microsoft.com/office/powerpoint/2010/main" val="369103821"/>
      </p:ext>
    </p:extLst>
  </p:cSld>
  <p:clrMapOvr>
    <a:masterClrMapping/>
  </p:clrMapOvr>
  <p:extLst>
    <p:ext uri="{DCECCB84-F9BA-43D5-87BE-67443E8EF086}">
      <p15:sldGuideLst xmlns:p15="http://schemas.microsoft.com/office/powerpoint/2012/main">
        <p15:guide id="1" orient="horz" pos="2628">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roduct Matrix 1">
    <p:spTree>
      <p:nvGrpSpPr>
        <p:cNvPr id="1" name=""/>
        <p:cNvGrpSpPr/>
        <p:nvPr/>
      </p:nvGrpSpPr>
      <p:grpSpPr>
        <a:xfrm>
          <a:off x="0" y="0"/>
          <a:ext cx="0" cy="0"/>
          <a:chOff x="0" y="0"/>
          <a:chExt cx="0" cy="0"/>
        </a:xfrm>
      </p:grpSpPr>
      <p:sp>
        <p:nvSpPr>
          <p:cNvPr id="24" name="Content Placeholder 4"/>
          <p:cNvSpPr>
            <a:spLocks noGrp="1"/>
          </p:cNvSpPr>
          <p:nvPr>
            <p:ph sz="quarter" idx="35"/>
          </p:nvPr>
        </p:nvSpPr>
        <p:spPr>
          <a:xfrm>
            <a:off x="5455635" y="3160327"/>
            <a:ext cx="3439128" cy="1692000"/>
          </a:xfrm>
          <a:prstGeom prst="rect">
            <a:avLst/>
          </a:prstGeom>
        </p:spPr>
        <p:txBody>
          <a:bodyPr rtlCol="0">
            <a:noAutofit/>
          </a:bodyPr>
          <a:lstStyle>
            <a:lvl1pPr>
              <a:defRPr lang="en-US" dirty="0"/>
            </a:lvl1pPr>
          </a:lstStyle>
          <a:p>
            <a:pPr lvl="0"/>
            <a:r>
              <a:rPr lang="en-US"/>
              <a:t>Click to edit Master text styles</a:t>
            </a:r>
          </a:p>
        </p:txBody>
      </p:sp>
      <p:sp>
        <p:nvSpPr>
          <p:cNvPr id="13" name="Picture Placeholder 4"/>
          <p:cNvSpPr>
            <a:spLocks noGrp="1"/>
          </p:cNvSpPr>
          <p:nvPr>
            <p:ph type="pic" sz="quarter" idx="32"/>
          </p:nvPr>
        </p:nvSpPr>
        <p:spPr>
          <a:xfrm>
            <a:off x="4684291" y="2982415"/>
            <a:ext cx="662795" cy="664200"/>
          </a:xfrm>
        </p:spPr>
        <p:txBody>
          <a:bodyPr rtlCol="0" anchor="ctr">
            <a:noAutofit/>
          </a:bodyPr>
          <a:lstStyle>
            <a:lvl1pPr>
              <a:defRPr lang="en-GB" sz="733" dirty="0">
                <a:latin typeface="+mj-lt"/>
              </a:defRPr>
            </a:lvl1pPr>
          </a:lstStyle>
          <a:p>
            <a:pPr lvl="0"/>
            <a:r>
              <a:rPr lang="en-US" noProof="0"/>
              <a:t>Click icon to add picture</a:t>
            </a:r>
            <a:endParaRPr lang="en-GB" noProof="0"/>
          </a:p>
        </p:txBody>
      </p:sp>
      <p:sp>
        <p:nvSpPr>
          <p:cNvPr id="23" name="Content Placeholder 3"/>
          <p:cNvSpPr>
            <a:spLocks noGrp="1"/>
          </p:cNvSpPr>
          <p:nvPr>
            <p:ph sz="quarter" idx="34"/>
          </p:nvPr>
        </p:nvSpPr>
        <p:spPr>
          <a:xfrm>
            <a:off x="5455635" y="1076346"/>
            <a:ext cx="3439128" cy="1692000"/>
          </a:xfrm>
          <a:prstGeom prst="rect">
            <a:avLst/>
          </a:prstGeom>
        </p:spPr>
        <p:txBody>
          <a:bodyPr rtlCol="0">
            <a:noAutofit/>
          </a:bodyPr>
          <a:lstStyle>
            <a:lvl1pPr>
              <a:defRPr lang="en-US" dirty="0"/>
            </a:lvl1pPr>
          </a:lstStyle>
          <a:p>
            <a:pPr lvl="0"/>
            <a:r>
              <a:rPr lang="en-US"/>
              <a:t>Click to edit Master text styles</a:t>
            </a:r>
          </a:p>
        </p:txBody>
      </p:sp>
      <p:sp>
        <p:nvSpPr>
          <p:cNvPr id="15" name="Picture Placeholder 3"/>
          <p:cNvSpPr>
            <a:spLocks noGrp="1"/>
          </p:cNvSpPr>
          <p:nvPr>
            <p:ph type="pic" sz="quarter" idx="31"/>
          </p:nvPr>
        </p:nvSpPr>
        <p:spPr>
          <a:xfrm>
            <a:off x="4684291" y="864425"/>
            <a:ext cx="662795" cy="664200"/>
          </a:xfrm>
        </p:spPr>
        <p:txBody>
          <a:bodyPr rtlCol="0" anchor="ctr">
            <a:noAutofit/>
          </a:bodyPr>
          <a:lstStyle>
            <a:lvl1pPr>
              <a:defRPr lang="en-GB" sz="733" dirty="0">
                <a:latin typeface="+mj-lt"/>
              </a:defRPr>
            </a:lvl1pPr>
          </a:lstStyle>
          <a:p>
            <a:pPr lvl="0"/>
            <a:r>
              <a:rPr lang="en-US" noProof="0"/>
              <a:t>Click icon to add picture</a:t>
            </a:r>
            <a:endParaRPr lang="en-GB" noProof="0"/>
          </a:p>
        </p:txBody>
      </p:sp>
      <p:sp>
        <p:nvSpPr>
          <p:cNvPr id="21" name="Content Placeholder 2"/>
          <p:cNvSpPr>
            <a:spLocks noGrp="1"/>
          </p:cNvSpPr>
          <p:nvPr>
            <p:ph sz="quarter" idx="24"/>
          </p:nvPr>
        </p:nvSpPr>
        <p:spPr>
          <a:xfrm>
            <a:off x="1032154" y="3160327"/>
            <a:ext cx="3439128" cy="1692000"/>
          </a:xfrm>
          <a:prstGeom prst="rect">
            <a:avLst/>
          </a:prstGeom>
        </p:spPr>
        <p:txBody>
          <a:bodyPr rtlCol="0">
            <a:noAutofit/>
          </a:bodyPr>
          <a:lstStyle>
            <a:lvl1pPr>
              <a:defRPr lang="en-US" dirty="0"/>
            </a:lvl1pPr>
          </a:lstStyle>
          <a:p>
            <a:pPr lvl="0"/>
            <a:r>
              <a:rPr lang="en-US"/>
              <a:t>Click to edit Master text styles</a:t>
            </a:r>
          </a:p>
        </p:txBody>
      </p:sp>
      <p:sp>
        <p:nvSpPr>
          <p:cNvPr id="17" name="Picture Placeholder 2"/>
          <p:cNvSpPr>
            <a:spLocks noGrp="1"/>
          </p:cNvSpPr>
          <p:nvPr>
            <p:ph type="pic" sz="quarter" idx="30"/>
          </p:nvPr>
        </p:nvSpPr>
        <p:spPr>
          <a:xfrm>
            <a:off x="243478" y="2982415"/>
            <a:ext cx="662795" cy="664200"/>
          </a:xfrm>
        </p:spPr>
        <p:txBody>
          <a:bodyPr rtlCol="0" anchor="ctr">
            <a:noAutofit/>
          </a:bodyPr>
          <a:lstStyle>
            <a:lvl1pPr>
              <a:defRPr lang="en-GB" sz="733" dirty="0">
                <a:latin typeface="+mj-lt"/>
              </a:defRPr>
            </a:lvl1pPr>
          </a:lstStyle>
          <a:p>
            <a:pPr lvl="0"/>
            <a:r>
              <a:rPr lang="en-US" noProof="0"/>
              <a:t>Click icon to add picture</a:t>
            </a:r>
            <a:endParaRPr lang="en-GB" noProof="0"/>
          </a:p>
        </p:txBody>
      </p:sp>
      <p:sp>
        <p:nvSpPr>
          <p:cNvPr id="25" name="Content Placeholder 1"/>
          <p:cNvSpPr>
            <a:spLocks noGrp="1"/>
          </p:cNvSpPr>
          <p:nvPr>
            <p:ph sz="quarter" idx="15"/>
          </p:nvPr>
        </p:nvSpPr>
        <p:spPr>
          <a:xfrm>
            <a:off x="1032154" y="1076346"/>
            <a:ext cx="3439128" cy="1692000"/>
          </a:xfrm>
          <a:prstGeom prst="rect">
            <a:avLst/>
          </a:prstGeom>
        </p:spPr>
        <p:txBody>
          <a:bodyPr rtlCol="0">
            <a:noAutofit/>
          </a:bodyPr>
          <a:lstStyle>
            <a:lvl1pPr>
              <a:defRPr lang="en-US" dirty="0"/>
            </a:lvl1pPr>
          </a:lstStyle>
          <a:p>
            <a:pPr lvl="0"/>
            <a:r>
              <a:rPr lang="en-US"/>
              <a:t>Click to edit Master text styles</a:t>
            </a:r>
          </a:p>
        </p:txBody>
      </p:sp>
      <p:sp>
        <p:nvSpPr>
          <p:cNvPr id="19" name="Picture Placeholder 1"/>
          <p:cNvSpPr>
            <a:spLocks noGrp="1"/>
          </p:cNvSpPr>
          <p:nvPr>
            <p:ph type="pic" sz="quarter" idx="29"/>
          </p:nvPr>
        </p:nvSpPr>
        <p:spPr>
          <a:xfrm>
            <a:off x="243478" y="864425"/>
            <a:ext cx="662795" cy="664200"/>
          </a:xfrm>
        </p:spPr>
        <p:txBody>
          <a:bodyPr rtlCol="0" anchor="ctr">
            <a:noAutofit/>
          </a:bodyPr>
          <a:lstStyle>
            <a:lvl1pPr algn="ctr">
              <a:lnSpc>
                <a:spcPts val="733"/>
              </a:lnSpc>
              <a:defRPr sz="733">
                <a:latin typeface="+mj-lt"/>
              </a:defRPr>
            </a:lvl1pPr>
          </a:lstStyle>
          <a:p>
            <a:pPr lvl="0"/>
            <a:r>
              <a:rPr lang="en-US" noProof="0"/>
              <a:t>Click icon to add picture</a:t>
            </a:r>
            <a:endParaRPr lang="en-GB" noProof="0"/>
          </a:p>
        </p:txBody>
      </p:sp>
      <p:sp>
        <p:nvSpPr>
          <p:cNvPr id="22" name="Subtitle 2"/>
          <p:cNvSpPr>
            <a:spLocks noGrp="1"/>
          </p:cNvSpPr>
          <p:nvPr>
            <p:ph type="subTitle" idx="1"/>
          </p:nvPr>
        </p:nvSpPr>
        <p:spPr>
          <a:xfrm>
            <a:off x="247613" y="383750"/>
            <a:ext cx="8647150" cy="289734"/>
          </a:xfrm>
        </p:spPr>
        <p:txBody>
          <a:bodyPr anchor="ctr"/>
          <a:lstStyle>
            <a:lvl1pPr marL="0" indent="0" algn="l">
              <a:buNone/>
              <a:defRPr sz="1804">
                <a:solidFill>
                  <a:schemeClr val="tx2"/>
                </a:solidFill>
              </a:defRPr>
            </a:lvl1pPr>
            <a:lvl2pPr marL="342734" indent="0" algn="ctr">
              <a:buNone/>
              <a:defRPr sz="1499"/>
            </a:lvl2pPr>
            <a:lvl3pPr marL="685469" indent="0" algn="ctr">
              <a:buNone/>
              <a:defRPr sz="1349"/>
            </a:lvl3pPr>
            <a:lvl4pPr marL="1028202" indent="0" algn="ctr">
              <a:buNone/>
              <a:defRPr sz="1199"/>
            </a:lvl4pPr>
            <a:lvl5pPr marL="1370936" indent="0" algn="ctr">
              <a:buNone/>
              <a:defRPr sz="1199"/>
            </a:lvl5pPr>
            <a:lvl6pPr marL="1713670" indent="0" algn="ctr">
              <a:buNone/>
              <a:defRPr sz="1199"/>
            </a:lvl6pPr>
            <a:lvl7pPr marL="2056405" indent="0" algn="ctr">
              <a:buNone/>
              <a:defRPr sz="1199"/>
            </a:lvl7pPr>
            <a:lvl8pPr marL="2399138" indent="0" algn="ctr">
              <a:buNone/>
              <a:defRPr sz="1199"/>
            </a:lvl8pPr>
            <a:lvl9pPr marL="2741873" indent="0" algn="ctr">
              <a:buNone/>
              <a:defRPr sz="1199"/>
            </a:lvl9pPr>
          </a:lstStyle>
          <a:p>
            <a:r>
              <a:rPr lang="en-US"/>
              <a:t>Click to edit Master subtitle style</a:t>
            </a:r>
            <a:endParaRPr lang="en-GB"/>
          </a:p>
        </p:txBody>
      </p:sp>
      <p:sp>
        <p:nvSpPr>
          <p:cNvPr id="12" name="Title 1"/>
          <p:cNvSpPr>
            <a:spLocks noGrp="1"/>
          </p:cNvSpPr>
          <p:nvPr>
            <p:ph type="ctrTitle"/>
          </p:nvPr>
        </p:nvSpPr>
        <p:spPr>
          <a:xfrm>
            <a:off x="0" y="0"/>
            <a:ext cx="4572000" cy="226800"/>
          </a:xfrm>
          <a:prstGeom prst="rect">
            <a:avLst/>
          </a:prstGeom>
        </p:spPr>
        <p:txBody>
          <a:bodyPr wrap="square" lIns="252000" tIns="0" rIns="0" bIns="0" anchor="ctr">
            <a:noAutofit/>
          </a:bodyPr>
          <a:lstStyle>
            <a:lvl1pPr>
              <a:lnSpc>
                <a:spcPct val="100000"/>
              </a:lnSpc>
              <a:defRPr lang="en-GB" sz="900" cap="all" baseline="0">
                <a:solidFill>
                  <a:schemeClr val="bg1"/>
                </a:solidFill>
                <a:latin typeface="+mn-lt"/>
                <a:ea typeface="+mn-ea"/>
                <a:cs typeface="+mn-cs"/>
              </a:defRPr>
            </a:lvl1pPr>
          </a:lstStyle>
          <a:p>
            <a:pPr lvl="0"/>
            <a:r>
              <a:rPr lang="en-US"/>
              <a:t>Click to edit Master title style</a:t>
            </a:r>
            <a:endParaRPr lang="en-GB"/>
          </a:p>
        </p:txBody>
      </p:sp>
    </p:spTree>
    <p:extLst>
      <p:ext uri="{BB962C8B-B14F-4D97-AF65-F5344CB8AC3E}">
        <p14:creationId xmlns:p14="http://schemas.microsoft.com/office/powerpoint/2010/main" val="67156274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roduct Matrix 2">
    <p:spTree>
      <p:nvGrpSpPr>
        <p:cNvPr id="1" name=""/>
        <p:cNvGrpSpPr/>
        <p:nvPr/>
      </p:nvGrpSpPr>
      <p:grpSpPr>
        <a:xfrm>
          <a:off x="0" y="0"/>
          <a:ext cx="0" cy="0"/>
          <a:chOff x="0" y="0"/>
          <a:chExt cx="0" cy="0"/>
        </a:xfrm>
      </p:grpSpPr>
      <p:sp>
        <p:nvSpPr>
          <p:cNvPr id="16" name="Content Placeholder 6"/>
          <p:cNvSpPr>
            <a:spLocks noGrp="1"/>
          </p:cNvSpPr>
          <p:nvPr>
            <p:ph sz="quarter" idx="34"/>
          </p:nvPr>
        </p:nvSpPr>
        <p:spPr>
          <a:xfrm>
            <a:off x="5351976" y="3660746"/>
            <a:ext cx="3530544" cy="1209415"/>
          </a:xfrm>
        </p:spPr>
        <p:txBody>
          <a:bodyPr rtlCol="0">
            <a:noAutofit/>
          </a:bodyPr>
          <a:lstStyle>
            <a:lvl1pPr>
              <a:defRPr lang="en-GB" dirty="0"/>
            </a:lvl1pPr>
          </a:lstStyle>
          <a:p>
            <a:pPr lvl="0"/>
            <a:r>
              <a:rPr lang="en-US"/>
              <a:t>Click to edit Master text styles</a:t>
            </a:r>
          </a:p>
        </p:txBody>
      </p:sp>
      <p:sp>
        <p:nvSpPr>
          <p:cNvPr id="7" name="Picture Placeholder 6"/>
          <p:cNvSpPr>
            <a:spLocks noGrp="1"/>
          </p:cNvSpPr>
          <p:nvPr>
            <p:ph type="pic" sz="quarter" idx="33"/>
          </p:nvPr>
        </p:nvSpPr>
        <p:spPr>
          <a:xfrm>
            <a:off x="4595373" y="3660744"/>
            <a:ext cx="662795" cy="664200"/>
          </a:xfrm>
        </p:spPr>
        <p:txBody>
          <a:bodyPr rtlCol="0" anchor="ctr">
            <a:noAutofit/>
          </a:bodyPr>
          <a:lstStyle>
            <a:lvl1pPr marL="0" marR="0" indent="0" algn="ctr" defTabSz="515390" rtl="0" eaLnBrk="1" fontAlgn="auto" latinLnBrk="0" hangingPunct="1">
              <a:lnSpc>
                <a:spcPts val="733"/>
              </a:lnSpc>
              <a:spcBef>
                <a:spcPts val="0"/>
              </a:spcBef>
              <a:spcAft>
                <a:spcPts val="169"/>
              </a:spcAft>
              <a:buClrTx/>
              <a:buSzPct val="100000"/>
              <a:buFont typeface="Wingdings" charset="2"/>
              <a:buNone/>
              <a:tabLst/>
              <a:defRPr sz="733">
                <a:latin typeface="+mj-lt"/>
              </a:defRPr>
            </a:lvl1pPr>
          </a:lstStyle>
          <a:p>
            <a:pPr lvl="0"/>
            <a:r>
              <a:rPr lang="en-US" noProof="0"/>
              <a:t>Click icon to add picture</a:t>
            </a:r>
            <a:endParaRPr lang="en-GB" noProof="0"/>
          </a:p>
        </p:txBody>
      </p:sp>
      <p:sp>
        <p:nvSpPr>
          <p:cNvPr id="6" name="Content Placeholder 5"/>
          <p:cNvSpPr>
            <a:spLocks noGrp="1"/>
          </p:cNvSpPr>
          <p:nvPr>
            <p:ph sz="quarter" idx="28"/>
          </p:nvPr>
        </p:nvSpPr>
        <p:spPr>
          <a:xfrm>
            <a:off x="5351976" y="2267181"/>
            <a:ext cx="3530544" cy="1209415"/>
          </a:xfrm>
        </p:spPr>
        <p:txBody>
          <a:bodyPr rtlCol="0">
            <a:noAutofit/>
          </a:bodyPr>
          <a:lstStyle>
            <a:lvl1pPr>
              <a:defRPr lang="en-GB" dirty="0"/>
            </a:lvl1pPr>
          </a:lstStyle>
          <a:p>
            <a:pPr lvl="0"/>
            <a:r>
              <a:rPr lang="en-US"/>
              <a:t>Click to edit Master text styles</a:t>
            </a:r>
          </a:p>
        </p:txBody>
      </p:sp>
      <p:sp>
        <p:nvSpPr>
          <p:cNvPr id="17" name="Picture Placeholder 5"/>
          <p:cNvSpPr>
            <a:spLocks noGrp="1"/>
          </p:cNvSpPr>
          <p:nvPr>
            <p:ph type="pic" sz="quarter" idx="35"/>
          </p:nvPr>
        </p:nvSpPr>
        <p:spPr>
          <a:xfrm>
            <a:off x="4594634" y="2267179"/>
            <a:ext cx="662795" cy="664200"/>
          </a:xfrm>
        </p:spPr>
        <p:txBody>
          <a:bodyPr rtlCol="0" anchor="ctr">
            <a:noAutofit/>
          </a:bodyPr>
          <a:lstStyle>
            <a:lvl1pPr marL="0" marR="0" indent="0" algn="ctr" defTabSz="515390" rtl="0" eaLnBrk="1" fontAlgn="auto" latinLnBrk="0" hangingPunct="1">
              <a:lnSpc>
                <a:spcPts val="733"/>
              </a:lnSpc>
              <a:spcBef>
                <a:spcPts val="0"/>
              </a:spcBef>
              <a:spcAft>
                <a:spcPts val="169"/>
              </a:spcAft>
              <a:buClrTx/>
              <a:buSzPct val="100000"/>
              <a:buFont typeface="Wingdings" charset="2"/>
              <a:buNone/>
              <a:tabLst/>
              <a:defRPr sz="733">
                <a:latin typeface="+mj-lt"/>
              </a:defRPr>
            </a:lvl1pPr>
          </a:lstStyle>
          <a:p>
            <a:pPr lvl="0"/>
            <a:r>
              <a:rPr lang="en-US" noProof="0"/>
              <a:t>Click icon to add picture</a:t>
            </a:r>
            <a:endParaRPr lang="en-GB" noProof="0"/>
          </a:p>
        </p:txBody>
      </p:sp>
      <p:sp>
        <p:nvSpPr>
          <p:cNvPr id="8" name="Content Placeholder 4"/>
          <p:cNvSpPr>
            <a:spLocks noGrp="1"/>
          </p:cNvSpPr>
          <p:nvPr>
            <p:ph sz="quarter" idx="25"/>
          </p:nvPr>
        </p:nvSpPr>
        <p:spPr>
          <a:xfrm>
            <a:off x="5352415" y="867600"/>
            <a:ext cx="3530107" cy="1209415"/>
          </a:xfrm>
          <a:prstGeom prst="rect">
            <a:avLst/>
          </a:prstGeom>
        </p:spPr>
        <p:txBody>
          <a:bodyPr rtlCol="0">
            <a:noAutofit/>
          </a:bodyPr>
          <a:lstStyle>
            <a:lvl1pPr>
              <a:defRPr lang="en-US"/>
            </a:lvl1pPr>
          </a:lstStyle>
          <a:p>
            <a:pPr lvl="0"/>
            <a:r>
              <a:rPr lang="en-US"/>
              <a:t>Click to edit Master text styles</a:t>
            </a:r>
          </a:p>
        </p:txBody>
      </p:sp>
      <p:sp>
        <p:nvSpPr>
          <p:cNvPr id="9" name="Picture Placeholder 4"/>
          <p:cNvSpPr>
            <a:spLocks noGrp="1"/>
          </p:cNvSpPr>
          <p:nvPr>
            <p:ph type="pic" sz="quarter" idx="32"/>
          </p:nvPr>
        </p:nvSpPr>
        <p:spPr>
          <a:xfrm>
            <a:off x="4610493" y="867600"/>
            <a:ext cx="662795" cy="664200"/>
          </a:xfrm>
        </p:spPr>
        <p:txBody>
          <a:bodyPr rtlCol="0" anchor="ctr">
            <a:noAutofit/>
          </a:bodyPr>
          <a:lstStyle>
            <a:lvl1pPr marL="0" marR="0" indent="0" algn="ctr" defTabSz="515390" rtl="0" eaLnBrk="1" fontAlgn="auto" latinLnBrk="0" hangingPunct="1">
              <a:lnSpc>
                <a:spcPts val="733"/>
              </a:lnSpc>
              <a:spcBef>
                <a:spcPts val="0"/>
              </a:spcBef>
              <a:spcAft>
                <a:spcPts val="169"/>
              </a:spcAft>
              <a:buClrTx/>
              <a:buSzPct val="100000"/>
              <a:buFont typeface="Wingdings" charset="2"/>
              <a:buNone/>
              <a:tabLst/>
              <a:defRPr sz="733">
                <a:latin typeface="+mj-lt"/>
              </a:defRPr>
            </a:lvl1pPr>
          </a:lstStyle>
          <a:p>
            <a:pPr lvl="0"/>
            <a:r>
              <a:rPr lang="en-US" noProof="0"/>
              <a:t>Click icon to add picture</a:t>
            </a:r>
            <a:endParaRPr lang="en-GB" noProof="0"/>
          </a:p>
        </p:txBody>
      </p:sp>
      <p:sp>
        <p:nvSpPr>
          <p:cNvPr id="10" name="Content Placeholder 3"/>
          <p:cNvSpPr>
            <a:spLocks noGrp="1"/>
          </p:cNvSpPr>
          <p:nvPr>
            <p:ph sz="quarter" idx="23"/>
          </p:nvPr>
        </p:nvSpPr>
        <p:spPr>
          <a:xfrm>
            <a:off x="985400" y="3660746"/>
            <a:ext cx="3530107" cy="1209415"/>
          </a:xfrm>
          <a:prstGeom prst="rect">
            <a:avLst/>
          </a:prstGeom>
        </p:spPr>
        <p:txBody>
          <a:bodyPr rtlCol="0">
            <a:noAutofit/>
          </a:bodyPr>
          <a:lstStyle>
            <a:lvl1pPr>
              <a:defRPr lang="en-US" dirty="0"/>
            </a:lvl1pPr>
          </a:lstStyle>
          <a:p>
            <a:pPr lvl="0"/>
            <a:r>
              <a:rPr lang="en-US"/>
              <a:t>Click to edit Master text styles</a:t>
            </a:r>
          </a:p>
        </p:txBody>
      </p:sp>
      <p:sp>
        <p:nvSpPr>
          <p:cNvPr id="11" name="Picture Placeholder 3"/>
          <p:cNvSpPr>
            <a:spLocks noGrp="1"/>
          </p:cNvSpPr>
          <p:nvPr>
            <p:ph type="pic" sz="quarter" idx="31"/>
          </p:nvPr>
        </p:nvSpPr>
        <p:spPr>
          <a:xfrm>
            <a:off x="243478" y="3660744"/>
            <a:ext cx="662795" cy="664200"/>
          </a:xfrm>
        </p:spPr>
        <p:txBody>
          <a:bodyPr rtlCol="0" anchor="ctr">
            <a:noAutofit/>
          </a:bodyPr>
          <a:lstStyle>
            <a:lvl1pPr marL="0" marR="0" indent="0" algn="ctr" defTabSz="515390" rtl="0" eaLnBrk="1" fontAlgn="auto" latinLnBrk="0" hangingPunct="1">
              <a:lnSpc>
                <a:spcPts val="733"/>
              </a:lnSpc>
              <a:spcBef>
                <a:spcPts val="0"/>
              </a:spcBef>
              <a:spcAft>
                <a:spcPts val="169"/>
              </a:spcAft>
              <a:buClrTx/>
              <a:buSzPct val="100000"/>
              <a:buFont typeface="Wingdings" charset="2"/>
              <a:buNone/>
              <a:tabLst/>
              <a:defRPr sz="733">
                <a:latin typeface="+mj-lt"/>
              </a:defRPr>
            </a:lvl1pPr>
          </a:lstStyle>
          <a:p>
            <a:pPr lvl="0"/>
            <a:r>
              <a:rPr lang="en-US" noProof="0"/>
              <a:t>Click icon to add picture</a:t>
            </a:r>
            <a:endParaRPr lang="en-GB" noProof="0"/>
          </a:p>
        </p:txBody>
      </p:sp>
      <p:sp>
        <p:nvSpPr>
          <p:cNvPr id="12" name="Content Placeholder 2"/>
          <p:cNvSpPr>
            <a:spLocks noGrp="1"/>
          </p:cNvSpPr>
          <p:nvPr>
            <p:ph sz="quarter" idx="21"/>
          </p:nvPr>
        </p:nvSpPr>
        <p:spPr>
          <a:xfrm>
            <a:off x="985400" y="2267181"/>
            <a:ext cx="3530107" cy="1209415"/>
          </a:xfrm>
          <a:prstGeom prst="rect">
            <a:avLst/>
          </a:prstGeom>
        </p:spPr>
        <p:txBody>
          <a:bodyPr rtlCol="0">
            <a:noAutofit/>
          </a:bodyPr>
          <a:lstStyle>
            <a:lvl1pPr>
              <a:defRPr lang="en-US" dirty="0"/>
            </a:lvl1pPr>
          </a:lstStyle>
          <a:p>
            <a:pPr lvl="0"/>
            <a:r>
              <a:rPr lang="en-US"/>
              <a:t>Click to edit Master text styles</a:t>
            </a:r>
          </a:p>
        </p:txBody>
      </p:sp>
      <p:sp>
        <p:nvSpPr>
          <p:cNvPr id="13" name="Picture Placeholder 2"/>
          <p:cNvSpPr>
            <a:spLocks noGrp="1"/>
          </p:cNvSpPr>
          <p:nvPr>
            <p:ph type="pic" sz="quarter" idx="30"/>
          </p:nvPr>
        </p:nvSpPr>
        <p:spPr>
          <a:xfrm>
            <a:off x="243478" y="2267179"/>
            <a:ext cx="662795" cy="664200"/>
          </a:xfrm>
        </p:spPr>
        <p:txBody>
          <a:bodyPr rtlCol="0" anchor="ctr">
            <a:noAutofit/>
          </a:bodyPr>
          <a:lstStyle>
            <a:lvl1pPr marL="0" marR="0" indent="0" algn="ctr" defTabSz="515390" rtl="0" eaLnBrk="1" fontAlgn="auto" latinLnBrk="0" hangingPunct="1">
              <a:lnSpc>
                <a:spcPts val="733"/>
              </a:lnSpc>
              <a:spcBef>
                <a:spcPts val="0"/>
              </a:spcBef>
              <a:spcAft>
                <a:spcPts val="169"/>
              </a:spcAft>
              <a:buClrTx/>
              <a:buSzPct val="100000"/>
              <a:buFont typeface="Wingdings" charset="2"/>
              <a:buNone/>
              <a:tabLst/>
              <a:defRPr sz="733">
                <a:latin typeface="+mj-lt"/>
              </a:defRPr>
            </a:lvl1pPr>
          </a:lstStyle>
          <a:p>
            <a:pPr lvl="0"/>
            <a:r>
              <a:rPr lang="en-US" noProof="0"/>
              <a:t>Click icon to add picture</a:t>
            </a:r>
            <a:endParaRPr lang="en-GB" noProof="0"/>
          </a:p>
        </p:txBody>
      </p:sp>
      <p:sp>
        <p:nvSpPr>
          <p:cNvPr id="14" name="Content Placeholder 1"/>
          <p:cNvSpPr>
            <a:spLocks noGrp="1"/>
          </p:cNvSpPr>
          <p:nvPr>
            <p:ph sz="quarter" idx="15"/>
          </p:nvPr>
        </p:nvSpPr>
        <p:spPr>
          <a:xfrm>
            <a:off x="985400" y="867600"/>
            <a:ext cx="3530107" cy="1209415"/>
          </a:xfrm>
          <a:prstGeom prst="rect">
            <a:avLst/>
          </a:prstGeom>
        </p:spPr>
        <p:txBody>
          <a:bodyPr rtlCol="0">
            <a:noAutofit/>
          </a:bodyPr>
          <a:lstStyle>
            <a:lvl1pPr>
              <a:defRPr lang="en-US" dirty="0"/>
            </a:lvl1pPr>
          </a:lstStyle>
          <a:p>
            <a:pPr lvl="0"/>
            <a:r>
              <a:rPr lang="en-US"/>
              <a:t>Click to edit Master text styles</a:t>
            </a:r>
          </a:p>
        </p:txBody>
      </p:sp>
      <p:sp>
        <p:nvSpPr>
          <p:cNvPr id="15" name="Picture Placeholder 1"/>
          <p:cNvSpPr>
            <a:spLocks noGrp="1"/>
          </p:cNvSpPr>
          <p:nvPr>
            <p:ph type="pic" sz="quarter" idx="29"/>
          </p:nvPr>
        </p:nvSpPr>
        <p:spPr>
          <a:xfrm>
            <a:off x="243478" y="867600"/>
            <a:ext cx="662795" cy="664200"/>
          </a:xfrm>
        </p:spPr>
        <p:txBody>
          <a:bodyPr rtlCol="0" anchor="ctr">
            <a:noAutofit/>
          </a:bodyPr>
          <a:lstStyle>
            <a:lvl1pPr algn="ctr">
              <a:lnSpc>
                <a:spcPts val="733"/>
              </a:lnSpc>
              <a:defRPr sz="733">
                <a:latin typeface="+mj-lt"/>
              </a:defRPr>
            </a:lvl1pPr>
          </a:lstStyle>
          <a:p>
            <a:pPr lvl="0"/>
            <a:r>
              <a:rPr lang="en-US" noProof="0"/>
              <a:t>Click icon to add picture</a:t>
            </a:r>
            <a:endParaRPr lang="en-GB" noProof="0"/>
          </a:p>
        </p:txBody>
      </p:sp>
      <p:sp>
        <p:nvSpPr>
          <p:cNvPr id="20" name="Subtitle 2"/>
          <p:cNvSpPr>
            <a:spLocks noGrp="1"/>
          </p:cNvSpPr>
          <p:nvPr>
            <p:ph type="subTitle" idx="1"/>
          </p:nvPr>
        </p:nvSpPr>
        <p:spPr>
          <a:xfrm>
            <a:off x="247613" y="383750"/>
            <a:ext cx="8647150" cy="289734"/>
          </a:xfrm>
        </p:spPr>
        <p:txBody>
          <a:bodyPr anchor="ctr"/>
          <a:lstStyle>
            <a:lvl1pPr marL="0" indent="0" algn="l">
              <a:buNone/>
              <a:defRPr sz="1804">
                <a:solidFill>
                  <a:schemeClr val="tx2"/>
                </a:solidFill>
              </a:defRPr>
            </a:lvl1pPr>
            <a:lvl2pPr marL="342734" indent="0" algn="ctr">
              <a:buNone/>
              <a:defRPr sz="1499"/>
            </a:lvl2pPr>
            <a:lvl3pPr marL="685469" indent="0" algn="ctr">
              <a:buNone/>
              <a:defRPr sz="1349"/>
            </a:lvl3pPr>
            <a:lvl4pPr marL="1028202" indent="0" algn="ctr">
              <a:buNone/>
              <a:defRPr sz="1199"/>
            </a:lvl4pPr>
            <a:lvl5pPr marL="1370936" indent="0" algn="ctr">
              <a:buNone/>
              <a:defRPr sz="1199"/>
            </a:lvl5pPr>
            <a:lvl6pPr marL="1713670" indent="0" algn="ctr">
              <a:buNone/>
              <a:defRPr sz="1199"/>
            </a:lvl6pPr>
            <a:lvl7pPr marL="2056405" indent="0" algn="ctr">
              <a:buNone/>
              <a:defRPr sz="1199"/>
            </a:lvl7pPr>
            <a:lvl8pPr marL="2399138" indent="0" algn="ctr">
              <a:buNone/>
              <a:defRPr sz="1199"/>
            </a:lvl8pPr>
            <a:lvl9pPr marL="2741873" indent="0" algn="ctr">
              <a:buNone/>
              <a:defRPr sz="1199"/>
            </a:lvl9pPr>
          </a:lstStyle>
          <a:p>
            <a:r>
              <a:rPr lang="en-US"/>
              <a:t>Click to edit Master subtitle style</a:t>
            </a:r>
            <a:endParaRPr lang="en-GB"/>
          </a:p>
        </p:txBody>
      </p:sp>
      <p:sp>
        <p:nvSpPr>
          <p:cNvPr id="18" name="Title 1"/>
          <p:cNvSpPr>
            <a:spLocks noGrp="1"/>
          </p:cNvSpPr>
          <p:nvPr>
            <p:ph type="ctrTitle"/>
          </p:nvPr>
        </p:nvSpPr>
        <p:spPr>
          <a:xfrm>
            <a:off x="0" y="0"/>
            <a:ext cx="4572000" cy="226800"/>
          </a:xfrm>
          <a:prstGeom prst="rect">
            <a:avLst/>
          </a:prstGeom>
        </p:spPr>
        <p:txBody>
          <a:bodyPr wrap="square" lIns="252000" tIns="0" rIns="0" bIns="0" anchor="ctr">
            <a:noAutofit/>
          </a:bodyPr>
          <a:lstStyle>
            <a:lvl1pPr>
              <a:lnSpc>
                <a:spcPct val="100000"/>
              </a:lnSpc>
              <a:defRPr lang="en-GB" sz="900" cap="all" baseline="0">
                <a:solidFill>
                  <a:schemeClr val="bg1"/>
                </a:solidFill>
                <a:latin typeface="+mn-lt"/>
                <a:ea typeface="+mn-ea"/>
                <a:cs typeface="+mn-cs"/>
              </a:defRPr>
            </a:lvl1pPr>
          </a:lstStyle>
          <a:p>
            <a:pPr lvl="0"/>
            <a:r>
              <a:rPr lang="en-US"/>
              <a:t>Click to edit Master title style</a:t>
            </a:r>
            <a:endParaRPr lang="en-GB"/>
          </a:p>
        </p:txBody>
      </p:sp>
    </p:spTree>
    <p:extLst>
      <p:ext uri="{BB962C8B-B14F-4D97-AF65-F5344CB8AC3E}">
        <p14:creationId xmlns:p14="http://schemas.microsoft.com/office/powerpoint/2010/main" val="168900548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WOT">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FC599967-A7EA-30EE-0B95-787B291918AB}"/>
              </a:ext>
            </a:extLst>
          </p:cNvPr>
          <p:cNvSpPr txBox="1"/>
          <p:nvPr userDrawn="1"/>
        </p:nvSpPr>
        <p:spPr>
          <a:xfrm>
            <a:off x="5075238" y="2974975"/>
            <a:ext cx="3814762" cy="179388"/>
          </a:xfrm>
          <a:prstGeom prst="rect">
            <a:avLst/>
          </a:prstGeom>
        </p:spPr>
        <p:txBody>
          <a:bodyPr lIns="0" tIns="0" rIns="0" bIns="0" anchor="ctr"/>
          <a:lstStyle>
            <a:lvl1pPr lvl="0" indent="0" defTabSz="912114">
              <a:lnSpc>
                <a:spcPct val="100000"/>
              </a:lnSpc>
              <a:spcBef>
                <a:spcPts val="0"/>
              </a:spcBef>
              <a:spcAft>
                <a:spcPts val="0"/>
              </a:spcAft>
              <a:buFont typeface="Arial" panose="020B0604020202020204" pitchFamily="34" charset="0"/>
              <a:buNone/>
              <a:defRPr sz="1600" b="0" cap="none" baseline="0">
                <a:solidFill>
                  <a:schemeClr val="accent1"/>
                </a:solidFill>
                <a:latin typeface="+mj-lt"/>
                <a:cs typeface="Calibri" panose="020F0502020204030204" pitchFamily="34" charset="0"/>
              </a:defRPr>
            </a:lvl1pPr>
            <a:lvl2pPr marL="0" indent="0" defTabSz="912114">
              <a:lnSpc>
                <a:spcPts val="1200"/>
              </a:lnSpc>
              <a:spcBef>
                <a:spcPts val="0"/>
              </a:spcBef>
              <a:spcAft>
                <a:spcPts val="0"/>
              </a:spcAft>
              <a:buFont typeface="Arial" panose="020B0604020202020204" pitchFamily="34" charset="0"/>
              <a:buNone/>
              <a:defRPr sz="1400">
                <a:solidFill>
                  <a:schemeClr val="accent3"/>
                </a:solidFill>
                <a:latin typeface="+mj-lt"/>
                <a:cs typeface="Calibri" panose="020F0502020204030204" pitchFamily="34" charset="0"/>
              </a:defRPr>
            </a:lvl2pPr>
            <a:lvl3pPr marL="0" indent="0" defTabSz="912114">
              <a:lnSpc>
                <a:spcPct val="100000"/>
              </a:lnSpc>
              <a:spcBef>
                <a:spcPts val="0"/>
              </a:spcBef>
              <a:spcAft>
                <a:spcPts val="600"/>
              </a:spcAft>
              <a:buFont typeface="Arial" panose="020B0604020202020204" pitchFamily="34" charset="0"/>
              <a:buNone/>
              <a:defRPr sz="1400">
                <a:solidFill>
                  <a:schemeClr val="accent3"/>
                </a:solidFill>
                <a:latin typeface="+mj-lt"/>
                <a:cs typeface="Calibri" panose="020F0502020204030204" pitchFamily="34" charset="0"/>
              </a:defRPr>
            </a:lvl3pPr>
            <a:lvl4pPr marL="0" indent="0" defTabSz="912114">
              <a:lnSpc>
                <a:spcPct val="90000"/>
              </a:lnSpc>
              <a:spcBef>
                <a:spcPts val="499"/>
              </a:spcBef>
              <a:buFont typeface="Arial" panose="020B0604020202020204" pitchFamily="34" charset="0"/>
              <a:buNone/>
              <a:defRPr sz="1795">
                <a:solidFill>
                  <a:schemeClr val="accent3"/>
                </a:solidFill>
                <a:latin typeface="+mj-lt"/>
              </a:defRPr>
            </a:lvl4pPr>
            <a:lvl5pPr marL="0" indent="0" defTabSz="912114">
              <a:lnSpc>
                <a:spcPct val="90000"/>
              </a:lnSpc>
              <a:spcBef>
                <a:spcPts val="499"/>
              </a:spcBef>
              <a:buFont typeface="Arial" panose="020B0604020202020204" pitchFamily="34" charset="0"/>
              <a:buNone/>
              <a:defRPr sz="1795">
                <a:solidFill>
                  <a:schemeClr val="accent3"/>
                </a:solidFill>
                <a:latin typeface="+mj-lt"/>
              </a:defRPr>
            </a:lvl5pPr>
            <a:lvl6pPr marL="2508314" indent="-228029" defTabSz="912114">
              <a:lnSpc>
                <a:spcPct val="90000"/>
              </a:lnSpc>
              <a:spcBef>
                <a:spcPts val="499"/>
              </a:spcBef>
              <a:buFont typeface="Arial" panose="020B0604020202020204" pitchFamily="34" charset="0"/>
              <a:buChar char="•"/>
              <a:defRPr sz="1795"/>
            </a:lvl6pPr>
            <a:lvl7pPr marL="2964371" indent="-228029" defTabSz="912114">
              <a:lnSpc>
                <a:spcPct val="90000"/>
              </a:lnSpc>
              <a:spcBef>
                <a:spcPts val="499"/>
              </a:spcBef>
              <a:buFont typeface="Arial" panose="020B0604020202020204" pitchFamily="34" charset="0"/>
              <a:buChar char="•"/>
              <a:defRPr sz="1795"/>
            </a:lvl7pPr>
            <a:lvl8pPr marL="3420428" indent="-228029" defTabSz="912114">
              <a:lnSpc>
                <a:spcPct val="90000"/>
              </a:lnSpc>
              <a:spcBef>
                <a:spcPts val="499"/>
              </a:spcBef>
              <a:buFont typeface="Arial" panose="020B0604020202020204" pitchFamily="34" charset="0"/>
              <a:buChar char="•"/>
              <a:defRPr sz="1795"/>
            </a:lvl8pPr>
            <a:lvl9pPr marL="3876485" indent="-228029" defTabSz="912114">
              <a:lnSpc>
                <a:spcPct val="90000"/>
              </a:lnSpc>
              <a:spcBef>
                <a:spcPts val="499"/>
              </a:spcBef>
              <a:buFont typeface="Arial" panose="020B0604020202020204" pitchFamily="34" charset="0"/>
              <a:buChar char="•"/>
              <a:defRPr sz="1795"/>
            </a:lvl9pPr>
          </a:lstStyle>
          <a:p>
            <a:pPr eaLnBrk="1" fontAlgn="auto" hangingPunct="1">
              <a:defRPr/>
            </a:pPr>
            <a:r>
              <a:rPr lang="en-GB" sz="1202"/>
              <a:t>Threats</a:t>
            </a:r>
          </a:p>
        </p:txBody>
      </p:sp>
      <p:pic>
        <p:nvPicPr>
          <p:cNvPr id="3" name="Picture Placeholder 4">
            <a:extLst>
              <a:ext uri="{FF2B5EF4-FFF2-40B4-BE49-F238E27FC236}">
                <a16:creationId xmlns:a16="http://schemas.microsoft.com/office/drawing/2014/main" id="{6A3FF75C-853A-2A1C-3BB4-40B0DC978E92}"/>
              </a:ext>
            </a:extLst>
          </p:cNvPr>
          <p:cNvPicPr>
            <a:picLocks noChangeAspect="1"/>
          </p:cNvPicPr>
          <p:nvPr userDrawn="1"/>
        </p:nvPicPr>
        <p:blipFill>
          <a:blip r:embed="rId2">
            <a:duotone>
              <a:schemeClr val="accent1">
                <a:shade val="45000"/>
                <a:satMod val="135000"/>
              </a:schemeClr>
              <a:prstClr val="white"/>
            </a:duotone>
          </a:blip>
          <a:srcRect t="124" b="124"/>
          <a:stretch/>
        </p:blipFill>
        <p:spPr>
          <a:xfrm>
            <a:off x="4591468" y="2967479"/>
            <a:ext cx="479568" cy="478659"/>
          </a:xfrm>
          <a:prstGeom prst="rect">
            <a:avLst/>
          </a:prstGeom>
        </p:spPr>
      </p:pic>
      <p:sp>
        <p:nvSpPr>
          <p:cNvPr id="4" name="TextBox 3">
            <a:extLst>
              <a:ext uri="{FF2B5EF4-FFF2-40B4-BE49-F238E27FC236}">
                <a16:creationId xmlns:a16="http://schemas.microsoft.com/office/drawing/2014/main" id="{09070E7B-3363-72A8-8BE9-FA81B63A3A59}"/>
              </a:ext>
            </a:extLst>
          </p:cNvPr>
          <p:cNvSpPr txBox="1"/>
          <p:nvPr userDrawn="1"/>
        </p:nvSpPr>
        <p:spPr>
          <a:xfrm>
            <a:off x="5075238" y="866775"/>
            <a:ext cx="3814762" cy="179388"/>
          </a:xfrm>
          <a:prstGeom prst="rect">
            <a:avLst/>
          </a:prstGeom>
        </p:spPr>
        <p:txBody>
          <a:bodyPr lIns="0" tIns="0" rIns="0" bIns="0" anchor="ctr"/>
          <a:lstStyle>
            <a:lvl1pPr lvl="0" indent="0" defTabSz="912114">
              <a:lnSpc>
                <a:spcPct val="100000"/>
              </a:lnSpc>
              <a:spcBef>
                <a:spcPts val="0"/>
              </a:spcBef>
              <a:spcAft>
                <a:spcPts val="0"/>
              </a:spcAft>
              <a:buFont typeface="Arial" panose="020B0604020202020204" pitchFamily="34" charset="0"/>
              <a:buNone/>
              <a:defRPr sz="1600" b="0" cap="none" baseline="0">
                <a:solidFill>
                  <a:schemeClr val="accent1"/>
                </a:solidFill>
                <a:latin typeface="+mj-lt"/>
                <a:cs typeface="Calibri" panose="020F0502020204030204" pitchFamily="34" charset="0"/>
              </a:defRPr>
            </a:lvl1pPr>
            <a:lvl2pPr marL="0" indent="0" defTabSz="912114">
              <a:lnSpc>
                <a:spcPts val="1200"/>
              </a:lnSpc>
              <a:spcBef>
                <a:spcPts val="0"/>
              </a:spcBef>
              <a:spcAft>
                <a:spcPts val="0"/>
              </a:spcAft>
              <a:buFont typeface="Arial" panose="020B0604020202020204" pitchFamily="34" charset="0"/>
              <a:buNone/>
              <a:defRPr sz="1400">
                <a:solidFill>
                  <a:schemeClr val="accent3"/>
                </a:solidFill>
                <a:latin typeface="+mj-lt"/>
                <a:cs typeface="Calibri" panose="020F0502020204030204" pitchFamily="34" charset="0"/>
              </a:defRPr>
            </a:lvl2pPr>
            <a:lvl3pPr marL="0" indent="0" defTabSz="912114">
              <a:lnSpc>
                <a:spcPct val="100000"/>
              </a:lnSpc>
              <a:spcBef>
                <a:spcPts val="0"/>
              </a:spcBef>
              <a:spcAft>
                <a:spcPts val="600"/>
              </a:spcAft>
              <a:buFont typeface="Arial" panose="020B0604020202020204" pitchFamily="34" charset="0"/>
              <a:buNone/>
              <a:defRPr sz="1400">
                <a:solidFill>
                  <a:schemeClr val="accent3"/>
                </a:solidFill>
                <a:latin typeface="+mj-lt"/>
                <a:cs typeface="Calibri" panose="020F0502020204030204" pitchFamily="34" charset="0"/>
              </a:defRPr>
            </a:lvl3pPr>
            <a:lvl4pPr marL="0" indent="0" defTabSz="912114">
              <a:lnSpc>
                <a:spcPct val="90000"/>
              </a:lnSpc>
              <a:spcBef>
                <a:spcPts val="499"/>
              </a:spcBef>
              <a:buFont typeface="Arial" panose="020B0604020202020204" pitchFamily="34" charset="0"/>
              <a:buNone/>
              <a:defRPr sz="1795">
                <a:solidFill>
                  <a:schemeClr val="accent3"/>
                </a:solidFill>
                <a:latin typeface="+mj-lt"/>
              </a:defRPr>
            </a:lvl4pPr>
            <a:lvl5pPr marL="0" indent="0" defTabSz="912114">
              <a:lnSpc>
                <a:spcPct val="90000"/>
              </a:lnSpc>
              <a:spcBef>
                <a:spcPts val="499"/>
              </a:spcBef>
              <a:buFont typeface="Arial" panose="020B0604020202020204" pitchFamily="34" charset="0"/>
              <a:buNone/>
              <a:defRPr sz="1795">
                <a:solidFill>
                  <a:schemeClr val="accent3"/>
                </a:solidFill>
                <a:latin typeface="+mj-lt"/>
              </a:defRPr>
            </a:lvl5pPr>
            <a:lvl6pPr marL="2508314" indent="-228029" defTabSz="912114">
              <a:lnSpc>
                <a:spcPct val="90000"/>
              </a:lnSpc>
              <a:spcBef>
                <a:spcPts val="499"/>
              </a:spcBef>
              <a:buFont typeface="Arial" panose="020B0604020202020204" pitchFamily="34" charset="0"/>
              <a:buChar char="•"/>
              <a:defRPr sz="1795"/>
            </a:lvl6pPr>
            <a:lvl7pPr marL="2964371" indent="-228029" defTabSz="912114">
              <a:lnSpc>
                <a:spcPct val="90000"/>
              </a:lnSpc>
              <a:spcBef>
                <a:spcPts val="499"/>
              </a:spcBef>
              <a:buFont typeface="Arial" panose="020B0604020202020204" pitchFamily="34" charset="0"/>
              <a:buChar char="•"/>
              <a:defRPr sz="1795"/>
            </a:lvl7pPr>
            <a:lvl8pPr marL="3420428" indent="-228029" defTabSz="912114">
              <a:lnSpc>
                <a:spcPct val="90000"/>
              </a:lnSpc>
              <a:spcBef>
                <a:spcPts val="499"/>
              </a:spcBef>
              <a:buFont typeface="Arial" panose="020B0604020202020204" pitchFamily="34" charset="0"/>
              <a:buChar char="•"/>
              <a:defRPr sz="1795"/>
            </a:lvl8pPr>
            <a:lvl9pPr marL="3876485" indent="-228029" defTabSz="912114">
              <a:lnSpc>
                <a:spcPct val="90000"/>
              </a:lnSpc>
              <a:spcBef>
                <a:spcPts val="499"/>
              </a:spcBef>
              <a:buFont typeface="Arial" panose="020B0604020202020204" pitchFamily="34" charset="0"/>
              <a:buChar char="•"/>
              <a:defRPr sz="1795"/>
            </a:lvl9pPr>
          </a:lstStyle>
          <a:p>
            <a:pPr eaLnBrk="1" fontAlgn="auto" hangingPunct="1">
              <a:defRPr/>
            </a:pPr>
            <a:r>
              <a:rPr lang="en-GB" sz="1202"/>
              <a:t>Weaknesses</a:t>
            </a:r>
          </a:p>
        </p:txBody>
      </p:sp>
      <p:pic>
        <p:nvPicPr>
          <p:cNvPr id="5" name="Picture Placeholder 3">
            <a:extLst>
              <a:ext uri="{FF2B5EF4-FFF2-40B4-BE49-F238E27FC236}">
                <a16:creationId xmlns:a16="http://schemas.microsoft.com/office/drawing/2014/main" id="{77F8FAA0-EDE4-91CA-8F9D-BAB641EA95AA}"/>
              </a:ext>
            </a:extLst>
          </p:cNvPr>
          <p:cNvPicPr>
            <a:picLocks noChangeAspect="1"/>
          </p:cNvPicPr>
          <p:nvPr userDrawn="1"/>
        </p:nvPicPr>
        <p:blipFill>
          <a:blip r:embed="rId3">
            <a:duotone>
              <a:schemeClr val="accent1">
                <a:shade val="45000"/>
                <a:satMod val="135000"/>
              </a:schemeClr>
              <a:prstClr val="white"/>
            </a:duotone>
          </a:blip>
          <a:srcRect t="124" b="124"/>
          <a:stretch/>
        </p:blipFill>
        <p:spPr>
          <a:xfrm>
            <a:off x="4591468" y="887679"/>
            <a:ext cx="479568" cy="478659"/>
          </a:xfrm>
          <a:prstGeom prst="rect">
            <a:avLst/>
          </a:prstGeom>
        </p:spPr>
      </p:pic>
      <p:sp>
        <p:nvSpPr>
          <p:cNvPr id="6" name="TextBox 2">
            <a:extLst>
              <a:ext uri="{FF2B5EF4-FFF2-40B4-BE49-F238E27FC236}">
                <a16:creationId xmlns:a16="http://schemas.microsoft.com/office/drawing/2014/main" id="{325BB263-0B22-9223-3752-7EA59B997E21}"/>
              </a:ext>
            </a:extLst>
          </p:cNvPr>
          <p:cNvSpPr txBox="1"/>
          <p:nvPr userDrawn="1"/>
        </p:nvSpPr>
        <p:spPr>
          <a:xfrm>
            <a:off x="604838" y="2974975"/>
            <a:ext cx="3814762" cy="179388"/>
          </a:xfrm>
          <a:prstGeom prst="rect">
            <a:avLst/>
          </a:prstGeom>
        </p:spPr>
        <p:txBody>
          <a:bodyPr lIns="0" tIns="0" rIns="0" bIns="0" anchor="ctr"/>
          <a:lstStyle>
            <a:lvl1pPr lvl="0" indent="0" defTabSz="912114">
              <a:lnSpc>
                <a:spcPct val="100000"/>
              </a:lnSpc>
              <a:spcBef>
                <a:spcPts val="0"/>
              </a:spcBef>
              <a:spcAft>
                <a:spcPts val="0"/>
              </a:spcAft>
              <a:buFont typeface="Arial" panose="020B0604020202020204" pitchFamily="34" charset="0"/>
              <a:buNone/>
              <a:defRPr sz="1600" b="0" cap="none" baseline="0">
                <a:solidFill>
                  <a:schemeClr val="accent1"/>
                </a:solidFill>
                <a:latin typeface="+mj-lt"/>
                <a:cs typeface="Calibri" panose="020F0502020204030204" pitchFamily="34" charset="0"/>
              </a:defRPr>
            </a:lvl1pPr>
            <a:lvl2pPr marL="0" indent="0" defTabSz="912114">
              <a:lnSpc>
                <a:spcPts val="1200"/>
              </a:lnSpc>
              <a:spcBef>
                <a:spcPts val="0"/>
              </a:spcBef>
              <a:spcAft>
                <a:spcPts val="0"/>
              </a:spcAft>
              <a:buFont typeface="Arial" panose="020B0604020202020204" pitchFamily="34" charset="0"/>
              <a:buNone/>
              <a:defRPr sz="1400">
                <a:solidFill>
                  <a:schemeClr val="accent3"/>
                </a:solidFill>
                <a:latin typeface="+mj-lt"/>
                <a:cs typeface="Calibri" panose="020F0502020204030204" pitchFamily="34" charset="0"/>
              </a:defRPr>
            </a:lvl2pPr>
            <a:lvl3pPr marL="0" indent="0" defTabSz="912114">
              <a:lnSpc>
                <a:spcPct val="100000"/>
              </a:lnSpc>
              <a:spcBef>
                <a:spcPts val="0"/>
              </a:spcBef>
              <a:spcAft>
                <a:spcPts val="600"/>
              </a:spcAft>
              <a:buFont typeface="Arial" panose="020B0604020202020204" pitchFamily="34" charset="0"/>
              <a:buNone/>
              <a:defRPr sz="1400">
                <a:solidFill>
                  <a:schemeClr val="accent3"/>
                </a:solidFill>
                <a:latin typeface="+mj-lt"/>
                <a:cs typeface="Calibri" panose="020F0502020204030204" pitchFamily="34" charset="0"/>
              </a:defRPr>
            </a:lvl3pPr>
            <a:lvl4pPr marL="0" indent="0" defTabSz="912114">
              <a:lnSpc>
                <a:spcPct val="90000"/>
              </a:lnSpc>
              <a:spcBef>
                <a:spcPts val="499"/>
              </a:spcBef>
              <a:buFont typeface="Arial" panose="020B0604020202020204" pitchFamily="34" charset="0"/>
              <a:buNone/>
              <a:defRPr sz="1795">
                <a:solidFill>
                  <a:schemeClr val="accent3"/>
                </a:solidFill>
                <a:latin typeface="+mj-lt"/>
              </a:defRPr>
            </a:lvl4pPr>
            <a:lvl5pPr marL="0" indent="0" defTabSz="912114">
              <a:lnSpc>
                <a:spcPct val="90000"/>
              </a:lnSpc>
              <a:spcBef>
                <a:spcPts val="499"/>
              </a:spcBef>
              <a:buFont typeface="Arial" panose="020B0604020202020204" pitchFamily="34" charset="0"/>
              <a:buNone/>
              <a:defRPr sz="1795">
                <a:solidFill>
                  <a:schemeClr val="accent3"/>
                </a:solidFill>
                <a:latin typeface="+mj-lt"/>
              </a:defRPr>
            </a:lvl5pPr>
            <a:lvl6pPr marL="2508314" indent="-228029" defTabSz="912114">
              <a:lnSpc>
                <a:spcPct val="90000"/>
              </a:lnSpc>
              <a:spcBef>
                <a:spcPts val="499"/>
              </a:spcBef>
              <a:buFont typeface="Arial" panose="020B0604020202020204" pitchFamily="34" charset="0"/>
              <a:buChar char="•"/>
              <a:defRPr sz="1795"/>
            </a:lvl6pPr>
            <a:lvl7pPr marL="2964371" indent="-228029" defTabSz="912114">
              <a:lnSpc>
                <a:spcPct val="90000"/>
              </a:lnSpc>
              <a:spcBef>
                <a:spcPts val="499"/>
              </a:spcBef>
              <a:buFont typeface="Arial" panose="020B0604020202020204" pitchFamily="34" charset="0"/>
              <a:buChar char="•"/>
              <a:defRPr sz="1795"/>
            </a:lvl7pPr>
            <a:lvl8pPr marL="3420428" indent="-228029" defTabSz="912114">
              <a:lnSpc>
                <a:spcPct val="90000"/>
              </a:lnSpc>
              <a:spcBef>
                <a:spcPts val="499"/>
              </a:spcBef>
              <a:buFont typeface="Arial" panose="020B0604020202020204" pitchFamily="34" charset="0"/>
              <a:buChar char="•"/>
              <a:defRPr sz="1795"/>
            </a:lvl8pPr>
            <a:lvl9pPr marL="3876485" indent="-228029" defTabSz="912114">
              <a:lnSpc>
                <a:spcPct val="90000"/>
              </a:lnSpc>
              <a:spcBef>
                <a:spcPts val="499"/>
              </a:spcBef>
              <a:buFont typeface="Arial" panose="020B0604020202020204" pitchFamily="34" charset="0"/>
              <a:buChar char="•"/>
              <a:defRPr sz="1795"/>
            </a:lvl9pPr>
          </a:lstStyle>
          <a:p>
            <a:pPr eaLnBrk="1" fontAlgn="auto" hangingPunct="1">
              <a:defRPr/>
            </a:pPr>
            <a:r>
              <a:rPr lang="en-GB" sz="1202">
                <a:solidFill>
                  <a:schemeClr val="accent2"/>
                </a:solidFill>
              </a:rPr>
              <a:t>Opportunities</a:t>
            </a:r>
          </a:p>
        </p:txBody>
      </p:sp>
      <p:pic>
        <p:nvPicPr>
          <p:cNvPr id="7" name="Picture Placeholder 2">
            <a:extLst>
              <a:ext uri="{FF2B5EF4-FFF2-40B4-BE49-F238E27FC236}">
                <a16:creationId xmlns:a16="http://schemas.microsoft.com/office/drawing/2014/main" id="{A9D7EB63-9849-A168-A31D-3A0C3C377BE0}"/>
              </a:ext>
            </a:extLst>
          </p:cNvPr>
          <p:cNvPicPr>
            <a:picLocks noChangeAspect="1"/>
          </p:cNvPicPr>
          <p:nvPr userDrawn="1"/>
        </p:nvPicPr>
        <p:blipFill>
          <a:blip r:embed="rId4">
            <a:duotone>
              <a:schemeClr val="accent2">
                <a:shade val="45000"/>
                <a:satMod val="135000"/>
              </a:schemeClr>
              <a:prstClr val="white"/>
            </a:duotone>
          </a:blip>
          <a:srcRect t="124" b="124"/>
          <a:stretch/>
        </p:blipFill>
        <p:spPr>
          <a:xfrm>
            <a:off x="137820" y="2967479"/>
            <a:ext cx="479568" cy="478659"/>
          </a:xfrm>
          <a:prstGeom prst="rect">
            <a:avLst/>
          </a:prstGeom>
          <a:ln>
            <a:noFill/>
          </a:ln>
        </p:spPr>
      </p:pic>
      <p:sp>
        <p:nvSpPr>
          <p:cNvPr id="8" name="TextBox 1">
            <a:extLst>
              <a:ext uri="{FF2B5EF4-FFF2-40B4-BE49-F238E27FC236}">
                <a16:creationId xmlns:a16="http://schemas.microsoft.com/office/drawing/2014/main" id="{7EAE7B16-9E3D-5D7D-BB43-F0A3664C53F3}"/>
              </a:ext>
            </a:extLst>
          </p:cNvPr>
          <p:cNvSpPr txBox="1"/>
          <p:nvPr userDrawn="1"/>
        </p:nvSpPr>
        <p:spPr>
          <a:xfrm>
            <a:off x="604838" y="866775"/>
            <a:ext cx="3814762" cy="179388"/>
          </a:xfrm>
          <a:prstGeom prst="rect">
            <a:avLst/>
          </a:prstGeom>
        </p:spPr>
        <p:txBody>
          <a:bodyPr lIns="0" tIns="0" rIns="0" bIns="0" anchor="ctr"/>
          <a:lstStyle>
            <a:lvl1pPr lvl="0" indent="0" defTabSz="912114">
              <a:lnSpc>
                <a:spcPct val="100000"/>
              </a:lnSpc>
              <a:spcBef>
                <a:spcPts val="0"/>
              </a:spcBef>
              <a:spcAft>
                <a:spcPts val="0"/>
              </a:spcAft>
              <a:buFont typeface="Arial" panose="020B0604020202020204" pitchFamily="34" charset="0"/>
              <a:buNone/>
              <a:defRPr sz="1600" b="0" cap="none" baseline="0">
                <a:solidFill>
                  <a:schemeClr val="accent1"/>
                </a:solidFill>
                <a:latin typeface="+mj-lt"/>
                <a:cs typeface="Calibri" panose="020F0502020204030204" pitchFamily="34" charset="0"/>
              </a:defRPr>
            </a:lvl1pPr>
            <a:lvl2pPr marL="0" indent="0" defTabSz="912114">
              <a:lnSpc>
                <a:spcPts val="1200"/>
              </a:lnSpc>
              <a:spcBef>
                <a:spcPts val="0"/>
              </a:spcBef>
              <a:spcAft>
                <a:spcPts val="0"/>
              </a:spcAft>
              <a:buFont typeface="Arial" panose="020B0604020202020204" pitchFamily="34" charset="0"/>
              <a:buNone/>
              <a:defRPr sz="1400">
                <a:solidFill>
                  <a:schemeClr val="accent3"/>
                </a:solidFill>
                <a:latin typeface="+mj-lt"/>
                <a:cs typeface="Calibri" panose="020F0502020204030204" pitchFamily="34" charset="0"/>
              </a:defRPr>
            </a:lvl2pPr>
            <a:lvl3pPr marL="0" indent="0" defTabSz="912114">
              <a:lnSpc>
                <a:spcPct val="100000"/>
              </a:lnSpc>
              <a:spcBef>
                <a:spcPts val="0"/>
              </a:spcBef>
              <a:spcAft>
                <a:spcPts val="600"/>
              </a:spcAft>
              <a:buFont typeface="Arial" panose="020B0604020202020204" pitchFamily="34" charset="0"/>
              <a:buNone/>
              <a:defRPr sz="1400">
                <a:solidFill>
                  <a:schemeClr val="accent3"/>
                </a:solidFill>
                <a:latin typeface="+mj-lt"/>
                <a:cs typeface="Calibri" panose="020F0502020204030204" pitchFamily="34" charset="0"/>
              </a:defRPr>
            </a:lvl3pPr>
            <a:lvl4pPr marL="0" indent="0" defTabSz="912114">
              <a:lnSpc>
                <a:spcPct val="90000"/>
              </a:lnSpc>
              <a:spcBef>
                <a:spcPts val="499"/>
              </a:spcBef>
              <a:buFont typeface="Arial" panose="020B0604020202020204" pitchFamily="34" charset="0"/>
              <a:buNone/>
              <a:defRPr sz="1795">
                <a:solidFill>
                  <a:schemeClr val="accent3"/>
                </a:solidFill>
                <a:latin typeface="+mj-lt"/>
              </a:defRPr>
            </a:lvl4pPr>
            <a:lvl5pPr marL="0" indent="0" defTabSz="912114">
              <a:lnSpc>
                <a:spcPct val="90000"/>
              </a:lnSpc>
              <a:spcBef>
                <a:spcPts val="499"/>
              </a:spcBef>
              <a:buFont typeface="Arial" panose="020B0604020202020204" pitchFamily="34" charset="0"/>
              <a:buNone/>
              <a:defRPr sz="1795">
                <a:solidFill>
                  <a:schemeClr val="accent3"/>
                </a:solidFill>
                <a:latin typeface="+mj-lt"/>
              </a:defRPr>
            </a:lvl5pPr>
            <a:lvl6pPr marL="2508314" indent="-228029" defTabSz="912114">
              <a:lnSpc>
                <a:spcPct val="90000"/>
              </a:lnSpc>
              <a:spcBef>
                <a:spcPts val="499"/>
              </a:spcBef>
              <a:buFont typeface="Arial" panose="020B0604020202020204" pitchFamily="34" charset="0"/>
              <a:buChar char="•"/>
              <a:defRPr sz="1795"/>
            </a:lvl6pPr>
            <a:lvl7pPr marL="2964371" indent="-228029" defTabSz="912114">
              <a:lnSpc>
                <a:spcPct val="90000"/>
              </a:lnSpc>
              <a:spcBef>
                <a:spcPts val="499"/>
              </a:spcBef>
              <a:buFont typeface="Arial" panose="020B0604020202020204" pitchFamily="34" charset="0"/>
              <a:buChar char="•"/>
              <a:defRPr sz="1795"/>
            </a:lvl7pPr>
            <a:lvl8pPr marL="3420428" indent="-228029" defTabSz="912114">
              <a:lnSpc>
                <a:spcPct val="90000"/>
              </a:lnSpc>
              <a:spcBef>
                <a:spcPts val="499"/>
              </a:spcBef>
              <a:buFont typeface="Arial" panose="020B0604020202020204" pitchFamily="34" charset="0"/>
              <a:buChar char="•"/>
              <a:defRPr sz="1795"/>
            </a:lvl8pPr>
            <a:lvl9pPr marL="3876485" indent="-228029" defTabSz="912114">
              <a:lnSpc>
                <a:spcPct val="90000"/>
              </a:lnSpc>
              <a:spcBef>
                <a:spcPts val="499"/>
              </a:spcBef>
              <a:buFont typeface="Arial" panose="020B0604020202020204" pitchFamily="34" charset="0"/>
              <a:buChar char="•"/>
              <a:defRPr sz="1795"/>
            </a:lvl9pPr>
          </a:lstStyle>
          <a:p>
            <a:pPr eaLnBrk="1" fontAlgn="auto" hangingPunct="1">
              <a:defRPr/>
            </a:pPr>
            <a:r>
              <a:rPr lang="en-GB" sz="1202">
                <a:solidFill>
                  <a:schemeClr val="accent2"/>
                </a:solidFill>
              </a:rPr>
              <a:t>Strengths</a:t>
            </a:r>
          </a:p>
        </p:txBody>
      </p:sp>
      <p:pic>
        <p:nvPicPr>
          <p:cNvPr id="9" name="Picture Placeholder 1">
            <a:extLst>
              <a:ext uri="{FF2B5EF4-FFF2-40B4-BE49-F238E27FC236}">
                <a16:creationId xmlns:a16="http://schemas.microsoft.com/office/drawing/2014/main" id="{6C560A66-4143-0AFD-B5AC-090D7D04215F}"/>
              </a:ext>
            </a:extLst>
          </p:cNvPr>
          <p:cNvPicPr>
            <a:picLocks noChangeAspect="1"/>
          </p:cNvPicPr>
          <p:nvPr userDrawn="1"/>
        </p:nvPicPr>
        <p:blipFill>
          <a:blip r:embed="rId5">
            <a:duotone>
              <a:schemeClr val="accent2">
                <a:shade val="45000"/>
                <a:satMod val="135000"/>
              </a:schemeClr>
              <a:prstClr val="white"/>
            </a:duotone>
          </a:blip>
          <a:srcRect t="124" b="124"/>
          <a:stretch/>
        </p:blipFill>
        <p:spPr>
          <a:xfrm>
            <a:off x="137820" y="887679"/>
            <a:ext cx="479568" cy="478659"/>
          </a:xfrm>
          <a:prstGeom prst="rect">
            <a:avLst/>
          </a:prstGeom>
          <a:ln>
            <a:noFill/>
          </a:ln>
        </p:spPr>
      </p:pic>
      <p:sp>
        <p:nvSpPr>
          <p:cNvPr id="29" name="Content Placeholder 4"/>
          <p:cNvSpPr>
            <a:spLocks noGrp="1"/>
          </p:cNvSpPr>
          <p:nvPr>
            <p:ph sz="quarter" idx="36"/>
          </p:nvPr>
        </p:nvSpPr>
        <p:spPr>
          <a:xfrm>
            <a:off x="5074167" y="2963980"/>
            <a:ext cx="3816000" cy="1897200"/>
          </a:xfrm>
          <a:prstGeom prst="rect">
            <a:avLst/>
          </a:prstGeom>
        </p:spPr>
        <p:txBody>
          <a:bodyPr tIns="252000" rtlCol="0">
            <a:noAutofit/>
          </a:bodyPr>
          <a:lstStyle>
            <a:lvl1pPr>
              <a:defRPr lang="en-US" dirty="0"/>
            </a:lvl1pPr>
          </a:lstStyle>
          <a:p>
            <a:pPr lvl="0"/>
            <a:r>
              <a:rPr lang="en-US"/>
              <a:t>Click to edit Master text styles</a:t>
            </a:r>
          </a:p>
        </p:txBody>
      </p:sp>
      <p:sp>
        <p:nvSpPr>
          <p:cNvPr id="28" name="Content Placeholder 3"/>
          <p:cNvSpPr>
            <a:spLocks noGrp="1"/>
          </p:cNvSpPr>
          <p:nvPr>
            <p:ph sz="quarter" idx="35"/>
          </p:nvPr>
        </p:nvSpPr>
        <p:spPr>
          <a:xfrm>
            <a:off x="5074167" y="867600"/>
            <a:ext cx="3816000" cy="1897200"/>
          </a:xfrm>
          <a:prstGeom prst="rect">
            <a:avLst/>
          </a:prstGeom>
        </p:spPr>
        <p:txBody>
          <a:bodyPr tIns="252000" rtlCol="0">
            <a:noAutofit/>
          </a:bodyPr>
          <a:lstStyle>
            <a:lvl1pPr>
              <a:defRPr lang="en-US" dirty="0"/>
            </a:lvl1pPr>
          </a:lstStyle>
          <a:p>
            <a:pPr lvl="0"/>
            <a:r>
              <a:rPr lang="en-US"/>
              <a:t>Click to edit Master text styles</a:t>
            </a:r>
          </a:p>
        </p:txBody>
      </p:sp>
      <p:sp>
        <p:nvSpPr>
          <p:cNvPr id="27" name="Content Placeholder 2"/>
          <p:cNvSpPr>
            <a:spLocks noGrp="1"/>
          </p:cNvSpPr>
          <p:nvPr>
            <p:ph sz="quarter" idx="34"/>
          </p:nvPr>
        </p:nvSpPr>
        <p:spPr>
          <a:xfrm>
            <a:off x="604367" y="2963980"/>
            <a:ext cx="3816000" cy="1897200"/>
          </a:xfrm>
          <a:prstGeom prst="rect">
            <a:avLst/>
          </a:prstGeom>
        </p:spPr>
        <p:txBody>
          <a:bodyPr tIns="252000" rtlCol="0">
            <a:noAutofit/>
          </a:bodyPr>
          <a:lstStyle>
            <a:lvl1pPr>
              <a:defRPr lang="en-US" dirty="0"/>
            </a:lvl1pPr>
          </a:lstStyle>
          <a:p>
            <a:pPr lvl="0"/>
            <a:r>
              <a:rPr lang="en-US"/>
              <a:t>Click to edit Master text styles</a:t>
            </a:r>
          </a:p>
        </p:txBody>
      </p:sp>
      <p:sp>
        <p:nvSpPr>
          <p:cNvPr id="26" name="Content Placeholder 1"/>
          <p:cNvSpPr>
            <a:spLocks noGrp="1"/>
          </p:cNvSpPr>
          <p:nvPr>
            <p:ph sz="quarter" idx="24"/>
          </p:nvPr>
        </p:nvSpPr>
        <p:spPr>
          <a:xfrm>
            <a:off x="604367" y="867600"/>
            <a:ext cx="3816000" cy="1897200"/>
          </a:xfrm>
          <a:prstGeom prst="rect">
            <a:avLst/>
          </a:prstGeom>
        </p:spPr>
        <p:txBody>
          <a:bodyPr tIns="252000" rtlCol="0">
            <a:noAutofit/>
          </a:bodyPr>
          <a:lstStyle>
            <a:lvl1pPr>
              <a:defRPr lang="en-US" dirty="0"/>
            </a:lvl1pPr>
          </a:lstStyle>
          <a:p>
            <a:pPr lvl="0"/>
            <a:r>
              <a:rPr lang="en-US"/>
              <a:t>Click to edit Master text styles</a:t>
            </a:r>
          </a:p>
        </p:txBody>
      </p:sp>
      <p:sp>
        <p:nvSpPr>
          <p:cNvPr id="17" name="Subtitle 2"/>
          <p:cNvSpPr>
            <a:spLocks noGrp="1"/>
          </p:cNvSpPr>
          <p:nvPr>
            <p:ph type="subTitle" idx="1"/>
          </p:nvPr>
        </p:nvSpPr>
        <p:spPr>
          <a:xfrm>
            <a:off x="247613" y="383750"/>
            <a:ext cx="8647150" cy="289734"/>
          </a:xfrm>
        </p:spPr>
        <p:txBody>
          <a:bodyPr anchor="ctr"/>
          <a:lstStyle>
            <a:lvl1pPr marL="0" indent="0" algn="l">
              <a:buNone/>
              <a:defRPr sz="1804">
                <a:solidFill>
                  <a:schemeClr val="tx2"/>
                </a:solidFill>
              </a:defRPr>
            </a:lvl1pPr>
            <a:lvl2pPr marL="342734" indent="0" algn="ctr">
              <a:buNone/>
              <a:defRPr sz="1499"/>
            </a:lvl2pPr>
            <a:lvl3pPr marL="685469" indent="0" algn="ctr">
              <a:buNone/>
              <a:defRPr sz="1349"/>
            </a:lvl3pPr>
            <a:lvl4pPr marL="1028202" indent="0" algn="ctr">
              <a:buNone/>
              <a:defRPr sz="1199"/>
            </a:lvl4pPr>
            <a:lvl5pPr marL="1370936" indent="0" algn="ctr">
              <a:buNone/>
              <a:defRPr sz="1199"/>
            </a:lvl5pPr>
            <a:lvl6pPr marL="1713670" indent="0" algn="ctr">
              <a:buNone/>
              <a:defRPr sz="1199"/>
            </a:lvl6pPr>
            <a:lvl7pPr marL="2056405" indent="0" algn="ctr">
              <a:buNone/>
              <a:defRPr sz="1199"/>
            </a:lvl7pPr>
            <a:lvl8pPr marL="2399138" indent="0" algn="ctr">
              <a:buNone/>
              <a:defRPr sz="1199"/>
            </a:lvl8pPr>
            <a:lvl9pPr marL="2741873" indent="0" algn="ctr">
              <a:buNone/>
              <a:defRPr sz="1199"/>
            </a:lvl9pPr>
          </a:lstStyle>
          <a:p>
            <a:r>
              <a:rPr lang="en-US"/>
              <a:t>Click to edit Master subtitle style</a:t>
            </a:r>
            <a:endParaRPr lang="en-GB"/>
          </a:p>
        </p:txBody>
      </p:sp>
      <p:sp>
        <p:nvSpPr>
          <p:cNvPr id="16" name="Title 1"/>
          <p:cNvSpPr>
            <a:spLocks noGrp="1"/>
          </p:cNvSpPr>
          <p:nvPr>
            <p:ph type="ctrTitle"/>
          </p:nvPr>
        </p:nvSpPr>
        <p:spPr>
          <a:xfrm>
            <a:off x="0" y="0"/>
            <a:ext cx="4572000" cy="226800"/>
          </a:xfrm>
          <a:prstGeom prst="rect">
            <a:avLst/>
          </a:prstGeom>
        </p:spPr>
        <p:txBody>
          <a:bodyPr wrap="square" lIns="252000" tIns="0" rIns="0" bIns="0" anchor="ctr">
            <a:noAutofit/>
          </a:bodyPr>
          <a:lstStyle>
            <a:lvl1pPr>
              <a:lnSpc>
                <a:spcPct val="100000"/>
              </a:lnSpc>
              <a:defRPr lang="en-GB" sz="900" cap="all" baseline="0">
                <a:solidFill>
                  <a:schemeClr val="bg1"/>
                </a:solidFill>
                <a:latin typeface="+mn-lt"/>
                <a:ea typeface="+mn-ea"/>
                <a:cs typeface="+mn-cs"/>
              </a:defRPr>
            </a:lvl1pPr>
          </a:lstStyle>
          <a:p>
            <a:pPr lvl="0"/>
            <a:r>
              <a:rPr lang="en-US"/>
              <a:t>Click to edit Master title style</a:t>
            </a:r>
            <a:endParaRPr lang="en-GB"/>
          </a:p>
        </p:txBody>
      </p:sp>
    </p:spTree>
    <p:extLst>
      <p:ext uri="{BB962C8B-B14F-4D97-AF65-F5344CB8AC3E}">
        <p14:creationId xmlns:p14="http://schemas.microsoft.com/office/powerpoint/2010/main" val="196562547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Product Matrix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B1AA89-2613-EFEF-4BD6-B2B46445C39B}"/>
              </a:ext>
            </a:extLst>
          </p:cNvPr>
          <p:cNvGrpSpPr>
            <a:grpSpLocks/>
          </p:cNvGrpSpPr>
          <p:nvPr userDrawn="1"/>
        </p:nvGrpSpPr>
        <p:grpSpPr bwMode="auto">
          <a:xfrm>
            <a:off x="247650" y="876300"/>
            <a:ext cx="8640763" cy="4008438"/>
            <a:chOff x="337458" y="1153294"/>
            <a:chExt cx="11498508" cy="5331114"/>
          </a:xfrm>
        </p:grpSpPr>
        <p:sp>
          <p:nvSpPr>
            <p:cNvPr id="3" name="Rectangle 6">
              <a:extLst>
                <a:ext uri="{FF2B5EF4-FFF2-40B4-BE49-F238E27FC236}">
                  <a16:creationId xmlns:a16="http://schemas.microsoft.com/office/drawing/2014/main" id="{74BF6B7F-5194-A94C-ED7C-F9729113E0A7}"/>
                </a:ext>
              </a:extLst>
            </p:cNvPr>
            <p:cNvSpPr/>
            <p:nvPr userDrawn="1"/>
          </p:nvSpPr>
          <p:spPr>
            <a:xfrm>
              <a:off x="557161" y="3891692"/>
              <a:ext cx="215478" cy="2592716"/>
            </a:xfrm>
            <a:prstGeom prst="rect">
              <a:avLst/>
            </a:prstGeom>
            <a:solidFill>
              <a:schemeClr val="accent1"/>
            </a:solidFill>
          </p:spPr>
          <p:txBody>
            <a:bodyPr vert="vert270" lIns="0" tIns="0" rIns="0" bIns="0" anchor="ctr"/>
            <a:lstStyle/>
            <a:p>
              <a:pPr algn="ctr" defTabSz="687187" eaLnBrk="1" fontAlgn="auto" hangingPunct="1">
                <a:spcBef>
                  <a:spcPts val="0"/>
                </a:spcBef>
                <a:spcAft>
                  <a:spcPts val="0"/>
                </a:spcAft>
                <a:buFont typeface="Wingdings" charset="2"/>
                <a:buNone/>
                <a:defRPr/>
              </a:pPr>
              <a:endParaRPr lang="en-GB" sz="902" kern="0">
                <a:solidFill>
                  <a:srgbClr val="FFFFFF"/>
                </a:solidFill>
                <a:latin typeface="Calibri" panose="020F0502020204030204"/>
              </a:endParaRPr>
            </a:p>
          </p:txBody>
        </p:sp>
        <p:sp>
          <p:nvSpPr>
            <p:cNvPr id="4" name="Rectangle 5">
              <a:extLst>
                <a:ext uri="{FF2B5EF4-FFF2-40B4-BE49-F238E27FC236}">
                  <a16:creationId xmlns:a16="http://schemas.microsoft.com/office/drawing/2014/main" id="{865F4C29-3510-4174-5EC4-5D446A133522}"/>
                </a:ext>
              </a:extLst>
            </p:cNvPr>
            <p:cNvSpPr/>
            <p:nvPr userDrawn="1"/>
          </p:nvSpPr>
          <p:spPr>
            <a:xfrm>
              <a:off x="557161" y="1334869"/>
              <a:ext cx="215478" cy="2590605"/>
            </a:xfrm>
            <a:prstGeom prst="rect">
              <a:avLst/>
            </a:prstGeom>
            <a:solidFill>
              <a:schemeClr val="accent2"/>
            </a:solidFill>
          </p:spPr>
          <p:txBody>
            <a:bodyPr vert="vert270" lIns="0" tIns="0" rIns="0" bIns="0" anchor="ctr"/>
            <a:lstStyle/>
            <a:p>
              <a:pPr algn="ctr" defTabSz="687187" eaLnBrk="1" fontAlgn="auto" hangingPunct="1">
                <a:spcBef>
                  <a:spcPts val="0"/>
                </a:spcBef>
                <a:spcAft>
                  <a:spcPts val="0"/>
                </a:spcAft>
                <a:buFont typeface="Wingdings" charset="2"/>
                <a:buNone/>
                <a:defRPr/>
              </a:pPr>
              <a:endParaRPr lang="en-GB" sz="902" kern="0">
                <a:solidFill>
                  <a:srgbClr val="FFFFFF"/>
                </a:solidFill>
                <a:latin typeface="Calibri" panose="020F0502020204030204"/>
              </a:endParaRPr>
            </a:p>
          </p:txBody>
        </p:sp>
        <p:sp>
          <p:nvSpPr>
            <p:cNvPr id="5" name="Rectangle 4">
              <a:extLst>
                <a:ext uri="{FF2B5EF4-FFF2-40B4-BE49-F238E27FC236}">
                  <a16:creationId xmlns:a16="http://schemas.microsoft.com/office/drawing/2014/main" id="{8D3DD297-6852-E70B-DB2E-2C4066E250BE}"/>
                </a:ext>
              </a:extLst>
            </p:cNvPr>
            <p:cNvSpPr/>
            <p:nvPr userDrawn="1"/>
          </p:nvSpPr>
          <p:spPr>
            <a:xfrm>
              <a:off x="337458" y="1153294"/>
              <a:ext cx="215478" cy="5329002"/>
            </a:xfrm>
            <a:prstGeom prst="rect">
              <a:avLst/>
            </a:prstGeom>
            <a:solidFill>
              <a:schemeClr val="bg1">
                <a:lumMod val="85000"/>
              </a:schemeClr>
            </a:solidFill>
            <a:ln>
              <a:noFill/>
            </a:ln>
          </p:spPr>
          <p:txBody>
            <a:bodyPr vert="vert270" lIns="0" tIns="0" rIns="0" bIns="0" anchor="ctr"/>
            <a:lstStyle/>
            <a:p>
              <a:pPr algn="ctr" defTabSz="687187" eaLnBrk="1" fontAlgn="auto" hangingPunct="1">
                <a:spcBef>
                  <a:spcPts val="0"/>
                </a:spcBef>
                <a:spcAft>
                  <a:spcPts val="0"/>
                </a:spcAft>
                <a:buFont typeface="Wingdings" charset="2"/>
                <a:buNone/>
                <a:defRPr/>
              </a:pPr>
              <a:endParaRPr lang="en-GB" sz="902" kern="0">
                <a:solidFill>
                  <a:schemeClr val="tx2"/>
                </a:solidFill>
                <a:latin typeface="Calibri" panose="020F0502020204030204"/>
              </a:endParaRPr>
            </a:p>
          </p:txBody>
        </p:sp>
        <p:sp>
          <p:nvSpPr>
            <p:cNvPr id="6" name="Rectangle 3">
              <a:extLst>
                <a:ext uri="{FF2B5EF4-FFF2-40B4-BE49-F238E27FC236}">
                  <a16:creationId xmlns:a16="http://schemas.microsoft.com/office/drawing/2014/main" id="{23CA702A-E0C0-0965-DB1D-B7BA23B77A2E}"/>
                </a:ext>
              </a:extLst>
            </p:cNvPr>
            <p:cNvSpPr/>
            <p:nvPr userDrawn="1"/>
          </p:nvSpPr>
          <p:spPr>
            <a:xfrm rot="5400000">
              <a:off x="8956646" y="-1329094"/>
              <a:ext cx="215356" cy="5543282"/>
            </a:xfrm>
            <a:prstGeom prst="rect">
              <a:avLst/>
            </a:prstGeom>
            <a:solidFill>
              <a:schemeClr val="accent1"/>
            </a:solidFill>
            <a:ln>
              <a:noFill/>
            </a:ln>
          </p:spPr>
          <p:txBody>
            <a:bodyPr vert="vert270" lIns="0" tIns="0" rIns="0" bIns="0" anchor="ctr"/>
            <a:lstStyle/>
            <a:p>
              <a:pPr algn="ctr" defTabSz="687187" eaLnBrk="1" fontAlgn="auto" hangingPunct="1">
                <a:spcBef>
                  <a:spcPts val="0"/>
                </a:spcBef>
                <a:spcAft>
                  <a:spcPts val="0"/>
                </a:spcAft>
                <a:buFont typeface="Wingdings" charset="2"/>
                <a:buNone/>
                <a:defRPr/>
              </a:pPr>
              <a:endParaRPr lang="en-GB" sz="902" kern="0">
                <a:solidFill>
                  <a:srgbClr val="FFFFFF"/>
                </a:solidFill>
                <a:latin typeface="Calibri" panose="020F0502020204030204"/>
              </a:endParaRPr>
            </a:p>
          </p:txBody>
        </p:sp>
        <p:sp>
          <p:nvSpPr>
            <p:cNvPr id="7" name="Rectangle 2">
              <a:extLst>
                <a:ext uri="{FF2B5EF4-FFF2-40B4-BE49-F238E27FC236}">
                  <a16:creationId xmlns:a16="http://schemas.microsoft.com/office/drawing/2014/main" id="{8D3663BB-5643-7606-7A31-6A5072380F48}"/>
                </a:ext>
              </a:extLst>
            </p:cNvPr>
            <p:cNvSpPr/>
            <p:nvPr userDrawn="1"/>
          </p:nvSpPr>
          <p:spPr>
            <a:xfrm rot="5400000">
              <a:off x="3417590" y="-1329094"/>
              <a:ext cx="215356" cy="5543282"/>
            </a:xfrm>
            <a:prstGeom prst="rect">
              <a:avLst/>
            </a:prstGeom>
            <a:solidFill>
              <a:schemeClr val="accent2"/>
            </a:solidFill>
            <a:ln>
              <a:noFill/>
            </a:ln>
          </p:spPr>
          <p:txBody>
            <a:bodyPr vert="vert270" lIns="0" tIns="0" rIns="0" bIns="0" anchor="ctr"/>
            <a:lstStyle/>
            <a:p>
              <a:pPr algn="ctr" defTabSz="687187" eaLnBrk="1" fontAlgn="auto" hangingPunct="1">
                <a:spcBef>
                  <a:spcPts val="0"/>
                </a:spcBef>
                <a:spcAft>
                  <a:spcPts val="0"/>
                </a:spcAft>
                <a:buFont typeface="Wingdings" charset="2"/>
                <a:buNone/>
                <a:defRPr/>
              </a:pPr>
              <a:endParaRPr lang="en-GB" sz="902" kern="0">
                <a:solidFill>
                  <a:srgbClr val="FFFFFF"/>
                </a:solidFill>
                <a:latin typeface="Calibri" panose="020F0502020204030204"/>
              </a:endParaRPr>
            </a:p>
          </p:txBody>
        </p:sp>
        <p:sp>
          <p:nvSpPr>
            <p:cNvPr id="8" name="Rectangle 1">
              <a:extLst>
                <a:ext uri="{FF2B5EF4-FFF2-40B4-BE49-F238E27FC236}">
                  <a16:creationId xmlns:a16="http://schemas.microsoft.com/office/drawing/2014/main" id="{AB886B69-F7EB-B00A-90EC-7F88FB3345F6}"/>
                </a:ext>
              </a:extLst>
            </p:cNvPr>
            <p:cNvSpPr/>
            <p:nvPr userDrawn="1"/>
          </p:nvSpPr>
          <p:spPr>
            <a:xfrm rot="5400000">
              <a:off x="6094157" y="-4409052"/>
              <a:ext cx="179464" cy="11304155"/>
            </a:xfrm>
            <a:prstGeom prst="rect">
              <a:avLst/>
            </a:prstGeom>
            <a:solidFill>
              <a:schemeClr val="bg1">
                <a:lumMod val="85000"/>
              </a:schemeClr>
            </a:solidFill>
            <a:ln>
              <a:noFill/>
            </a:ln>
          </p:spPr>
          <p:txBody>
            <a:bodyPr vert="vert270" lIns="0" tIns="0" rIns="0" bIns="0" anchor="ctr"/>
            <a:lstStyle/>
            <a:p>
              <a:pPr algn="ctr" defTabSz="687187" eaLnBrk="1" fontAlgn="auto" hangingPunct="1">
                <a:spcBef>
                  <a:spcPts val="0"/>
                </a:spcBef>
                <a:spcAft>
                  <a:spcPts val="0"/>
                </a:spcAft>
                <a:buFont typeface="Wingdings" charset="2"/>
                <a:buNone/>
                <a:defRPr/>
              </a:pPr>
              <a:endParaRPr lang="en-GB" sz="902" kern="0">
                <a:solidFill>
                  <a:schemeClr val="tx2"/>
                </a:solidFill>
                <a:latin typeface="Calibri" panose="020F0502020204030204"/>
              </a:endParaRPr>
            </a:p>
          </p:txBody>
        </p:sp>
      </p:grpSp>
      <p:sp>
        <p:nvSpPr>
          <p:cNvPr id="10" name="Content Placeholder 4"/>
          <p:cNvSpPr>
            <a:spLocks noGrp="1"/>
          </p:cNvSpPr>
          <p:nvPr>
            <p:ph sz="quarter" idx="27"/>
          </p:nvPr>
        </p:nvSpPr>
        <p:spPr>
          <a:xfrm>
            <a:off x="4817178" y="3104733"/>
            <a:ext cx="4075200" cy="1746000"/>
          </a:xfrm>
          <a:prstGeom prst="rect">
            <a:avLst/>
          </a:prstGeom>
        </p:spPr>
        <p:txBody>
          <a:bodyPr lIns="90000" rtlCol="0">
            <a:noAutofit/>
          </a:bodyPr>
          <a:lstStyle>
            <a:lvl1pPr>
              <a:defRPr lang="en-US" dirty="0"/>
            </a:lvl1pPr>
          </a:lstStyle>
          <a:p>
            <a:pPr lvl="0"/>
            <a:r>
              <a:rPr lang="en-US"/>
              <a:t>Click to edit Master text styles</a:t>
            </a:r>
          </a:p>
        </p:txBody>
      </p:sp>
      <p:sp>
        <p:nvSpPr>
          <p:cNvPr id="11" name="Content Placeholder 3"/>
          <p:cNvSpPr>
            <a:spLocks noGrp="1"/>
          </p:cNvSpPr>
          <p:nvPr>
            <p:ph sz="quarter" idx="26"/>
          </p:nvPr>
        </p:nvSpPr>
        <p:spPr>
          <a:xfrm>
            <a:off x="4817178" y="1179753"/>
            <a:ext cx="4075200" cy="1746000"/>
          </a:xfrm>
          <a:prstGeom prst="rect">
            <a:avLst/>
          </a:prstGeom>
        </p:spPr>
        <p:txBody>
          <a:bodyPr lIns="90000" rtlCol="0">
            <a:noAutofit/>
          </a:bodyPr>
          <a:lstStyle>
            <a:lvl1pPr>
              <a:defRPr lang="en-US"/>
            </a:lvl1pPr>
          </a:lstStyle>
          <a:p>
            <a:pPr lvl="0"/>
            <a:r>
              <a:rPr lang="en-US"/>
              <a:t>Click to edit Master text styles</a:t>
            </a:r>
          </a:p>
        </p:txBody>
      </p:sp>
      <p:sp>
        <p:nvSpPr>
          <p:cNvPr id="13" name="Content Placeholder 2"/>
          <p:cNvSpPr>
            <a:spLocks noGrp="1"/>
          </p:cNvSpPr>
          <p:nvPr>
            <p:ph sz="quarter" idx="23"/>
          </p:nvPr>
        </p:nvSpPr>
        <p:spPr>
          <a:xfrm>
            <a:off x="565946" y="3108927"/>
            <a:ext cx="4075200" cy="1746000"/>
          </a:xfrm>
          <a:prstGeom prst="rect">
            <a:avLst/>
          </a:prstGeom>
        </p:spPr>
        <p:txBody>
          <a:bodyPr lIns="90000" rtlCol="0">
            <a:noAutofit/>
          </a:bodyPr>
          <a:lstStyle>
            <a:lvl1pPr>
              <a:defRPr lang="en-US" dirty="0"/>
            </a:lvl1pPr>
          </a:lstStyle>
          <a:p>
            <a:pPr lvl="0"/>
            <a:r>
              <a:rPr lang="en-US"/>
              <a:t>Click to edit Master text styles</a:t>
            </a:r>
          </a:p>
        </p:txBody>
      </p:sp>
      <p:sp>
        <p:nvSpPr>
          <p:cNvPr id="12" name="Content Placeholder 1"/>
          <p:cNvSpPr>
            <a:spLocks noGrp="1"/>
          </p:cNvSpPr>
          <p:nvPr>
            <p:ph sz="quarter" idx="15"/>
          </p:nvPr>
        </p:nvSpPr>
        <p:spPr>
          <a:xfrm>
            <a:off x="565946" y="1179753"/>
            <a:ext cx="4075200" cy="1746000"/>
          </a:xfrm>
          <a:prstGeom prst="rect">
            <a:avLst/>
          </a:prstGeom>
        </p:spPr>
        <p:txBody>
          <a:bodyPr lIns="90000" rtlCol="0">
            <a:noAutofit/>
          </a:bodyPr>
          <a:lstStyle>
            <a:lvl1pPr>
              <a:defRPr lang="en-US" dirty="0"/>
            </a:lvl1pPr>
          </a:lstStyle>
          <a:p>
            <a:pPr lvl="0"/>
            <a:r>
              <a:rPr lang="en-US"/>
              <a:t>Click to edit Master text styles</a:t>
            </a:r>
          </a:p>
        </p:txBody>
      </p:sp>
      <p:sp>
        <p:nvSpPr>
          <p:cNvPr id="19" name="Text Placeholder 6"/>
          <p:cNvSpPr>
            <a:spLocks noGrp="1"/>
          </p:cNvSpPr>
          <p:nvPr>
            <p:ph type="body" sz="quarter" idx="31"/>
          </p:nvPr>
        </p:nvSpPr>
        <p:spPr>
          <a:xfrm>
            <a:off x="5663447" y="1023210"/>
            <a:ext cx="2376000" cy="154800"/>
          </a:xfrm>
          <a:noFill/>
          <a:ln>
            <a:noFill/>
          </a:ln>
        </p:spPr>
        <p:txBody>
          <a:bodyPr rtlCol="0" anchor="ctr">
            <a:noAutofit/>
          </a:bodyPr>
          <a:lstStyle>
            <a:lvl1pPr algn="ctr">
              <a:defRPr kumimoji="0" lang="en-US" sz="902" b="0" i="0" u="none" strike="noStrike" kern="0" cap="none" spc="0" normalizeH="0" baseline="0" dirty="0" smtClean="0">
                <a:ln>
                  <a:noFill/>
                </a:ln>
                <a:solidFill>
                  <a:schemeClr val="bg1"/>
                </a:solidFill>
                <a:effectLst/>
                <a:uLnTx/>
                <a:uFillTx/>
                <a:latin typeface="Calibri" panose="020F0502020204030204"/>
                <a:cs typeface="+mn-cs"/>
              </a:defRPr>
            </a:lvl1pPr>
            <a:lvl2pPr>
              <a:buNone/>
              <a:defRPr lang="en-US" sz="1350" smtClean="0">
                <a:latin typeface="+mn-lt"/>
                <a:cs typeface="+mn-cs"/>
              </a:defRPr>
            </a:lvl2pPr>
            <a:lvl3pPr>
              <a:defRPr lang="en-US" sz="1350" smtClean="0">
                <a:latin typeface="+mn-lt"/>
                <a:cs typeface="+mn-cs"/>
              </a:defRPr>
            </a:lvl3pPr>
            <a:lvl4pPr>
              <a:defRPr lang="en-US" sz="1350" smtClean="0"/>
            </a:lvl4pPr>
            <a:lvl5pPr>
              <a:defRPr lang="en-GB" sz="1350"/>
            </a:lvl5pPr>
          </a:lstStyle>
          <a:p>
            <a:pPr lvl="0"/>
            <a:r>
              <a:rPr lang="en-US"/>
              <a:t>Click to edit Master text styles</a:t>
            </a:r>
          </a:p>
        </p:txBody>
      </p:sp>
      <p:sp>
        <p:nvSpPr>
          <p:cNvPr id="18" name="Text Placeholder 5"/>
          <p:cNvSpPr>
            <a:spLocks noGrp="1"/>
          </p:cNvSpPr>
          <p:nvPr>
            <p:ph type="body" sz="quarter" idx="30"/>
          </p:nvPr>
        </p:nvSpPr>
        <p:spPr>
          <a:xfrm>
            <a:off x="1424785" y="1023210"/>
            <a:ext cx="2376000" cy="154800"/>
          </a:xfrm>
          <a:noFill/>
          <a:ln>
            <a:noFill/>
          </a:ln>
        </p:spPr>
        <p:txBody>
          <a:bodyPr rtlCol="0" anchor="ctr">
            <a:noAutofit/>
          </a:bodyPr>
          <a:lstStyle>
            <a:lvl1pPr algn="ctr">
              <a:defRPr kumimoji="0" lang="en-US" sz="902" b="0" i="0" u="none" strike="noStrike" kern="0" cap="none" spc="0" normalizeH="0" baseline="0" dirty="0" smtClean="0">
                <a:ln>
                  <a:noFill/>
                </a:ln>
                <a:solidFill>
                  <a:schemeClr val="bg1"/>
                </a:solidFill>
                <a:effectLst/>
                <a:uLnTx/>
                <a:uFillTx/>
                <a:latin typeface="Calibri" panose="020F0502020204030204"/>
                <a:cs typeface="+mn-cs"/>
              </a:defRPr>
            </a:lvl1pPr>
            <a:lvl2pPr>
              <a:buNone/>
              <a:defRPr lang="en-US" sz="1350" smtClean="0">
                <a:latin typeface="+mn-lt"/>
                <a:cs typeface="+mn-cs"/>
              </a:defRPr>
            </a:lvl2pPr>
            <a:lvl3pPr>
              <a:defRPr lang="en-US" sz="1350" smtClean="0">
                <a:latin typeface="+mn-lt"/>
                <a:cs typeface="+mn-cs"/>
              </a:defRPr>
            </a:lvl3pPr>
            <a:lvl4pPr>
              <a:defRPr lang="en-US" sz="1350" smtClean="0"/>
            </a:lvl4pPr>
            <a:lvl5pPr>
              <a:defRPr lang="en-GB" sz="1350"/>
            </a:lvl5pPr>
          </a:lstStyle>
          <a:p>
            <a:pPr lvl="0"/>
            <a:r>
              <a:rPr lang="en-US"/>
              <a:t>Click to edit Master text styles</a:t>
            </a:r>
          </a:p>
        </p:txBody>
      </p:sp>
      <p:sp>
        <p:nvSpPr>
          <p:cNvPr id="20" name="Text Placeholder 4"/>
          <p:cNvSpPr>
            <a:spLocks noGrp="1"/>
          </p:cNvSpPr>
          <p:nvPr>
            <p:ph type="body" sz="quarter" idx="32"/>
          </p:nvPr>
        </p:nvSpPr>
        <p:spPr>
          <a:xfrm>
            <a:off x="408172" y="1374817"/>
            <a:ext cx="154800" cy="1368000"/>
          </a:xfrm>
          <a:noFill/>
        </p:spPr>
        <p:txBody>
          <a:bodyPr vert="vert270" rtlCol="0" anchor="ctr">
            <a:noAutofit/>
          </a:bodyPr>
          <a:lstStyle>
            <a:lvl1pPr algn="l">
              <a:defRPr kumimoji="0" lang="en-US" sz="902" b="0" i="0" u="none" strike="noStrike" kern="0" cap="none" spc="0" normalizeH="0" baseline="0" dirty="0" smtClean="0">
                <a:ln>
                  <a:noFill/>
                </a:ln>
                <a:solidFill>
                  <a:schemeClr val="bg1"/>
                </a:solidFill>
                <a:effectLst/>
                <a:uLnTx/>
                <a:uFillTx/>
                <a:latin typeface="Calibri" panose="020F0502020204030204"/>
                <a:cs typeface="+mn-cs"/>
              </a:defRPr>
            </a:lvl1pPr>
            <a:lvl2pPr>
              <a:defRPr lang="en-US" sz="1350" dirty="0" smtClean="0">
                <a:latin typeface="+mn-lt"/>
                <a:cs typeface="+mn-cs"/>
              </a:defRPr>
            </a:lvl2pPr>
            <a:lvl3pPr>
              <a:defRPr lang="en-US" sz="1350" dirty="0" smtClean="0">
                <a:latin typeface="+mn-lt"/>
                <a:cs typeface="+mn-cs"/>
              </a:defRPr>
            </a:lvl3pPr>
            <a:lvl4pPr>
              <a:defRPr lang="en-US" sz="1350" dirty="0" smtClean="0"/>
            </a:lvl4pPr>
            <a:lvl5pPr>
              <a:defRPr lang="en-GB" sz="1350" dirty="0"/>
            </a:lvl5pPr>
          </a:lstStyle>
          <a:p>
            <a:pPr lvl="0"/>
            <a:r>
              <a:rPr lang="en-US"/>
              <a:t>Click to edit Master text styles</a:t>
            </a:r>
          </a:p>
        </p:txBody>
      </p:sp>
      <p:sp>
        <p:nvSpPr>
          <p:cNvPr id="21" name="Text Placeholder 3"/>
          <p:cNvSpPr>
            <a:spLocks noGrp="1"/>
          </p:cNvSpPr>
          <p:nvPr>
            <p:ph type="body" sz="quarter" idx="33"/>
          </p:nvPr>
        </p:nvSpPr>
        <p:spPr>
          <a:xfrm>
            <a:off x="408172" y="3310934"/>
            <a:ext cx="154800" cy="1368000"/>
          </a:xfrm>
          <a:noFill/>
        </p:spPr>
        <p:txBody>
          <a:bodyPr vert="vert270" rtlCol="0" anchor="ctr">
            <a:noAutofit/>
          </a:bodyPr>
          <a:lstStyle>
            <a:lvl1pPr algn="l">
              <a:defRPr kumimoji="0" lang="en-US" sz="902" b="0" i="0" u="none" strike="noStrike" kern="0" cap="none" spc="0" normalizeH="0" baseline="0" dirty="0" smtClean="0">
                <a:ln>
                  <a:noFill/>
                </a:ln>
                <a:solidFill>
                  <a:schemeClr val="bg1"/>
                </a:solidFill>
                <a:effectLst/>
                <a:uLnTx/>
                <a:uFillTx/>
                <a:latin typeface="Calibri" panose="020F0502020204030204"/>
                <a:cs typeface="+mn-cs"/>
              </a:defRPr>
            </a:lvl1pPr>
            <a:lvl2pPr>
              <a:defRPr lang="en-US" sz="1350" dirty="0" smtClean="0">
                <a:latin typeface="+mn-lt"/>
                <a:cs typeface="+mn-cs"/>
              </a:defRPr>
            </a:lvl2pPr>
            <a:lvl3pPr>
              <a:defRPr lang="en-US" sz="1350" dirty="0" smtClean="0">
                <a:latin typeface="+mn-lt"/>
                <a:cs typeface="+mn-cs"/>
              </a:defRPr>
            </a:lvl3pPr>
            <a:lvl4pPr>
              <a:defRPr lang="en-US" sz="1350" dirty="0" smtClean="0"/>
            </a:lvl4pPr>
            <a:lvl5pPr>
              <a:defRPr lang="en-GB" sz="1350" dirty="0"/>
            </a:lvl5pPr>
          </a:lstStyle>
          <a:p>
            <a:pPr lvl="0"/>
            <a:r>
              <a:rPr lang="en-US"/>
              <a:t>Click to edit Master text styles</a:t>
            </a:r>
          </a:p>
        </p:txBody>
      </p:sp>
      <p:sp>
        <p:nvSpPr>
          <p:cNvPr id="16" name="Text Placeholder 2"/>
          <p:cNvSpPr>
            <a:spLocks noGrp="1"/>
          </p:cNvSpPr>
          <p:nvPr>
            <p:ph type="body" sz="quarter" idx="28"/>
          </p:nvPr>
        </p:nvSpPr>
        <p:spPr>
          <a:xfrm>
            <a:off x="2888853" y="871902"/>
            <a:ext cx="3708000" cy="154800"/>
          </a:xfrm>
          <a:noFill/>
          <a:ln>
            <a:noFill/>
          </a:ln>
        </p:spPr>
        <p:txBody>
          <a:bodyPr rtlCol="0" anchor="ctr">
            <a:noAutofit/>
          </a:bodyPr>
          <a:lstStyle>
            <a:lvl1pPr algn="ctr">
              <a:defRPr kumimoji="0" lang="en-US" sz="902" b="0" i="0" u="none" strike="noStrike" kern="0" cap="all" spc="0" normalizeH="0" baseline="0" smtClean="0">
                <a:ln>
                  <a:noFill/>
                </a:ln>
                <a:solidFill>
                  <a:schemeClr val="tx2"/>
                </a:solidFill>
                <a:effectLst/>
                <a:uLnTx/>
                <a:uFillTx/>
                <a:latin typeface="Calibri" panose="020F0502020204030204"/>
                <a:cs typeface="+mn-cs"/>
              </a:defRPr>
            </a:lvl1pPr>
            <a:lvl2pPr>
              <a:buNone/>
              <a:defRPr lang="en-US" sz="1350" smtClean="0">
                <a:latin typeface="+mn-lt"/>
                <a:cs typeface="+mn-cs"/>
              </a:defRPr>
            </a:lvl2pPr>
            <a:lvl3pPr>
              <a:defRPr lang="en-US" sz="1350" smtClean="0">
                <a:latin typeface="+mn-lt"/>
                <a:cs typeface="+mn-cs"/>
              </a:defRPr>
            </a:lvl3pPr>
            <a:lvl4pPr>
              <a:defRPr lang="en-US" sz="1350" smtClean="0"/>
            </a:lvl4pPr>
            <a:lvl5pPr>
              <a:defRPr lang="en-GB" sz="1350"/>
            </a:lvl5pPr>
          </a:lstStyle>
          <a:p>
            <a:pPr lvl="0"/>
            <a:r>
              <a:rPr lang="en-US"/>
              <a:t>Click to edit Master text styles</a:t>
            </a:r>
          </a:p>
        </p:txBody>
      </p:sp>
      <p:sp>
        <p:nvSpPr>
          <p:cNvPr id="17" name="Text Placeholder 1"/>
          <p:cNvSpPr>
            <a:spLocks noGrp="1"/>
          </p:cNvSpPr>
          <p:nvPr>
            <p:ph type="body" sz="quarter" idx="29"/>
          </p:nvPr>
        </p:nvSpPr>
        <p:spPr>
          <a:xfrm>
            <a:off x="253372" y="1935056"/>
            <a:ext cx="154800" cy="2124000"/>
          </a:xfrm>
          <a:noFill/>
          <a:ln>
            <a:noFill/>
          </a:ln>
        </p:spPr>
        <p:txBody>
          <a:bodyPr vert="vert270" rtlCol="0" anchor="ctr">
            <a:noAutofit/>
          </a:bodyPr>
          <a:lstStyle>
            <a:lvl1pPr algn="ctr">
              <a:defRPr kumimoji="0" lang="en-US" sz="902" b="0" i="0" u="none" strike="noStrike" kern="0" cap="all" spc="0" normalizeH="0" baseline="0" dirty="0" smtClean="0">
                <a:ln>
                  <a:noFill/>
                </a:ln>
                <a:solidFill>
                  <a:schemeClr val="tx2"/>
                </a:solidFill>
                <a:effectLst/>
                <a:uLnTx/>
                <a:uFillTx/>
                <a:latin typeface="Calibri" panose="020F0502020204030204"/>
                <a:cs typeface="+mn-cs"/>
              </a:defRPr>
            </a:lvl1pPr>
            <a:lvl2pPr>
              <a:defRPr lang="en-US" sz="1350" dirty="0" smtClean="0">
                <a:latin typeface="+mn-lt"/>
                <a:cs typeface="+mn-cs"/>
              </a:defRPr>
            </a:lvl2pPr>
            <a:lvl3pPr>
              <a:defRPr lang="en-US" sz="1350" dirty="0" smtClean="0">
                <a:latin typeface="+mn-lt"/>
                <a:cs typeface="+mn-cs"/>
              </a:defRPr>
            </a:lvl3pPr>
            <a:lvl4pPr>
              <a:defRPr lang="en-US" sz="1350" dirty="0" smtClean="0"/>
            </a:lvl4pPr>
            <a:lvl5pPr>
              <a:defRPr lang="en-GB" sz="1350" dirty="0"/>
            </a:lvl5pPr>
          </a:lstStyle>
          <a:p>
            <a:pPr lvl="0"/>
            <a:r>
              <a:rPr lang="en-US"/>
              <a:t>Click to edit Master text styles</a:t>
            </a:r>
          </a:p>
        </p:txBody>
      </p:sp>
      <p:sp>
        <p:nvSpPr>
          <p:cNvPr id="14" name="Subtitle 2"/>
          <p:cNvSpPr>
            <a:spLocks noGrp="1"/>
          </p:cNvSpPr>
          <p:nvPr>
            <p:ph type="subTitle" idx="1"/>
          </p:nvPr>
        </p:nvSpPr>
        <p:spPr>
          <a:xfrm>
            <a:off x="247613" y="383750"/>
            <a:ext cx="8647150" cy="289734"/>
          </a:xfrm>
        </p:spPr>
        <p:txBody>
          <a:bodyPr anchor="ctr"/>
          <a:lstStyle>
            <a:lvl1pPr marL="0" indent="0" algn="l">
              <a:buNone/>
              <a:defRPr sz="1804">
                <a:solidFill>
                  <a:schemeClr val="tx2"/>
                </a:solidFill>
              </a:defRPr>
            </a:lvl1pPr>
            <a:lvl2pPr marL="342734" indent="0" algn="ctr">
              <a:buNone/>
              <a:defRPr sz="1499"/>
            </a:lvl2pPr>
            <a:lvl3pPr marL="685469" indent="0" algn="ctr">
              <a:buNone/>
              <a:defRPr sz="1349"/>
            </a:lvl3pPr>
            <a:lvl4pPr marL="1028202" indent="0" algn="ctr">
              <a:buNone/>
              <a:defRPr sz="1199"/>
            </a:lvl4pPr>
            <a:lvl5pPr marL="1370936" indent="0" algn="ctr">
              <a:buNone/>
              <a:defRPr sz="1199"/>
            </a:lvl5pPr>
            <a:lvl6pPr marL="1713670" indent="0" algn="ctr">
              <a:buNone/>
              <a:defRPr sz="1199"/>
            </a:lvl6pPr>
            <a:lvl7pPr marL="2056405" indent="0" algn="ctr">
              <a:buNone/>
              <a:defRPr sz="1199"/>
            </a:lvl7pPr>
            <a:lvl8pPr marL="2399138" indent="0" algn="ctr">
              <a:buNone/>
              <a:defRPr sz="1199"/>
            </a:lvl8pPr>
            <a:lvl9pPr marL="2741873" indent="0" algn="ctr">
              <a:buNone/>
              <a:defRPr sz="1199"/>
            </a:lvl9pPr>
          </a:lstStyle>
          <a:p>
            <a:r>
              <a:rPr lang="en-US"/>
              <a:t>Click to edit Master subtitle style</a:t>
            </a:r>
            <a:endParaRPr lang="en-GB"/>
          </a:p>
        </p:txBody>
      </p:sp>
      <p:sp>
        <p:nvSpPr>
          <p:cNvPr id="15" name="Title 1"/>
          <p:cNvSpPr>
            <a:spLocks noGrp="1"/>
          </p:cNvSpPr>
          <p:nvPr>
            <p:ph type="ctrTitle"/>
          </p:nvPr>
        </p:nvSpPr>
        <p:spPr>
          <a:xfrm>
            <a:off x="0" y="0"/>
            <a:ext cx="4572000" cy="226800"/>
          </a:xfrm>
          <a:prstGeom prst="rect">
            <a:avLst/>
          </a:prstGeom>
        </p:spPr>
        <p:txBody>
          <a:bodyPr wrap="square" lIns="252000" tIns="0" rIns="0" bIns="0" anchor="ctr">
            <a:noAutofit/>
          </a:bodyPr>
          <a:lstStyle>
            <a:lvl1pPr>
              <a:lnSpc>
                <a:spcPct val="100000"/>
              </a:lnSpc>
              <a:defRPr lang="en-GB" sz="900" cap="all" baseline="0" dirty="0">
                <a:solidFill>
                  <a:schemeClr val="bg1"/>
                </a:solidFill>
                <a:latin typeface="+mn-lt"/>
                <a:ea typeface="+mn-ea"/>
                <a:cs typeface="+mn-cs"/>
              </a:defRPr>
            </a:lvl1pPr>
          </a:lstStyle>
          <a:p>
            <a:pPr lvl="0"/>
            <a:r>
              <a:rPr lang="en-US"/>
              <a:t>Click to edit Master title style</a:t>
            </a:r>
            <a:endParaRPr lang="en-GB"/>
          </a:p>
        </p:txBody>
      </p:sp>
    </p:spTree>
    <p:extLst>
      <p:ext uri="{BB962C8B-B14F-4D97-AF65-F5344CB8AC3E}">
        <p14:creationId xmlns:p14="http://schemas.microsoft.com/office/powerpoint/2010/main" val="185060219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Funnel">
    <p:spTree>
      <p:nvGrpSpPr>
        <p:cNvPr id="1" name=""/>
        <p:cNvGrpSpPr/>
        <p:nvPr/>
      </p:nvGrpSpPr>
      <p:grpSpPr>
        <a:xfrm>
          <a:off x="0" y="0"/>
          <a:ext cx="0" cy="0"/>
          <a:chOff x="0" y="0"/>
          <a:chExt cx="0" cy="0"/>
        </a:xfrm>
      </p:grpSpPr>
      <p:pic>
        <p:nvPicPr>
          <p:cNvPr id="2" name="Content Placeholder 20">
            <a:extLst>
              <a:ext uri="{FF2B5EF4-FFF2-40B4-BE49-F238E27FC236}">
                <a16:creationId xmlns:a16="http://schemas.microsoft.com/office/drawing/2014/main" id="{8A5E1665-FF5B-26DB-7B94-1A75648249E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150" b="150"/>
          <a:stretch>
            <a:fillRect/>
          </a:stretch>
        </p:blipFill>
        <p:spPr bwMode="auto">
          <a:xfrm>
            <a:off x="244475" y="890588"/>
            <a:ext cx="8672513" cy="154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Content Placeholder 4"/>
          <p:cNvSpPr>
            <a:spLocks noGrp="1"/>
          </p:cNvSpPr>
          <p:nvPr>
            <p:ph sz="quarter" idx="25"/>
          </p:nvPr>
        </p:nvSpPr>
        <p:spPr>
          <a:xfrm>
            <a:off x="6886833" y="2627405"/>
            <a:ext cx="1985122" cy="2234120"/>
          </a:xfrm>
          <a:prstGeom prst="rect">
            <a:avLst/>
          </a:prstGeom>
        </p:spPr>
        <p:txBody>
          <a:bodyPr rtlCol="0">
            <a:noAutofit/>
          </a:bodyPr>
          <a:lstStyle>
            <a:lvl1pPr algn="l">
              <a:buNone/>
              <a:defRPr lang="en-US"/>
            </a:lvl1pPr>
          </a:lstStyle>
          <a:p>
            <a:pPr lvl="0"/>
            <a:r>
              <a:rPr lang="en-US"/>
              <a:t>Click to edit Master text styles</a:t>
            </a:r>
          </a:p>
        </p:txBody>
      </p:sp>
      <p:sp>
        <p:nvSpPr>
          <p:cNvPr id="22" name="Content Placeholder 3"/>
          <p:cNvSpPr>
            <a:spLocks noGrp="1"/>
          </p:cNvSpPr>
          <p:nvPr>
            <p:ph sz="quarter" idx="23"/>
          </p:nvPr>
        </p:nvSpPr>
        <p:spPr>
          <a:xfrm>
            <a:off x="4672822" y="2627405"/>
            <a:ext cx="1985122" cy="2234120"/>
          </a:xfrm>
          <a:prstGeom prst="rect">
            <a:avLst/>
          </a:prstGeom>
        </p:spPr>
        <p:txBody>
          <a:bodyPr rtlCol="0">
            <a:noAutofit/>
          </a:bodyPr>
          <a:lstStyle>
            <a:lvl1pPr algn="l">
              <a:buNone/>
              <a:defRPr lang="en-US" dirty="0"/>
            </a:lvl1pPr>
          </a:lstStyle>
          <a:p>
            <a:pPr lvl="0"/>
            <a:r>
              <a:rPr lang="en-US"/>
              <a:t>Click to edit Master text styles</a:t>
            </a:r>
          </a:p>
        </p:txBody>
      </p:sp>
      <p:sp>
        <p:nvSpPr>
          <p:cNvPr id="23" name="Content Placeholder 2"/>
          <p:cNvSpPr>
            <a:spLocks noGrp="1"/>
          </p:cNvSpPr>
          <p:nvPr>
            <p:ph sz="quarter" idx="21"/>
          </p:nvPr>
        </p:nvSpPr>
        <p:spPr>
          <a:xfrm>
            <a:off x="2458811" y="2627405"/>
            <a:ext cx="1985122" cy="2234120"/>
          </a:xfrm>
          <a:prstGeom prst="rect">
            <a:avLst/>
          </a:prstGeom>
        </p:spPr>
        <p:txBody>
          <a:bodyPr rtlCol="0">
            <a:noAutofit/>
          </a:bodyPr>
          <a:lstStyle>
            <a:lvl1pPr algn="l">
              <a:buNone/>
              <a:defRPr lang="en-US" dirty="0"/>
            </a:lvl1pPr>
          </a:lstStyle>
          <a:p>
            <a:pPr lvl="0"/>
            <a:r>
              <a:rPr lang="en-US"/>
              <a:t>Click to edit Master text styles</a:t>
            </a:r>
          </a:p>
        </p:txBody>
      </p:sp>
      <p:sp>
        <p:nvSpPr>
          <p:cNvPr id="24" name="Content Placeholder 1"/>
          <p:cNvSpPr>
            <a:spLocks noGrp="1"/>
          </p:cNvSpPr>
          <p:nvPr>
            <p:ph sz="quarter" idx="15"/>
          </p:nvPr>
        </p:nvSpPr>
        <p:spPr>
          <a:xfrm>
            <a:off x="244800" y="2627405"/>
            <a:ext cx="1985122" cy="2234120"/>
          </a:xfrm>
          <a:prstGeom prst="rect">
            <a:avLst/>
          </a:prstGeom>
        </p:spPr>
        <p:txBody>
          <a:bodyPr rtlCol="0">
            <a:noAutofit/>
          </a:bodyPr>
          <a:lstStyle>
            <a:lvl1pPr algn="l">
              <a:buNone/>
              <a:defRPr lang="en-US" dirty="0"/>
            </a:lvl1pPr>
          </a:lstStyle>
          <a:p>
            <a:pPr lvl="0"/>
            <a:r>
              <a:rPr lang="en-US"/>
              <a:t>Click to edit Master text styles</a:t>
            </a:r>
          </a:p>
        </p:txBody>
      </p:sp>
      <p:sp>
        <p:nvSpPr>
          <p:cNvPr id="27" name="Subtitle 2"/>
          <p:cNvSpPr>
            <a:spLocks noGrp="1"/>
          </p:cNvSpPr>
          <p:nvPr>
            <p:ph type="subTitle" idx="1"/>
          </p:nvPr>
        </p:nvSpPr>
        <p:spPr>
          <a:xfrm>
            <a:off x="247613" y="383750"/>
            <a:ext cx="8647150" cy="289734"/>
          </a:xfrm>
        </p:spPr>
        <p:txBody>
          <a:bodyPr anchor="ctr"/>
          <a:lstStyle>
            <a:lvl1pPr marL="0" indent="0" algn="l">
              <a:buNone/>
              <a:defRPr sz="1804">
                <a:solidFill>
                  <a:schemeClr val="tx2"/>
                </a:solidFill>
              </a:defRPr>
            </a:lvl1pPr>
            <a:lvl2pPr marL="342734" indent="0" algn="ctr">
              <a:buNone/>
              <a:defRPr sz="1499"/>
            </a:lvl2pPr>
            <a:lvl3pPr marL="685469" indent="0" algn="ctr">
              <a:buNone/>
              <a:defRPr sz="1349"/>
            </a:lvl3pPr>
            <a:lvl4pPr marL="1028202" indent="0" algn="ctr">
              <a:buNone/>
              <a:defRPr sz="1199"/>
            </a:lvl4pPr>
            <a:lvl5pPr marL="1370936" indent="0" algn="ctr">
              <a:buNone/>
              <a:defRPr sz="1199"/>
            </a:lvl5pPr>
            <a:lvl6pPr marL="1713670" indent="0" algn="ctr">
              <a:buNone/>
              <a:defRPr sz="1199"/>
            </a:lvl6pPr>
            <a:lvl7pPr marL="2056405" indent="0" algn="ctr">
              <a:buNone/>
              <a:defRPr sz="1199"/>
            </a:lvl7pPr>
            <a:lvl8pPr marL="2399138" indent="0" algn="ctr">
              <a:buNone/>
              <a:defRPr sz="1199"/>
            </a:lvl8pPr>
            <a:lvl9pPr marL="2741873" indent="0" algn="ctr">
              <a:buNone/>
              <a:defRPr sz="1199"/>
            </a:lvl9pPr>
          </a:lstStyle>
          <a:p>
            <a:r>
              <a:rPr lang="en-US"/>
              <a:t>Click to edit Master subtitle style</a:t>
            </a:r>
            <a:endParaRPr lang="en-GB"/>
          </a:p>
        </p:txBody>
      </p:sp>
      <p:sp>
        <p:nvSpPr>
          <p:cNvPr id="10" name="Title 1"/>
          <p:cNvSpPr>
            <a:spLocks noGrp="1"/>
          </p:cNvSpPr>
          <p:nvPr>
            <p:ph type="ctrTitle"/>
          </p:nvPr>
        </p:nvSpPr>
        <p:spPr>
          <a:xfrm>
            <a:off x="0" y="0"/>
            <a:ext cx="4572000" cy="226800"/>
          </a:xfrm>
          <a:prstGeom prst="rect">
            <a:avLst/>
          </a:prstGeom>
        </p:spPr>
        <p:txBody>
          <a:bodyPr wrap="square" lIns="252000" tIns="0" rIns="0" bIns="0" anchor="ctr">
            <a:noAutofit/>
          </a:bodyPr>
          <a:lstStyle>
            <a:lvl1pPr>
              <a:lnSpc>
                <a:spcPct val="100000"/>
              </a:lnSpc>
              <a:defRPr lang="en-GB" sz="900" cap="all" baseline="0" dirty="0">
                <a:solidFill>
                  <a:schemeClr val="bg1"/>
                </a:solidFill>
                <a:latin typeface="+mn-lt"/>
                <a:ea typeface="+mn-ea"/>
                <a:cs typeface="+mn-cs"/>
              </a:defRPr>
            </a:lvl1pPr>
          </a:lstStyle>
          <a:p>
            <a:pPr lvl="0"/>
            <a:r>
              <a:rPr lang="en-US"/>
              <a:t>Click to edit Master title style</a:t>
            </a:r>
            <a:endParaRPr lang="en-GB"/>
          </a:p>
        </p:txBody>
      </p:sp>
    </p:spTree>
    <p:extLst>
      <p:ext uri="{BB962C8B-B14F-4D97-AF65-F5344CB8AC3E}">
        <p14:creationId xmlns:p14="http://schemas.microsoft.com/office/powerpoint/2010/main" val="337469072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6up - Content Block">
    <p:spTree>
      <p:nvGrpSpPr>
        <p:cNvPr id="1" name=""/>
        <p:cNvGrpSpPr/>
        <p:nvPr/>
      </p:nvGrpSpPr>
      <p:grpSpPr>
        <a:xfrm>
          <a:off x="0" y="0"/>
          <a:ext cx="0" cy="0"/>
          <a:chOff x="0" y="0"/>
          <a:chExt cx="0" cy="0"/>
        </a:xfrm>
      </p:grpSpPr>
      <p:pic>
        <p:nvPicPr>
          <p:cNvPr id="2" name="Content Placeholder 34">
            <a:extLst>
              <a:ext uri="{FF2B5EF4-FFF2-40B4-BE49-F238E27FC236}">
                <a16:creationId xmlns:a16="http://schemas.microsoft.com/office/drawing/2014/main" id="{8E363C77-4989-184E-A1B4-ABF052C62F6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4475" y="868363"/>
            <a:ext cx="4178300"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2"/>
          <p:cNvSpPr>
            <a:spLocks noGrp="1"/>
          </p:cNvSpPr>
          <p:nvPr>
            <p:ph type="body" sz="quarter" idx="13"/>
          </p:nvPr>
        </p:nvSpPr>
        <p:spPr>
          <a:xfrm>
            <a:off x="4763247" y="2868704"/>
            <a:ext cx="4140802" cy="2003100"/>
          </a:xfrm>
          <a:solidFill>
            <a:schemeClr val="bg2"/>
          </a:solidFill>
        </p:spPr>
        <p:txBody>
          <a:bodyPr tIns="288000"/>
          <a:lstStyle>
            <a:lvl1pPr marL="81164" algn="ctr">
              <a:defRPr sz="1503" b="1">
                <a:solidFill>
                  <a:schemeClr val="bg1"/>
                </a:solidFill>
              </a:defRPr>
            </a:lvl1pPr>
            <a:lvl2pPr marL="81164" indent="0">
              <a:buNone/>
              <a:defRPr>
                <a:solidFill>
                  <a:schemeClr val="bg1"/>
                </a:solidFill>
              </a:defRPr>
            </a:lvl2pPr>
          </a:lstStyle>
          <a:p>
            <a:pPr lvl="0"/>
            <a:r>
              <a:rPr lang="en-US"/>
              <a:t>Click to edit Master text styles</a:t>
            </a:r>
          </a:p>
        </p:txBody>
      </p:sp>
      <p:sp>
        <p:nvSpPr>
          <p:cNvPr id="14" name="Text Placeholder 1"/>
          <p:cNvSpPr>
            <a:spLocks noGrp="1"/>
          </p:cNvSpPr>
          <p:nvPr>
            <p:ph type="body" sz="quarter" idx="14"/>
          </p:nvPr>
        </p:nvSpPr>
        <p:spPr>
          <a:xfrm>
            <a:off x="4763247" y="868913"/>
            <a:ext cx="4140802" cy="2003100"/>
          </a:xfrm>
          <a:solidFill>
            <a:schemeClr val="accent1"/>
          </a:solidFill>
        </p:spPr>
        <p:txBody>
          <a:bodyPr tIns="288000"/>
          <a:lstStyle>
            <a:lvl1pPr marL="81164" algn="ctr">
              <a:defRPr sz="1503" b="1">
                <a:solidFill>
                  <a:schemeClr val="bg1"/>
                </a:solidFill>
              </a:defRPr>
            </a:lvl1pPr>
            <a:lvl2pPr marL="81164" indent="0">
              <a:buNone/>
              <a:defRPr>
                <a:solidFill>
                  <a:schemeClr val="bg1"/>
                </a:solidFill>
              </a:defRPr>
            </a:lvl2pPr>
          </a:lstStyle>
          <a:p>
            <a:pPr lvl="0"/>
            <a:r>
              <a:rPr lang="en-US"/>
              <a:t>Click to edit Master text styles</a:t>
            </a:r>
          </a:p>
        </p:txBody>
      </p:sp>
      <p:sp>
        <p:nvSpPr>
          <p:cNvPr id="4" name="Content Placeholder 4"/>
          <p:cNvSpPr>
            <a:spLocks noGrp="1"/>
          </p:cNvSpPr>
          <p:nvPr>
            <p:ph sz="quarter" idx="25"/>
          </p:nvPr>
        </p:nvSpPr>
        <p:spPr>
          <a:xfrm>
            <a:off x="5004579" y="3466433"/>
            <a:ext cx="3658138" cy="1210070"/>
          </a:xfrm>
          <a:prstGeom prst="rect">
            <a:avLst/>
          </a:prstGeom>
        </p:spPr>
        <p:txBody>
          <a:bodyPr rtlCol="0">
            <a:noAutofit/>
          </a:bodyPr>
          <a:lstStyle>
            <a:lvl1pPr>
              <a:defRPr lang="en-US" dirty="0">
                <a:solidFill>
                  <a:schemeClr val="bg1"/>
                </a:solidFill>
              </a:defRPr>
            </a:lvl1pPr>
          </a:lstStyle>
          <a:p>
            <a:pPr lvl="0"/>
            <a:r>
              <a:rPr lang="en-US"/>
              <a:t>Click to edit Master text styles</a:t>
            </a:r>
          </a:p>
          <a:p>
            <a:pPr lvl="1"/>
            <a:r>
              <a:rPr lang="en-US"/>
              <a:t>Second level</a:t>
            </a:r>
          </a:p>
          <a:p>
            <a:pPr lvl="2"/>
            <a:r>
              <a:rPr lang="en-US"/>
              <a:t>Third level</a:t>
            </a:r>
          </a:p>
        </p:txBody>
      </p:sp>
      <p:sp>
        <p:nvSpPr>
          <p:cNvPr id="6" name="Content Placeholder 3"/>
          <p:cNvSpPr>
            <a:spLocks noGrp="1"/>
          </p:cNvSpPr>
          <p:nvPr>
            <p:ph sz="quarter" idx="23"/>
          </p:nvPr>
        </p:nvSpPr>
        <p:spPr>
          <a:xfrm>
            <a:off x="5004579" y="1489166"/>
            <a:ext cx="3658138" cy="1210070"/>
          </a:xfrm>
          <a:prstGeom prst="rect">
            <a:avLst/>
          </a:prstGeom>
        </p:spPr>
        <p:txBody>
          <a:bodyPr rtlCol="0">
            <a:noAutofit/>
          </a:bodyPr>
          <a:lstStyle>
            <a:lvl1pPr>
              <a:defRPr lang="en-US" dirty="0">
                <a:solidFill>
                  <a:schemeClr val="bg1"/>
                </a:solidFill>
              </a:defRPr>
            </a:lvl1pPr>
          </a:lstStyle>
          <a:p>
            <a:pPr lvl="0"/>
            <a:r>
              <a:rPr lang="en-US"/>
              <a:t>Click to edit Master text styles</a:t>
            </a:r>
          </a:p>
        </p:txBody>
      </p:sp>
      <p:sp>
        <p:nvSpPr>
          <p:cNvPr id="8" name="Content Placeholder 2"/>
          <p:cNvSpPr>
            <a:spLocks noGrp="1"/>
          </p:cNvSpPr>
          <p:nvPr>
            <p:ph sz="quarter" idx="21"/>
          </p:nvPr>
        </p:nvSpPr>
        <p:spPr>
          <a:xfrm>
            <a:off x="244800" y="2784967"/>
            <a:ext cx="4178505" cy="2083462"/>
          </a:xfrm>
          <a:prstGeom prst="rect">
            <a:avLst/>
          </a:prstGeom>
        </p:spPr>
        <p:txBody>
          <a:bodyPr rtlCol="0">
            <a:noAutofit/>
          </a:bodyPr>
          <a:lstStyle>
            <a:lvl1pPr>
              <a:buFontTx/>
              <a:buNone/>
              <a:defRPr lang="en-US" dirty="0"/>
            </a:lvl1pPr>
          </a:lstStyle>
          <a:p>
            <a:pPr lvl="0"/>
            <a:r>
              <a:rPr lang="en-US"/>
              <a:t>Click to edit Master text styles</a:t>
            </a:r>
          </a:p>
        </p:txBody>
      </p:sp>
      <p:sp>
        <p:nvSpPr>
          <p:cNvPr id="25" name="Subtitle 2"/>
          <p:cNvSpPr>
            <a:spLocks noGrp="1"/>
          </p:cNvSpPr>
          <p:nvPr>
            <p:ph type="subTitle" idx="1"/>
          </p:nvPr>
        </p:nvSpPr>
        <p:spPr>
          <a:xfrm>
            <a:off x="247613" y="383750"/>
            <a:ext cx="8647150" cy="289734"/>
          </a:xfrm>
        </p:spPr>
        <p:txBody>
          <a:bodyPr anchor="ctr"/>
          <a:lstStyle>
            <a:lvl1pPr marL="0" indent="0" algn="l">
              <a:buNone/>
              <a:defRPr sz="1804">
                <a:solidFill>
                  <a:schemeClr val="tx2"/>
                </a:solidFill>
              </a:defRPr>
            </a:lvl1pPr>
            <a:lvl2pPr marL="342734" indent="0" algn="ctr">
              <a:buNone/>
              <a:defRPr sz="1499"/>
            </a:lvl2pPr>
            <a:lvl3pPr marL="685469" indent="0" algn="ctr">
              <a:buNone/>
              <a:defRPr sz="1349"/>
            </a:lvl3pPr>
            <a:lvl4pPr marL="1028202" indent="0" algn="ctr">
              <a:buNone/>
              <a:defRPr sz="1199"/>
            </a:lvl4pPr>
            <a:lvl5pPr marL="1370936" indent="0" algn="ctr">
              <a:buNone/>
              <a:defRPr sz="1199"/>
            </a:lvl5pPr>
            <a:lvl6pPr marL="1713670" indent="0" algn="ctr">
              <a:buNone/>
              <a:defRPr sz="1199"/>
            </a:lvl6pPr>
            <a:lvl7pPr marL="2056405" indent="0" algn="ctr">
              <a:buNone/>
              <a:defRPr sz="1199"/>
            </a:lvl7pPr>
            <a:lvl8pPr marL="2399138" indent="0" algn="ctr">
              <a:buNone/>
              <a:defRPr sz="1199"/>
            </a:lvl8pPr>
            <a:lvl9pPr marL="2741873" indent="0" algn="ctr">
              <a:buNone/>
              <a:defRPr sz="1199"/>
            </a:lvl9pPr>
          </a:lstStyle>
          <a:p>
            <a:r>
              <a:rPr lang="en-US"/>
              <a:t>Click to edit Master subtitle style</a:t>
            </a:r>
            <a:endParaRPr lang="en-GB"/>
          </a:p>
        </p:txBody>
      </p:sp>
      <p:sp>
        <p:nvSpPr>
          <p:cNvPr id="12" name="Title 1"/>
          <p:cNvSpPr>
            <a:spLocks noGrp="1"/>
          </p:cNvSpPr>
          <p:nvPr>
            <p:ph type="ctrTitle"/>
          </p:nvPr>
        </p:nvSpPr>
        <p:spPr>
          <a:xfrm>
            <a:off x="0" y="0"/>
            <a:ext cx="4572000" cy="226800"/>
          </a:xfrm>
          <a:prstGeom prst="rect">
            <a:avLst/>
          </a:prstGeom>
        </p:spPr>
        <p:txBody>
          <a:bodyPr wrap="square" lIns="252000" tIns="0" rIns="0" bIns="0" anchor="ctr">
            <a:noAutofit/>
          </a:bodyPr>
          <a:lstStyle>
            <a:lvl1pPr>
              <a:lnSpc>
                <a:spcPct val="100000"/>
              </a:lnSpc>
              <a:defRPr lang="en-GB" sz="900" cap="all" baseline="0" dirty="0">
                <a:solidFill>
                  <a:schemeClr val="bg1"/>
                </a:solidFill>
                <a:latin typeface="+mn-lt"/>
                <a:ea typeface="+mn-ea"/>
                <a:cs typeface="+mn-cs"/>
              </a:defRPr>
            </a:lvl1pPr>
          </a:lstStyle>
          <a:p>
            <a:pPr lvl="0"/>
            <a:r>
              <a:rPr lang="en-US"/>
              <a:t>Click to edit Master title style</a:t>
            </a:r>
            <a:endParaRPr lang="en-GB"/>
          </a:p>
        </p:txBody>
      </p:sp>
    </p:spTree>
    <p:extLst>
      <p:ext uri="{BB962C8B-B14F-4D97-AF65-F5344CB8AC3E}">
        <p14:creationId xmlns:p14="http://schemas.microsoft.com/office/powerpoint/2010/main" val="220913231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6up Content Multi">
    <p:spTree>
      <p:nvGrpSpPr>
        <p:cNvPr id="1" name=""/>
        <p:cNvGrpSpPr/>
        <p:nvPr/>
      </p:nvGrpSpPr>
      <p:grpSpPr>
        <a:xfrm>
          <a:off x="0" y="0"/>
          <a:ext cx="0" cy="0"/>
          <a:chOff x="0" y="0"/>
          <a:chExt cx="0" cy="0"/>
        </a:xfrm>
      </p:grpSpPr>
      <p:sp>
        <p:nvSpPr>
          <p:cNvPr id="3" name="Content Placeholder 6"/>
          <p:cNvSpPr>
            <a:spLocks noGrp="1"/>
          </p:cNvSpPr>
          <p:nvPr>
            <p:ph sz="quarter" idx="36"/>
          </p:nvPr>
        </p:nvSpPr>
        <p:spPr>
          <a:xfrm>
            <a:off x="6010735" y="2867009"/>
            <a:ext cx="2883600" cy="2001600"/>
          </a:xfrm>
          <a:solidFill>
            <a:schemeClr val="accent2"/>
          </a:solidFill>
        </p:spPr>
        <p:txBody>
          <a:bodyPr lIns="72000" tIns="72000" rIns="72000" bIns="72000" anchor="ctr"/>
          <a:lstStyle>
            <a:lvl1pPr algn="ctr">
              <a:lnSpc>
                <a:spcPts val="1200"/>
              </a:lnSpc>
              <a:spcAft>
                <a:spcPts val="0"/>
              </a:spcAft>
              <a:defRPr sz="1200">
                <a:solidFill>
                  <a:schemeClr val="bg1"/>
                </a:solidFill>
              </a:defRPr>
            </a:lvl1pPr>
          </a:lstStyle>
          <a:p>
            <a:pPr lvl="0"/>
            <a:r>
              <a:rPr lang="en-US"/>
              <a:t>Click to edit Master text styles</a:t>
            </a:r>
          </a:p>
        </p:txBody>
      </p:sp>
      <p:sp>
        <p:nvSpPr>
          <p:cNvPr id="4" name="Content Placeholder 5"/>
          <p:cNvSpPr>
            <a:spLocks noGrp="1"/>
          </p:cNvSpPr>
          <p:nvPr>
            <p:ph sz="quarter" idx="35"/>
          </p:nvPr>
        </p:nvSpPr>
        <p:spPr>
          <a:xfrm>
            <a:off x="6010735" y="868912"/>
            <a:ext cx="2883600" cy="2001600"/>
          </a:xfrm>
          <a:solidFill>
            <a:schemeClr val="accent1"/>
          </a:solidFill>
        </p:spPr>
        <p:txBody>
          <a:bodyPr anchor="ctr"/>
          <a:lstStyle>
            <a:lvl1pPr algn="ctr">
              <a:lnSpc>
                <a:spcPts val="1200"/>
              </a:lnSpc>
              <a:spcAft>
                <a:spcPts val="0"/>
              </a:spcAft>
              <a:defRPr sz="1200">
                <a:solidFill>
                  <a:schemeClr val="bg1"/>
                </a:solidFill>
              </a:defRPr>
            </a:lvl1pPr>
          </a:lstStyle>
          <a:p>
            <a:pPr lvl="0"/>
            <a:r>
              <a:rPr lang="en-US"/>
              <a:t>Click to edit Master text styles</a:t>
            </a:r>
          </a:p>
        </p:txBody>
      </p:sp>
      <p:sp>
        <p:nvSpPr>
          <p:cNvPr id="5" name="Content Placeholder 4"/>
          <p:cNvSpPr>
            <a:spLocks noGrp="1"/>
          </p:cNvSpPr>
          <p:nvPr>
            <p:ph sz="quarter" idx="34"/>
          </p:nvPr>
        </p:nvSpPr>
        <p:spPr>
          <a:xfrm>
            <a:off x="3129884" y="2867009"/>
            <a:ext cx="2883600" cy="2001600"/>
          </a:xfrm>
          <a:solidFill>
            <a:schemeClr val="accent1"/>
          </a:solidFill>
        </p:spPr>
        <p:txBody>
          <a:bodyPr lIns="72000" tIns="72000" rIns="72000" bIns="72000" anchor="ctr"/>
          <a:lstStyle>
            <a:lvl1pPr algn="ctr">
              <a:lnSpc>
                <a:spcPts val="1200"/>
              </a:lnSpc>
              <a:spcAft>
                <a:spcPts val="0"/>
              </a:spcAft>
              <a:defRPr sz="1200">
                <a:solidFill>
                  <a:schemeClr val="bg1"/>
                </a:solidFill>
              </a:defRPr>
            </a:lvl1pPr>
          </a:lstStyle>
          <a:p>
            <a:pPr lvl="0"/>
            <a:r>
              <a:rPr lang="en-US"/>
              <a:t>Click to edit Master text styles</a:t>
            </a:r>
          </a:p>
        </p:txBody>
      </p:sp>
      <p:sp>
        <p:nvSpPr>
          <p:cNvPr id="6" name="Content Placeholder 3"/>
          <p:cNvSpPr>
            <a:spLocks noGrp="1"/>
          </p:cNvSpPr>
          <p:nvPr>
            <p:ph sz="quarter" idx="33"/>
          </p:nvPr>
        </p:nvSpPr>
        <p:spPr>
          <a:xfrm>
            <a:off x="3129884" y="868912"/>
            <a:ext cx="2883600" cy="2001600"/>
          </a:xfrm>
          <a:solidFill>
            <a:schemeClr val="accent2"/>
          </a:solidFill>
        </p:spPr>
        <p:txBody>
          <a:bodyPr lIns="72000" tIns="72000" rIns="72000" bIns="72000" anchor="ctr"/>
          <a:lstStyle>
            <a:lvl1pPr algn="ctr">
              <a:lnSpc>
                <a:spcPts val="1200"/>
              </a:lnSpc>
              <a:spcAft>
                <a:spcPts val="0"/>
              </a:spcAft>
              <a:defRPr sz="1200">
                <a:solidFill>
                  <a:schemeClr val="bg1"/>
                </a:solidFill>
              </a:defRPr>
            </a:lvl1pPr>
          </a:lstStyle>
          <a:p>
            <a:pPr lvl="0"/>
            <a:r>
              <a:rPr lang="en-US"/>
              <a:t>Click to edit Master text styles</a:t>
            </a:r>
          </a:p>
        </p:txBody>
      </p:sp>
      <p:sp>
        <p:nvSpPr>
          <p:cNvPr id="7" name="Content Placeholder 2"/>
          <p:cNvSpPr>
            <a:spLocks noGrp="1"/>
          </p:cNvSpPr>
          <p:nvPr>
            <p:ph sz="quarter" idx="32"/>
          </p:nvPr>
        </p:nvSpPr>
        <p:spPr>
          <a:xfrm>
            <a:off x="249033" y="2867009"/>
            <a:ext cx="2883600" cy="2001600"/>
          </a:xfrm>
          <a:solidFill>
            <a:schemeClr val="accent2"/>
          </a:solidFill>
        </p:spPr>
        <p:txBody>
          <a:bodyPr lIns="72000" tIns="72000" rIns="72000" bIns="72000" anchor="ctr"/>
          <a:lstStyle>
            <a:lvl1pPr algn="ctr">
              <a:lnSpc>
                <a:spcPts val="1200"/>
              </a:lnSpc>
              <a:spcAft>
                <a:spcPts val="0"/>
              </a:spcAft>
              <a:defRPr sz="1200">
                <a:solidFill>
                  <a:schemeClr val="bg1"/>
                </a:solidFill>
              </a:defRPr>
            </a:lvl1pPr>
          </a:lstStyle>
          <a:p>
            <a:pPr lvl="0"/>
            <a:r>
              <a:rPr lang="en-US"/>
              <a:t>Click to edit Master text styles</a:t>
            </a:r>
          </a:p>
        </p:txBody>
      </p:sp>
      <p:sp>
        <p:nvSpPr>
          <p:cNvPr id="8" name="Content Placeholder 1"/>
          <p:cNvSpPr>
            <a:spLocks noGrp="1"/>
          </p:cNvSpPr>
          <p:nvPr>
            <p:ph sz="quarter" idx="30"/>
          </p:nvPr>
        </p:nvSpPr>
        <p:spPr>
          <a:xfrm>
            <a:off x="249033" y="868912"/>
            <a:ext cx="2883600" cy="2001600"/>
          </a:xfrm>
          <a:solidFill>
            <a:schemeClr val="accent1"/>
          </a:solidFill>
        </p:spPr>
        <p:txBody>
          <a:bodyPr lIns="72000" tIns="72000" rIns="72000" bIns="72000" anchor="ctr"/>
          <a:lstStyle>
            <a:lvl1pPr algn="ctr">
              <a:lnSpc>
                <a:spcPts val="1200"/>
              </a:lnSpc>
              <a:spcAft>
                <a:spcPts val="0"/>
              </a:spcAft>
              <a:defRPr sz="1200">
                <a:solidFill>
                  <a:schemeClr val="bg1"/>
                </a:solidFill>
              </a:defRPr>
            </a:lvl1pPr>
          </a:lstStyle>
          <a:p>
            <a:pPr lvl="0"/>
            <a:r>
              <a:rPr lang="en-US"/>
              <a:t>Click to edit Master text styles</a:t>
            </a:r>
          </a:p>
        </p:txBody>
      </p:sp>
      <p:sp>
        <p:nvSpPr>
          <p:cNvPr id="9" name="Subtitle 2"/>
          <p:cNvSpPr>
            <a:spLocks noGrp="1"/>
          </p:cNvSpPr>
          <p:nvPr>
            <p:ph type="subTitle" idx="1"/>
          </p:nvPr>
        </p:nvSpPr>
        <p:spPr>
          <a:xfrm>
            <a:off x="247613" y="383750"/>
            <a:ext cx="8647150" cy="289734"/>
          </a:xfrm>
        </p:spPr>
        <p:txBody>
          <a:bodyPr anchor="ctr"/>
          <a:lstStyle>
            <a:lvl1pPr marL="0" indent="0" algn="l">
              <a:buNone/>
              <a:defRPr sz="1804">
                <a:solidFill>
                  <a:schemeClr val="tx2"/>
                </a:solidFill>
              </a:defRPr>
            </a:lvl1pPr>
            <a:lvl2pPr marL="342734" indent="0" algn="ctr">
              <a:buNone/>
              <a:defRPr sz="1499"/>
            </a:lvl2pPr>
            <a:lvl3pPr marL="685469" indent="0" algn="ctr">
              <a:buNone/>
              <a:defRPr sz="1349"/>
            </a:lvl3pPr>
            <a:lvl4pPr marL="1028202" indent="0" algn="ctr">
              <a:buNone/>
              <a:defRPr sz="1199"/>
            </a:lvl4pPr>
            <a:lvl5pPr marL="1370936" indent="0" algn="ctr">
              <a:buNone/>
              <a:defRPr sz="1199"/>
            </a:lvl5pPr>
            <a:lvl6pPr marL="1713670" indent="0" algn="ctr">
              <a:buNone/>
              <a:defRPr sz="1199"/>
            </a:lvl6pPr>
            <a:lvl7pPr marL="2056405" indent="0" algn="ctr">
              <a:buNone/>
              <a:defRPr sz="1199"/>
            </a:lvl7pPr>
            <a:lvl8pPr marL="2399138" indent="0" algn="ctr">
              <a:buNone/>
              <a:defRPr sz="1199"/>
            </a:lvl8pPr>
            <a:lvl9pPr marL="2741873" indent="0" algn="ctr">
              <a:buNone/>
              <a:defRPr sz="1199"/>
            </a:lvl9pPr>
          </a:lstStyle>
          <a:p>
            <a:r>
              <a:rPr lang="en-US"/>
              <a:t>Click to edit Master subtitle style</a:t>
            </a:r>
            <a:endParaRPr lang="en-GB"/>
          </a:p>
        </p:txBody>
      </p:sp>
      <p:sp>
        <p:nvSpPr>
          <p:cNvPr id="11" name="Title 1"/>
          <p:cNvSpPr>
            <a:spLocks noGrp="1"/>
          </p:cNvSpPr>
          <p:nvPr>
            <p:ph type="ctrTitle"/>
          </p:nvPr>
        </p:nvSpPr>
        <p:spPr>
          <a:xfrm>
            <a:off x="0" y="0"/>
            <a:ext cx="4572000" cy="226800"/>
          </a:xfrm>
          <a:prstGeom prst="rect">
            <a:avLst/>
          </a:prstGeom>
        </p:spPr>
        <p:txBody>
          <a:bodyPr wrap="square" lIns="252000" tIns="0" rIns="0" bIns="0" anchor="ctr">
            <a:noAutofit/>
          </a:bodyPr>
          <a:lstStyle>
            <a:lvl1pPr>
              <a:lnSpc>
                <a:spcPct val="100000"/>
              </a:lnSpc>
              <a:defRPr lang="en-GB" sz="900" cap="all" baseline="0" dirty="0">
                <a:solidFill>
                  <a:schemeClr val="bg1"/>
                </a:solidFill>
                <a:latin typeface="+mn-lt"/>
                <a:ea typeface="+mn-ea"/>
                <a:cs typeface="+mn-cs"/>
              </a:defRPr>
            </a:lvl1pPr>
          </a:lstStyle>
          <a:p>
            <a:pPr lvl="0"/>
            <a:r>
              <a:rPr lang="en-US"/>
              <a:t>Click to edit Master title style</a:t>
            </a:r>
            <a:endParaRPr lang="en-GB"/>
          </a:p>
        </p:txBody>
      </p:sp>
    </p:spTree>
    <p:extLst>
      <p:ext uri="{BB962C8B-B14F-4D97-AF65-F5344CB8AC3E}">
        <p14:creationId xmlns:p14="http://schemas.microsoft.com/office/powerpoint/2010/main" val="195995427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 Quarter Blocks">
    <p:spTree>
      <p:nvGrpSpPr>
        <p:cNvPr id="1" name=""/>
        <p:cNvGrpSpPr/>
        <p:nvPr/>
      </p:nvGrpSpPr>
      <p:grpSpPr>
        <a:xfrm>
          <a:off x="0" y="0"/>
          <a:ext cx="0" cy="0"/>
          <a:chOff x="0" y="0"/>
          <a:chExt cx="0" cy="0"/>
        </a:xfrm>
      </p:grpSpPr>
      <p:sp>
        <p:nvSpPr>
          <p:cNvPr id="10" name="Text Placeholder 4"/>
          <p:cNvSpPr>
            <a:spLocks noGrp="1"/>
          </p:cNvSpPr>
          <p:nvPr>
            <p:ph type="body" sz="quarter" idx="14"/>
          </p:nvPr>
        </p:nvSpPr>
        <p:spPr>
          <a:xfrm>
            <a:off x="4569616" y="2872013"/>
            <a:ext cx="4330800" cy="2003100"/>
          </a:xfrm>
          <a:solidFill>
            <a:schemeClr val="accent2"/>
          </a:solidFill>
        </p:spPr>
        <p:txBody>
          <a:bodyPr lIns="108000" rIns="720000" anchor="ctr"/>
          <a:lstStyle>
            <a:lvl1pPr marL="81164">
              <a:defRPr sz="1200">
                <a:solidFill>
                  <a:schemeClr val="bg1"/>
                </a:solidFill>
              </a:defRPr>
            </a:lvl1pPr>
            <a:lvl2pPr marL="81164" indent="0">
              <a:buNone/>
              <a:defRPr>
                <a:solidFill>
                  <a:schemeClr val="bg1"/>
                </a:solidFill>
              </a:defRPr>
            </a:lvl2pPr>
          </a:lstStyle>
          <a:p>
            <a:pPr lvl="0"/>
            <a:r>
              <a:rPr lang="en-US"/>
              <a:t>Click to edit Master text styles</a:t>
            </a:r>
          </a:p>
        </p:txBody>
      </p:sp>
      <p:sp>
        <p:nvSpPr>
          <p:cNvPr id="9" name="Text Placeholder 3"/>
          <p:cNvSpPr>
            <a:spLocks noGrp="1"/>
          </p:cNvSpPr>
          <p:nvPr>
            <p:ph type="body" sz="quarter" idx="13"/>
          </p:nvPr>
        </p:nvSpPr>
        <p:spPr>
          <a:xfrm>
            <a:off x="4569616" y="868913"/>
            <a:ext cx="4330800" cy="2003100"/>
          </a:xfrm>
          <a:solidFill>
            <a:schemeClr val="accent1">
              <a:alpha val="88000"/>
            </a:schemeClr>
          </a:solidFill>
        </p:spPr>
        <p:txBody>
          <a:bodyPr lIns="108000" rIns="720000" anchor="ctr"/>
          <a:lstStyle>
            <a:lvl1pPr marL="81164">
              <a:defRPr sz="1200">
                <a:solidFill>
                  <a:schemeClr val="bg1"/>
                </a:solidFill>
              </a:defRPr>
            </a:lvl1pPr>
            <a:lvl2pPr marL="81164" indent="0">
              <a:buNone/>
              <a:defRPr>
                <a:solidFill>
                  <a:schemeClr val="bg1"/>
                </a:solidFill>
              </a:defRPr>
            </a:lvl2pPr>
          </a:lstStyle>
          <a:p>
            <a:pPr lvl="0"/>
            <a:r>
              <a:rPr lang="en-US"/>
              <a:t>Click to edit Master text styles</a:t>
            </a:r>
          </a:p>
        </p:txBody>
      </p:sp>
      <p:sp>
        <p:nvSpPr>
          <p:cNvPr id="8" name="Text Placeholder 2"/>
          <p:cNvSpPr>
            <a:spLocks noGrp="1"/>
          </p:cNvSpPr>
          <p:nvPr>
            <p:ph type="body" sz="quarter" idx="12"/>
          </p:nvPr>
        </p:nvSpPr>
        <p:spPr>
          <a:xfrm>
            <a:off x="244800" y="2872013"/>
            <a:ext cx="4330800" cy="2003100"/>
          </a:xfrm>
          <a:solidFill>
            <a:schemeClr val="bg2">
              <a:alpha val="88000"/>
            </a:schemeClr>
          </a:solidFill>
        </p:spPr>
        <p:txBody>
          <a:bodyPr lIns="108000" rIns="720000" anchor="ctr"/>
          <a:lstStyle>
            <a:lvl1pPr marL="81164">
              <a:defRPr sz="1200">
                <a:solidFill>
                  <a:schemeClr val="bg1"/>
                </a:solidFill>
              </a:defRPr>
            </a:lvl1pPr>
            <a:lvl2pPr marL="81164" indent="0">
              <a:buNone/>
              <a:defRPr>
                <a:solidFill>
                  <a:schemeClr val="bg1"/>
                </a:solidFill>
              </a:defRPr>
            </a:lvl2pPr>
          </a:lstStyle>
          <a:p>
            <a:pPr lvl="0"/>
            <a:r>
              <a:rPr lang="en-US"/>
              <a:t>Click to edit Master text styles</a:t>
            </a:r>
          </a:p>
        </p:txBody>
      </p:sp>
      <p:sp>
        <p:nvSpPr>
          <p:cNvPr id="7" name="Text Placeholder 1"/>
          <p:cNvSpPr>
            <a:spLocks noGrp="1"/>
          </p:cNvSpPr>
          <p:nvPr>
            <p:ph type="body" sz="quarter" idx="11"/>
          </p:nvPr>
        </p:nvSpPr>
        <p:spPr>
          <a:xfrm>
            <a:off x="244800" y="872222"/>
            <a:ext cx="4330800" cy="2003100"/>
          </a:xfrm>
          <a:solidFill>
            <a:schemeClr val="accent2"/>
          </a:solidFill>
        </p:spPr>
        <p:txBody>
          <a:bodyPr lIns="108000" rIns="720000" anchor="ctr"/>
          <a:lstStyle>
            <a:lvl1pPr marL="81164">
              <a:defRPr sz="1200">
                <a:solidFill>
                  <a:schemeClr val="bg1"/>
                </a:solidFill>
              </a:defRPr>
            </a:lvl1pPr>
            <a:lvl2pPr marL="81164" indent="0">
              <a:buNone/>
              <a:defRPr>
                <a:solidFill>
                  <a:schemeClr val="bg1"/>
                </a:solidFill>
              </a:defRPr>
            </a:lvl2pPr>
          </a:lstStyle>
          <a:p>
            <a:pPr lvl="0"/>
            <a:r>
              <a:rPr lang="en-US"/>
              <a:t>Click to edit Master text styles</a:t>
            </a:r>
          </a:p>
        </p:txBody>
      </p:sp>
      <p:sp>
        <p:nvSpPr>
          <p:cNvPr id="16" name="Subtitle 2"/>
          <p:cNvSpPr>
            <a:spLocks noGrp="1"/>
          </p:cNvSpPr>
          <p:nvPr>
            <p:ph type="subTitle" idx="1"/>
          </p:nvPr>
        </p:nvSpPr>
        <p:spPr>
          <a:xfrm>
            <a:off x="247613" y="383750"/>
            <a:ext cx="8647150" cy="289734"/>
          </a:xfrm>
        </p:spPr>
        <p:txBody>
          <a:bodyPr anchor="ctr"/>
          <a:lstStyle>
            <a:lvl1pPr marL="0" indent="0" algn="l">
              <a:buNone/>
              <a:defRPr sz="1804">
                <a:solidFill>
                  <a:schemeClr val="tx2"/>
                </a:solidFill>
              </a:defRPr>
            </a:lvl1pPr>
            <a:lvl2pPr marL="342734" indent="0" algn="ctr">
              <a:buNone/>
              <a:defRPr sz="1499"/>
            </a:lvl2pPr>
            <a:lvl3pPr marL="685469" indent="0" algn="ctr">
              <a:buNone/>
              <a:defRPr sz="1349"/>
            </a:lvl3pPr>
            <a:lvl4pPr marL="1028202" indent="0" algn="ctr">
              <a:buNone/>
              <a:defRPr sz="1199"/>
            </a:lvl4pPr>
            <a:lvl5pPr marL="1370936" indent="0" algn="ctr">
              <a:buNone/>
              <a:defRPr sz="1199"/>
            </a:lvl5pPr>
            <a:lvl6pPr marL="1713670" indent="0" algn="ctr">
              <a:buNone/>
              <a:defRPr sz="1199"/>
            </a:lvl6pPr>
            <a:lvl7pPr marL="2056405" indent="0" algn="ctr">
              <a:buNone/>
              <a:defRPr sz="1199"/>
            </a:lvl7pPr>
            <a:lvl8pPr marL="2399138" indent="0" algn="ctr">
              <a:buNone/>
              <a:defRPr sz="1199"/>
            </a:lvl8pPr>
            <a:lvl9pPr marL="2741873" indent="0" algn="ctr">
              <a:buNone/>
              <a:defRPr sz="1199"/>
            </a:lvl9pPr>
          </a:lstStyle>
          <a:p>
            <a:r>
              <a:rPr lang="en-US"/>
              <a:t>Click to edit Master subtitle style</a:t>
            </a:r>
            <a:endParaRPr lang="en-GB"/>
          </a:p>
        </p:txBody>
      </p:sp>
      <p:sp>
        <p:nvSpPr>
          <p:cNvPr id="11" name="Title 1"/>
          <p:cNvSpPr>
            <a:spLocks noGrp="1"/>
          </p:cNvSpPr>
          <p:nvPr>
            <p:ph type="ctrTitle"/>
          </p:nvPr>
        </p:nvSpPr>
        <p:spPr>
          <a:xfrm>
            <a:off x="0" y="0"/>
            <a:ext cx="4572000" cy="226800"/>
          </a:xfrm>
          <a:prstGeom prst="rect">
            <a:avLst/>
          </a:prstGeom>
        </p:spPr>
        <p:txBody>
          <a:bodyPr wrap="square" lIns="252000" tIns="0" rIns="0" bIns="0" anchor="ctr">
            <a:noAutofit/>
          </a:bodyPr>
          <a:lstStyle>
            <a:lvl1pPr>
              <a:lnSpc>
                <a:spcPct val="100000"/>
              </a:lnSpc>
              <a:defRPr lang="en-GB" sz="900" cap="all" baseline="0" dirty="0">
                <a:solidFill>
                  <a:schemeClr val="bg1"/>
                </a:solidFill>
                <a:latin typeface="+mn-lt"/>
                <a:ea typeface="+mn-ea"/>
                <a:cs typeface="+mn-cs"/>
              </a:defRPr>
            </a:lvl1pPr>
          </a:lstStyle>
          <a:p>
            <a:pPr lvl="0"/>
            <a:r>
              <a:rPr lang="en-US"/>
              <a:t>Click to edit Master title style</a:t>
            </a:r>
            <a:endParaRPr lang="en-GB"/>
          </a:p>
        </p:txBody>
      </p:sp>
    </p:spTree>
    <p:extLst>
      <p:ext uri="{BB962C8B-B14F-4D97-AF65-F5344CB8AC3E}">
        <p14:creationId xmlns:p14="http://schemas.microsoft.com/office/powerpoint/2010/main" val="1269717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xperience More">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81B42F-B0E5-824C-B802-5A6D995F9598}"/>
              </a:ext>
            </a:extLst>
          </p:cNvPr>
          <p:cNvSpPr txBox="1"/>
          <p:nvPr userDrawn="1"/>
        </p:nvSpPr>
        <p:spPr>
          <a:xfrm>
            <a:off x="304801" y="361950"/>
            <a:ext cx="6388022" cy="616458"/>
          </a:xfrm>
          <a:prstGeom prst="rect">
            <a:avLst/>
          </a:prstGeom>
        </p:spPr>
        <p:txBody>
          <a:bodyPr vert="horz" wrap="square" lIns="0" tIns="0" rIns="0" bIns="0" rtlCol="0" anchor="ctr" anchorCtr="0">
            <a:noAutofit/>
          </a:bodyPr>
          <a:lstStyle/>
          <a:p>
            <a:pPr marL="0" marR="0" indent="0" algn="l" defTabSz="914400" rtl="0" eaLnBrk="1" fontAlgn="auto" latinLnBrk="0" hangingPunct="1">
              <a:lnSpc>
                <a:spcPct val="90000"/>
              </a:lnSpc>
              <a:spcBef>
                <a:spcPct val="0"/>
              </a:spcBef>
              <a:spcAft>
                <a:spcPts val="0"/>
              </a:spcAft>
              <a:buClrTx/>
              <a:buSzTx/>
              <a:buFontTx/>
              <a:buNone/>
              <a:tabLst/>
            </a:pPr>
            <a:r>
              <a:rPr lang="en-US" sz="2400" kern="1200" noProof="0">
                <a:solidFill>
                  <a:schemeClr val="tx1"/>
                </a:solidFill>
                <a:latin typeface="Aptos" panose="020B0004020202020204" pitchFamily="34" charset="0"/>
                <a:ea typeface="+mj-ea"/>
                <a:cs typeface="+mj-cs"/>
              </a:rPr>
              <a:t>Experience</a:t>
            </a:r>
            <a:r>
              <a:rPr kumimoji="0" lang="en-US" sz="2400" b="0" i="0" u="none" strike="noStrike" kern="1200" cap="none" spc="0" normalizeH="0" noProof="0">
                <a:ln>
                  <a:noFill/>
                </a:ln>
                <a:effectLst/>
                <a:uLnTx/>
                <a:uFillTx/>
                <a:latin typeface="Aptos" panose="020B0004020202020204" pitchFamily="34" charset="0"/>
                <a:ea typeface="+mj-ea"/>
                <a:cs typeface="+mj-cs"/>
              </a:rPr>
              <a:t> </a:t>
            </a:r>
            <a:r>
              <a:rPr lang="en-US" sz="2400" kern="1200" noProof="0">
                <a:solidFill>
                  <a:schemeClr val="tx1"/>
                </a:solidFill>
                <a:latin typeface="Aptos" panose="020B0004020202020204" pitchFamily="34" charset="0"/>
                <a:ea typeface="+mj-ea"/>
                <a:cs typeface="+mj-cs"/>
              </a:rPr>
              <a:t>More</a:t>
            </a:r>
          </a:p>
        </p:txBody>
      </p:sp>
      <p:sp>
        <p:nvSpPr>
          <p:cNvPr id="6" name="TextBox 5">
            <a:extLst>
              <a:ext uri="{FF2B5EF4-FFF2-40B4-BE49-F238E27FC236}">
                <a16:creationId xmlns:a16="http://schemas.microsoft.com/office/drawing/2014/main" id="{32FD2262-D807-DA46-8C81-AEA0E7B585B1}"/>
              </a:ext>
            </a:extLst>
          </p:cNvPr>
          <p:cNvSpPr txBox="1"/>
          <p:nvPr userDrawn="1"/>
        </p:nvSpPr>
        <p:spPr>
          <a:xfrm>
            <a:off x="6096000" y="971550"/>
            <a:ext cx="3048000" cy="2674078"/>
          </a:xfrm>
          <a:prstGeom prst="rect">
            <a:avLst/>
          </a:prstGeom>
          <a:solidFill>
            <a:schemeClr val="bg1">
              <a:lumMod val="95000"/>
            </a:schemeClr>
          </a:solidFill>
          <a:ln>
            <a:noFill/>
          </a:ln>
        </p:spPr>
        <p:txBody>
          <a:bodyPr vert="horz" wrap="square" lIns="182880" tIns="137160" rIns="45720" bIns="137160" numCol="2" spcCol="182880" rtlCol="0" anchor="t">
            <a:noAutofit/>
          </a:bodyPr>
          <a:lstStyle>
            <a:lvl1pPr marR="0" lvl="0" indent="0" fontAlgn="auto">
              <a:lnSpc>
                <a:spcPct val="100000"/>
              </a:lnSpc>
              <a:spcBef>
                <a:spcPts val="0"/>
              </a:spcBef>
              <a:spcAft>
                <a:spcPts val="300"/>
              </a:spcAft>
              <a:buClrTx/>
              <a:buSzPct val="100000"/>
              <a:buFont typeface="Wingdings" charset="2"/>
              <a:buNone/>
              <a:tabLst/>
              <a:defRPr sz="600" kern="0" baseline="0">
                <a:latin typeface="+mj-lt"/>
              </a:defRPr>
            </a:lvl1pPr>
            <a:lvl2pPr marL="0" marR="0" indent="0" fontAlgn="auto">
              <a:lnSpc>
                <a:spcPts val="1600"/>
              </a:lnSpc>
              <a:spcBef>
                <a:spcPts val="150"/>
              </a:spcBef>
              <a:spcAft>
                <a:spcPts val="600"/>
              </a:spcAft>
              <a:buClrTx/>
              <a:buSzPct val="100000"/>
              <a:buFont typeface="Wingdings" charset="2"/>
              <a:buNone/>
              <a:tabLst/>
              <a:defRPr sz="600" kern="0"/>
            </a:lvl2pPr>
            <a:lvl3pPr marL="0" marR="0" indent="0" fontAlgn="auto">
              <a:lnSpc>
                <a:spcPts val="1600"/>
              </a:lnSpc>
              <a:spcBef>
                <a:spcPts val="150"/>
              </a:spcBef>
              <a:spcAft>
                <a:spcPts val="600"/>
              </a:spcAft>
              <a:buClrTx/>
              <a:buSzPct val="100000"/>
              <a:buFont typeface="Wingdings" charset="2"/>
              <a:buNone/>
              <a:tabLst/>
              <a:defRPr sz="600" kern="0"/>
            </a:lvl3pPr>
            <a:lvl4pPr marL="0" marR="0" indent="0" fontAlgn="auto">
              <a:lnSpc>
                <a:spcPts val="1600"/>
              </a:lnSpc>
              <a:spcBef>
                <a:spcPts val="150"/>
              </a:spcBef>
              <a:spcAft>
                <a:spcPts val="600"/>
              </a:spcAft>
              <a:buClrTx/>
              <a:buSzPct val="100000"/>
              <a:buFont typeface="Wingdings" charset="2"/>
              <a:buNone/>
              <a:tabLst/>
              <a:defRPr sz="600" kern="0"/>
            </a:lvl4pPr>
            <a:lvl5pPr marL="0" marR="0" indent="0" fontAlgn="auto">
              <a:lnSpc>
                <a:spcPts val="1600"/>
              </a:lnSpc>
              <a:spcBef>
                <a:spcPts val="150"/>
              </a:spcBef>
              <a:spcAft>
                <a:spcPts val="600"/>
              </a:spcAft>
              <a:buClrTx/>
              <a:buSzPct val="100000"/>
              <a:buFont typeface="Wingdings" charset="2"/>
              <a:buNone/>
              <a:tabLst/>
              <a:defRPr sz="600" kern="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marL="0" indent="0">
              <a:lnSpc>
                <a:spcPts val="1100"/>
              </a:lnSpc>
              <a:spcAft>
                <a:spcPts val="300"/>
              </a:spcAft>
              <a:buNone/>
              <a:defRPr/>
            </a:pPr>
            <a:r>
              <a:rPr lang="en-GB" sz="800" spc="-20" baseline="0" noProof="0">
                <a:latin typeface="Aptos" panose="020B0004020202020204" pitchFamily="34" charset="0"/>
              </a:rPr>
              <a:t>To find out more about Euromonitor International's complete range of business intelligence on industries, </a:t>
            </a:r>
            <a:br>
              <a:rPr lang="en-GB" sz="800" spc="-20" baseline="0" noProof="0">
                <a:latin typeface="Aptos" panose="020B0004020202020204" pitchFamily="34" charset="0"/>
              </a:rPr>
            </a:br>
            <a:r>
              <a:rPr lang="en-GB" sz="800" spc="-20" baseline="0" noProof="0">
                <a:latin typeface="Aptos" panose="020B0004020202020204" pitchFamily="34" charset="0"/>
              </a:rPr>
              <a:t>countries and consumers, please visit </a:t>
            </a:r>
            <a:r>
              <a:rPr lang="en-GB" sz="800" spc="-20" baseline="0" noProof="0" err="1">
                <a:latin typeface="Aptos" panose="020B0004020202020204" pitchFamily="34" charset="0"/>
              </a:rPr>
              <a:t>www.euromonitor.com</a:t>
            </a:r>
            <a:r>
              <a:rPr lang="en-GB" sz="800" spc="-20" baseline="0" noProof="0">
                <a:latin typeface="Aptos" panose="020B0004020202020204" pitchFamily="34" charset="0"/>
              </a:rPr>
              <a:t> or contact your local Euromonitor International office: </a:t>
            </a:r>
          </a:p>
          <a:p>
            <a:pPr marL="0" indent="0">
              <a:lnSpc>
                <a:spcPts val="1100"/>
              </a:lnSpc>
              <a:spcAft>
                <a:spcPts val="300"/>
              </a:spcAft>
              <a:buNone/>
              <a:defRPr/>
            </a:pPr>
            <a:r>
              <a:rPr lang="en-US" sz="800" b="1" noProof="0">
                <a:latin typeface="Aptos" panose="020B0004020202020204" pitchFamily="34" charset="0"/>
              </a:rPr>
              <a:t>Bangalore</a:t>
            </a:r>
            <a:r>
              <a:rPr lang="en-US" sz="800" noProof="0">
                <a:latin typeface="Aptos" panose="020B0004020202020204" pitchFamily="34" charset="0"/>
              </a:rPr>
              <a:t> </a:t>
            </a:r>
            <a:r>
              <a:rPr lang="en-SG" sz="800" noProof="0">
                <a:latin typeface="Aptos" panose="020B0004020202020204" pitchFamily="34" charset="0"/>
              </a:rPr>
              <a:t>+91 80 4904 0500</a:t>
            </a:r>
          </a:p>
          <a:p>
            <a:pPr marL="0" indent="0">
              <a:lnSpc>
                <a:spcPts val="1100"/>
              </a:lnSpc>
              <a:spcAft>
                <a:spcPts val="300"/>
              </a:spcAft>
              <a:buNone/>
              <a:defRPr/>
            </a:pPr>
            <a:r>
              <a:rPr lang="en-SG" sz="800" b="1" noProof="0">
                <a:latin typeface="Aptos" panose="020B0004020202020204" pitchFamily="34" charset="0"/>
              </a:rPr>
              <a:t>Cape Town </a:t>
            </a:r>
            <a:r>
              <a:rPr lang="en-US" sz="800" noProof="0">
                <a:latin typeface="Aptos" panose="020B0004020202020204" pitchFamily="34" charset="0"/>
              </a:rPr>
              <a:t>+27 21 524 3000</a:t>
            </a:r>
          </a:p>
          <a:p>
            <a:pPr marL="0" indent="0">
              <a:lnSpc>
                <a:spcPts val="1100"/>
              </a:lnSpc>
              <a:spcAft>
                <a:spcPts val="300"/>
              </a:spcAft>
              <a:buNone/>
              <a:defRPr/>
            </a:pPr>
            <a:r>
              <a:rPr lang="en-US" sz="800" b="1" noProof="0">
                <a:latin typeface="Aptos" panose="020B0004020202020204" pitchFamily="34" charset="0"/>
              </a:rPr>
              <a:t>Chicago</a:t>
            </a:r>
            <a:r>
              <a:rPr lang="en-US" sz="800" noProof="0">
                <a:latin typeface="Aptos" panose="020B0004020202020204" pitchFamily="34" charset="0"/>
              </a:rPr>
              <a:t> +1 (312) 922 1115</a:t>
            </a:r>
          </a:p>
          <a:p>
            <a:pPr marL="0" indent="0">
              <a:lnSpc>
                <a:spcPts val="1100"/>
              </a:lnSpc>
              <a:spcAft>
                <a:spcPts val="300"/>
              </a:spcAft>
              <a:buNone/>
              <a:defRPr/>
            </a:pPr>
            <a:r>
              <a:rPr lang="en-US" sz="800" b="1" noProof="0">
                <a:latin typeface="Aptos" panose="020B0004020202020204" pitchFamily="34" charset="0"/>
              </a:rPr>
              <a:t>Dubai</a:t>
            </a:r>
            <a:r>
              <a:rPr lang="en-US" sz="800" noProof="0">
                <a:latin typeface="Aptos" panose="020B0004020202020204" pitchFamily="34" charset="0"/>
              </a:rPr>
              <a:t> +971 4 372 4363</a:t>
            </a:r>
          </a:p>
          <a:p>
            <a:pPr marL="0" indent="0">
              <a:lnSpc>
                <a:spcPts val="1100"/>
              </a:lnSpc>
              <a:spcAft>
                <a:spcPts val="300"/>
              </a:spcAft>
              <a:buNone/>
              <a:defRPr/>
            </a:pPr>
            <a:r>
              <a:rPr lang="en-US" sz="800" b="1" noProof="0">
                <a:latin typeface="Aptos" panose="020B0004020202020204" pitchFamily="34" charset="0"/>
              </a:rPr>
              <a:t>Dusseldorf</a:t>
            </a:r>
            <a:r>
              <a:rPr lang="en-US" sz="800" kern="0" baseline="0" noProof="0">
                <a:solidFill>
                  <a:schemeClr val="tx1"/>
                </a:solidFill>
                <a:latin typeface="Aptos" panose="020B0004020202020204" pitchFamily="34" charset="0"/>
                <a:ea typeface="+mn-ea"/>
                <a:cs typeface="+mn-cs"/>
              </a:rPr>
              <a:t> </a:t>
            </a:r>
            <a:r>
              <a:rPr lang="en-GB" sz="800" kern="0" baseline="0" noProof="0">
                <a:solidFill>
                  <a:schemeClr val="tx1"/>
                </a:solidFill>
                <a:latin typeface="Aptos" panose="020B0004020202020204" pitchFamily="34" charset="0"/>
                <a:ea typeface="+mn-ea"/>
                <a:cs typeface="+mn-cs"/>
              </a:rPr>
              <a:t>+49 (0)211 890944 0</a:t>
            </a:r>
          </a:p>
          <a:p>
            <a:pPr marL="0" marR="0" lvl="0" indent="0" algn="l" defTabSz="914400" rtl="0" eaLnBrk="1" fontAlgn="auto" latinLnBrk="0" hangingPunct="1">
              <a:lnSpc>
                <a:spcPts val="1100"/>
              </a:lnSpc>
              <a:spcBef>
                <a:spcPts val="0"/>
              </a:spcBef>
              <a:spcAft>
                <a:spcPts val="300"/>
              </a:spcAft>
              <a:buClrTx/>
              <a:buSzPct val="100000"/>
              <a:buFont typeface="Wingdings" charset="2"/>
              <a:buNone/>
              <a:tabLst/>
              <a:defRPr/>
            </a:pPr>
            <a:r>
              <a:rPr lang="en-GB" sz="800" b="1" kern="0" baseline="0" noProof="0">
                <a:solidFill>
                  <a:schemeClr val="tx1"/>
                </a:solidFill>
                <a:latin typeface="Aptos" panose="020B0004020202020204" pitchFamily="34" charset="0"/>
                <a:ea typeface="+mn-ea"/>
                <a:cs typeface="+mn-cs"/>
              </a:rPr>
              <a:t>Hong Kong</a:t>
            </a:r>
            <a:r>
              <a:rPr lang="en-GB" sz="800" kern="0" baseline="0" noProof="0">
                <a:solidFill>
                  <a:schemeClr val="tx1"/>
                </a:solidFill>
                <a:latin typeface="Aptos" panose="020B0004020202020204" pitchFamily="34" charset="0"/>
                <a:ea typeface="+mn-ea"/>
                <a:cs typeface="+mn-cs"/>
              </a:rPr>
              <a:t> +852 3796 3604</a:t>
            </a:r>
            <a:endParaRPr lang="en-US" sz="800" noProof="0">
              <a:latin typeface="Aptos" panose="020B0004020202020204" pitchFamily="34" charset="0"/>
            </a:endParaRPr>
          </a:p>
          <a:p>
            <a:pPr marL="0" indent="0">
              <a:lnSpc>
                <a:spcPts val="1100"/>
              </a:lnSpc>
              <a:spcAft>
                <a:spcPts val="300"/>
              </a:spcAft>
              <a:buNone/>
              <a:defRPr/>
            </a:pPr>
            <a:r>
              <a:rPr lang="en-US" sz="800" b="1" noProof="0">
                <a:latin typeface="Aptos" panose="020B0004020202020204" pitchFamily="34" charset="0"/>
              </a:rPr>
              <a:t>London</a:t>
            </a:r>
            <a:r>
              <a:rPr lang="en-US" sz="800" noProof="0">
                <a:latin typeface="Aptos" panose="020B0004020202020204" pitchFamily="34" charset="0"/>
              </a:rPr>
              <a:t> +44 (0)207 251 8024</a:t>
            </a:r>
          </a:p>
          <a:p>
            <a:pPr marL="0" indent="0">
              <a:lnSpc>
                <a:spcPts val="1100"/>
              </a:lnSpc>
              <a:spcAft>
                <a:spcPts val="300"/>
              </a:spcAft>
              <a:buNone/>
              <a:defRPr/>
            </a:pPr>
            <a:r>
              <a:rPr lang="en-US" sz="800" b="1" noProof="0">
                <a:latin typeface="Aptos" panose="020B0004020202020204" pitchFamily="34" charset="0"/>
              </a:rPr>
              <a:t>Santiago</a:t>
            </a:r>
            <a:r>
              <a:rPr lang="en-US" sz="800" noProof="0">
                <a:latin typeface="Aptos" panose="020B0004020202020204" pitchFamily="34" charset="0"/>
              </a:rPr>
              <a:t> +56 2 2 9157200</a:t>
            </a:r>
          </a:p>
          <a:p>
            <a:pPr marL="0" indent="0">
              <a:lnSpc>
                <a:spcPts val="1100"/>
              </a:lnSpc>
              <a:spcAft>
                <a:spcPts val="300"/>
              </a:spcAft>
              <a:buNone/>
              <a:defRPr/>
            </a:pPr>
            <a:r>
              <a:rPr lang="en-US" sz="800" b="1" noProof="0">
                <a:latin typeface="Aptos" panose="020B0004020202020204" pitchFamily="34" charset="0"/>
              </a:rPr>
              <a:t>São Paulo </a:t>
            </a:r>
            <a:r>
              <a:rPr lang="en-US" sz="800" noProof="0">
                <a:latin typeface="Aptos" panose="020B0004020202020204" pitchFamily="34" charset="0"/>
              </a:rPr>
              <a:t>+55 11 2970 2150</a:t>
            </a:r>
          </a:p>
          <a:p>
            <a:pPr marL="0" indent="0">
              <a:lnSpc>
                <a:spcPts val="1100"/>
              </a:lnSpc>
              <a:spcAft>
                <a:spcPts val="300"/>
              </a:spcAft>
              <a:buNone/>
              <a:defRPr/>
            </a:pPr>
            <a:r>
              <a:rPr lang="en-US" sz="800" b="1" noProof="0">
                <a:latin typeface="Aptos" panose="020B0004020202020204" pitchFamily="34" charset="0"/>
              </a:rPr>
              <a:t>Seoul</a:t>
            </a:r>
            <a:r>
              <a:rPr lang="en-US" sz="800" noProof="0">
                <a:latin typeface="Aptos" panose="020B0004020202020204" pitchFamily="34" charset="0"/>
              </a:rPr>
              <a:t> </a:t>
            </a:r>
            <a:r>
              <a:rPr lang="en-GB" sz="800" kern="0" baseline="0" noProof="0">
                <a:solidFill>
                  <a:schemeClr val="tx1"/>
                </a:solidFill>
                <a:latin typeface="Aptos" panose="020B0004020202020204" pitchFamily="34" charset="0"/>
                <a:ea typeface="+mn-ea"/>
                <a:cs typeface="+mn-cs"/>
              </a:rPr>
              <a:t>82 (2) 6138 436</a:t>
            </a:r>
            <a:endParaRPr lang="en-US" sz="800" kern="0" baseline="0" noProof="0">
              <a:solidFill>
                <a:schemeClr val="tx1"/>
              </a:solidFill>
              <a:latin typeface="Aptos" panose="020B0004020202020204" pitchFamily="34" charset="0"/>
              <a:ea typeface="+mn-ea"/>
              <a:cs typeface="+mn-cs"/>
            </a:endParaRPr>
          </a:p>
          <a:p>
            <a:pPr marL="0" indent="0">
              <a:lnSpc>
                <a:spcPts val="1100"/>
              </a:lnSpc>
              <a:spcAft>
                <a:spcPts val="300"/>
              </a:spcAft>
              <a:buNone/>
              <a:defRPr/>
            </a:pPr>
            <a:r>
              <a:rPr lang="en-US" sz="800" b="1" noProof="0">
                <a:latin typeface="Aptos" panose="020B0004020202020204" pitchFamily="34" charset="0"/>
              </a:rPr>
              <a:t>Shanghai</a:t>
            </a:r>
            <a:r>
              <a:rPr lang="en-US" sz="800" noProof="0">
                <a:latin typeface="Aptos" panose="020B0004020202020204" pitchFamily="34" charset="0"/>
              </a:rPr>
              <a:t> +86 21 603 21088</a:t>
            </a:r>
          </a:p>
          <a:p>
            <a:pPr marL="0" indent="0">
              <a:lnSpc>
                <a:spcPts val="1100"/>
              </a:lnSpc>
              <a:spcAft>
                <a:spcPts val="300"/>
              </a:spcAft>
              <a:buNone/>
              <a:defRPr/>
            </a:pPr>
            <a:r>
              <a:rPr lang="en-US" sz="800" b="1" noProof="0">
                <a:latin typeface="Aptos" panose="020B0004020202020204" pitchFamily="34" charset="0"/>
              </a:rPr>
              <a:t>Singapore</a:t>
            </a:r>
            <a:r>
              <a:rPr lang="en-US" sz="800" noProof="0">
                <a:latin typeface="Aptos" panose="020B0004020202020204" pitchFamily="34" charset="0"/>
              </a:rPr>
              <a:t> +65 6429 0590</a:t>
            </a:r>
          </a:p>
          <a:p>
            <a:pPr marL="0" indent="0">
              <a:lnSpc>
                <a:spcPts val="1100"/>
              </a:lnSpc>
              <a:spcAft>
                <a:spcPts val="300"/>
              </a:spcAft>
              <a:buNone/>
              <a:defRPr/>
            </a:pPr>
            <a:r>
              <a:rPr lang="en-US" sz="800" b="1" noProof="0">
                <a:latin typeface="Aptos" panose="020B0004020202020204" pitchFamily="34" charset="0"/>
              </a:rPr>
              <a:t>Sydney</a:t>
            </a:r>
            <a:r>
              <a:rPr lang="en-US" sz="800" noProof="0">
                <a:latin typeface="Aptos" panose="020B0004020202020204" pitchFamily="34" charset="0"/>
              </a:rPr>
              <a:t> +61 2 9581 9200</a:t>
            </a:r>
          </a:p>
          <a:p>
            <a:pPr marL="0" indent="0">
              <a:lnSpc>
                <a:spcPts val="1100"/>
              </a:lnSpc>
              <a:spcAft>
                <a:spcPts val="300"/>
              </a:spcAft>
              <a:buNone/>
              <a:defRPr/>
            </a:pPr>
            <a:r>
              <a:rPr lang="en-US" sz="800" b="1" noProof="0">
                <a:latin typeface="Aptos" panose="020B0004020202020204" pitchFamily="34" charset="0"/>
              </a:rPr>
              <a:t>Tokyo</a:t>
            </a:r>
            <a:r>
              <a:rPr lang="en-US" sz="800" noProof="0">
                <a:latin typeface="Aptos" panose="020B0004020202020204" pitchFamily="34" charset="0"/>
              </a:rPr>
              <a:t> +81 3 3436 2100</a:t>
            </a:r>
          </a:p>
          <a:p>
            <a:pPr marL="0" indent="0">
              <a:lnSpc>
                <a:spcPts val="1100"/>
              </a:lnSpc>
              <a:spcAft>
                <a:spcPts val="300"/>
              </a:spcAft>
              <a:buNone/>
              <a:defRPr/>
            </a:pPr>
            <a:r>
              <a:rPr lang="en-US" sz="800" b="1" noProof="0">
                <a:latin typeface="Aptos" panose="020B0004020202020204" pitchFamily="34" charset="0"/>
              </a:rPr>
              <a:t>Vilnius</a:t>
            </a:r>
            <a:r>
              <a:rPr lang="en-US" sz="800" noProof="0">
                <a:latin typeface="Aptos" panose="020B0004020202020204" pitchFamily="34" charset="0"/>
              </a:rPr>
              <a:t> +370 5 243 1577</a:t>
            </a:r>
          </a:p>
        </p:txBody>
      </p:sp>
      <p:sp>
        <p:nvSpPr>
          <p:cNvPr id="7" name="TextBox 6">
            <a:extLst>
              <a:ext uri="{FF2B5EF4-FFF2-40B4-BE49-F238E27FC236}">
                <a16:creationId xmlns:a16="http://schemas.microsoft.com/office/drawing/2014/main" id="{63C267CA-DAD8-8242-B3EC-3EB8A8E7B900}"/>
              </a:ext>
            </a:extLst>
          </p:cNvPr>
          <p:cNvSpPr txBox="1"/>
          <p:nvPr userDrawn="1"/>
        </p:nvSpPr>
        <p:spPr>
          <a:xfrm>
            <a:off x="304800" y="1200150"/>
            <a:ext cx="5638800" cy="3347340"/>
          </a:xfrm>
          <a:prstGeom prst="rect">
            <a:avLst/>
          </a:prstGeom>
        </p:spPr>
        <p:txBody>
          <a:bodyPr vert="horz" wrap="square" lIns="0" tIns="0" rIns="0" bIns="0" numCol="2" spcCol="182880" rtlCol="0" anchor="t" anchorCtr="0">
            <a:noAutofit/>
          </a:bodyPr>
          <a:lstStyle/>
          <a:p>
            <a:pPr marL="0" indent="0">
              <a:lnSpc>
                <a:spcPts val="1400"/>
              </a:lnSpc>
              <a:spcAft>
                <a:spcPts val="600"/>
              </a:spcAft>
              <a:buNone/>
            </a:pPr>
            <a:r>
              <a:rPr lang="en-US" sz="1100" spc="10" baseline="0" noProof="0">
                <a:solidFill>
                  <a:schemeClr val="tx1"/>
                </a:solidFill>
                <a:latin typeface="Aptos" panose="020B0004020202020204" pitchFamily="34" charset="0"/>
              </a:rPr>
              <a:t>This research from </a:t>
            </a:r>
            <a:r>
              <a:rPr lang="en-US" sz="1100" spc="10" baseline="0" noProof="0">
                <a:solidFill>
                  <a:schemeClr val="accent3"/>
                </a:solidFill>
                <a:latin typeface="Aptos" panose="020B0004020202020204" pitchFamily="34" charset="0"/>
                <a:hlinkClick r:id="rId2">
                  <a:extLst>
                    <a:ext uri="{A12FA001-AC4F-418D-AE19-62706E023703}">
                      <ahyp:hlinkClr xmlns:ahyp="http://schemas.microsoft.com/office/drawing/2018/hyperlinkcolor" val="tx"/>
                    </a:ext>
                  </a:extLst>
                </a:hlinkClick>
              </a:rPr>
              <a:t>Euromonitor International</a:t>
            </a:r>
            <a:r>
              <a:rPr lang="en-US" sz="1100" spc="10" baseline="0" noProof="0">
                <a:solidFill>
                  <a:schemeClr val="accent3"/>
                </a:solidFill>
                <a:latin typeface="Aptos" panose="020B0004020202020204" pitchFamily="34" charset="0"/>
              </a:rPr>
              <a:t> </a:t>
            </a:r>
            <a:r>
              <a:rPr lang="en-US" sz="1100" spc="10" baseline="0" noProof="0">
                <a:solidFill>
                  <a:schemeClr val="tx1"/>
                </a:solidFill>
                <a:latin typeface="Aptos" panose="020B0004020202020204" pitchFamily="34" charset="0"/>
              </a:rPr>
              <a:t>is part of a global strategic intelligence system that offers a complete picture of the commercial environment. Also available from Euromonitor International:</a:t>
            </a:r>
          </a:p>
          <a:p>
            <a:pPr marL="0" indent="0" algn="l" defTabSz="914400" rtl="0" eaLnBrk="1" latinLnBrk="0" hangingPunct="1">
              <a:lnSpc>
                <a:spcPts val="1400"/>
              </a:lnSpc>
              <a:spcAft>
                <a:spcPts val="600"/>
              </a:spcAft>
              <a:buNone/>
            </a:pPr>
            <a:r>
              <a:rPr lang="en-US" sz="1100" b="1" spc="10" baseline="0" noProof="0">
                <a:solidFill>
                  <a:schemeClr val="tx1"/>
                </a:solidFill>
                <a:latin typeface="Aptos" panose="020B0004020202020204" pitchFamily="34" charset="0"/>
              </a:rPr>
              <a:t>Industry</a:t>
            </a:r>
            <a:br>
              <a:rPr lang="en-US" sz="1100" spc="10" baseline="0" noProof="0">
                <a:solidFill>
                  <a:schemeClr val="tx1"/>
                </a:solidFill>
                <a:latin typeface="Aptos" panose="020B0004020202020204" pitchFamily="34" charset="0"/>
              </a:rPr>
            </a:br>
            <a:r>
              <a:rPr lang="en-GB" sz="1100" kern="1200" spc="10" baseline="0" noProof="0">
                <a:solidFill>
                  <a:schemeClr val="tx1"/>
                </a:solidFill>
                <a:latin typeface="Aptos" panose="020B0004020202020204" pitchFamily="34" charset="0"/>
                <a:ea typeface="+mn-ea"/>
                <a:cs typeface="+mn-cs"/>
              </a:rPr>
              <a:t>Industry reports are updated annually and provide internationally comparable statistics on a wide range of consumer goods, services and industrial markets. </a:t>
            </a:r>
            <a:endParaRPr lang="en-US" sz="1100" kern="1200" spc="10" baseline="0" noProof="0">
              <a:solidFill>
                <a:schemeClr val="tx1"/>
              </a:solidFill>
              <a:latin typeface="Aptos" panose="020B0004020202020204" pitchFamily="34" charset="0"/>
              <a:ea typeface="+mn-ea"/>
              <a:cs typeface="+mn-cs"/>
            </a:endParaRPr>
          </a:p>
          <a:p>
            <a:pPr marL="0" indent="0" algn="l" defTabSz="914400" rtl="0" eaLnBrk="1" latinLnBrk="0" hangingPunct="1">
              <a:lnSpc>
                <a:spcPts val="1400"/>
              </a:lnSpc>
              <a:spcAft>
                <a:spcPts val="600"/>
              </a:spcAft>
              <a:buNone/>
            </a:pPr>
            <a:r>
              <a:rPr lang="en-US" sz="1100" b="1" kern="1200" spc="10" baseline="0" noProof="0">
                <a:solidFill>
                  <a:schemeClr val="tx1"/>
                </a:solidFill>
                <a:latin typeface="Aptos" panose="020B0004020202020204" pitchFamily="34" charset="0"/>
                <a:ea typeface="+mn-ea"/>
                <a:cs typeface="+mn-cs"/>
              </a:rPr>
              <a:t>Country</a:t>
            </a:r>
            <a:br>
              <a:rPr lang="en-US" sz="1100" spc="10" baseline="0" noProof="0">
                <a:solidFill>
                  <a:schemeClr val="tx1"/>
                </a:solidFill>
                <a:latin typeface="Aptos" panose="020B0004020202020204" pitchFamily="34" charset="0"/>
              </a:rPr>
            </a:br>
            <a:r>
              <a:rPr lang="en-GB" sz="1100" kern="1200" spc="10" baseline="0" noProof="0">
                <a:solidFill>
                  <a:schemeClr val="tx1"/>
                </a:solidFill>
                <a:latin typeface="Aptos" panose="020B0004020202020204" pitchFamily="34" charset="0"/>
                <a:ea typeface="+mn-ea"/>
                <a:cs typeface="+mn-cs"/>
              </a:rPr>
              <a:t>Internationally cross-comparable data </a:t>
            </a:r>
            <a:br>
              <a:rPr lang="en-GB" sz="1100" kern="1200" spc="10" baseline="0" noProof="0">
                <a:solidFill>
                  <a:schemeClr val="tx1"/>
                </a:solidFill>
                <a:latin typeface="Aptos" panose="020B0004020202020204" pitchFamily="34" charset="0"/>
                <a:ea typeface="+mn-ea"/>
                <a:cs typeface="+mn-cs"/>
              </a:rPr>
            </a:br>
            <a:r>
              <a:rPr lang="en-GB" sz="1100" kern="1200" spc="10" baseline="0" noProof="0">
                <a:solidFill>
                  <a:schemeClr val="tx1"/>
                </a:solidFill>
                <a:latin typeface="Aptos" panose="020B0004020202020204" pitchFamily="34" charset="0"/>
                <a:ea typeface="+mn-ea"/>
                <a:cs typeface="+mn-cs"/>
              </a:rPr>
              <a:t>covers more than 210 national markets, </a:t>
            </a:r>
            <a:br>
              <a:rPr lang="en-GB" sz="1100" kern="1200" spc="10" baseline="0" noProof="0">
                <a:solidFill>
                  <a:schemeClr val="tx1"/>
                </a:solidFill>
                <a:latin typeface="Aptos" panose="020B0004020202020204" pitchFamily="34" charset="0"/>
                <a:ea typeface="+mn-ea"/>
                <a:cs typeface="+mn-cs"/>
              </a:rPr>
            </a:br>
            <a:r>
              <a:rPr lang="en-GB" sz="1100" kern="1200" spc="10" baseline="0" noProof="0">
                <a:solidFill>
                  <a:schemeClr val="tx1"/>
                </a:solidFill>
                <a:latin typeface="Aptos" panose="020B0004020202020204" pitchFamily="34" charset="0"/>
                <a:ea typeface="+mn-ea"/>
                <a:cs typeface="+mn-cs"/>
              </a:rPr>
              <a:t>with continuous updates providing in-depth strategic analysis of the competitive landscape and current market trends</a:t>
            </a:r>
            <a:endParaRPr lang="en-US" sz="1100" kern="1200" spc="10" baseline="0" noProof="0">
              <a:solidFill>
                <a:schemeClr val="tx1"/>
              </a:solidFill>
              <a:latin typeface="Aptos" panose="020B0004020202020204" pitchFamily="34" charset="0"/>
              <a:ea typeface="+mn-ea"/>
              <a:cs typeface="+mn-cs"/>
            </a:endParaRPr>
          </a:p>
          <a:p>
            <a:pPr marL="0" indent="0" algn="l" defTabSz="914400" rtl="0" eaLnBrk="1" latinLnBrk="0" hangingPunct="1">
              <a:lnSpc>
                <a:spcPts val="1400"/>
              </a:lnSpc>
              <a:spcAft>
                <a:spcPts val="600"/>
              </a:spcAft>
              <a:buNone/>
            </a:pPr>
            <a:r>
              <a:rPr lang="en-US" sz="1100" b="1" kern="1200" spc="10" baseline="0" noProof="0">
                <a:solidFill>
                  <a:schemeClr val="tx1"/>
                </a:solidFill>
                <a:latin typeface="Aptos" panose="020B0004020202020204" pitchFamily="34" charset="0"/>
                <a:ea typeface="+mn-ea"/>
                <a:cs typeface="+mn-cs"/>
              </a:rPr>
              <a:t>Company</a:t>
            </a:r>
            <a:br>
              <a:rPr lang="en-US" sz="1100" spc="10" baseline="0" noProof="0">
                <a:solidFill>
                  <a:schemeClr val="tx1"/>
                </a:solidFill>
                <a:latin typeface="Aptos" panose="020B0004020202020204" pitchFamily="34" charset="0"/>
              </a:rPr>
            </a:br>
            <a:r>
              <a:rPr lang="en-GB" sz="1100" kern="1200" spc="10" baseline="0" noProof="0">
                <a:solidFill>
                  <a:schemeClr val="tx1"/>
                </a:solidFill>
                <a:latin typeface="Aptos" panose="020B0004020202020204" pitchFamily="34" charset="0"/>
                <a:ea typeface="+mn-ea"/>
                <a:cs typeface="+mn-cs"/>
              </a:rPr>
              <a:t>Strategic analysis of the world’s </a:t>
            </a:r>
            <a:br>
              <a:rPr lang="en-GB" sz="1100" kern="1200" spc="10" baseline="0" noProof="0">
                <a:solidFill>
                  <a:schemeClr val="tx1"/>
                </a:solidFill>
                <a:latin typeface="Aptos" panose="020B0004020202020204" pitchFamily="34" charset="0"/>
                <a:ea typeface="+mn-ea"/>
                <a:cs typeface="+mn-cs"/>
              </a:rPr>
            </a:br>
            <a:r>
              <a:rPr lang="en-GB" sz="1100" kern="1200" spc="10" baseline="0" noProof="0">
                <a:solidFill>
                  <a:schemeClr val="tx1"/>
                </a:solidFill>
                <a:latin typeface="Aptos" panose="020B0004020202020204" pitchFamily="34" charset="0"/>
                <a:ea typeface="+mn-ea"/>
                <a:cs typeface="+mn-cs"/>
              </a:rPr>
              <a:t>largest companies and their activities </a:t>
            </a:r>
            <a:br>
              <a:rPr lang="en-GB" sz="1100" kern="1200" spc="10" baseline="0" noProof="0">
                <a:solidFill>
                  <a:schemeClr val="tx1"/>
                </a:solidFill>
                <a:latin typeface="Aptos" panose="020B0004020202020204" pitchFamily="34" charset="0"/>
                <a:ea typeface="+mn-ea"/>
                <a:cs typeface="+mn-cs"/>
              </a:rPr>
            </a:br>
            <a:r>
              <a:rPr lang="en-GB" sz="1100" kern="1200" spc="10" baseline="0" noProof="0">
                <a:solidFill>
                  <a:schemeClr val="tx1"/>
                </a:solidFill>
                <a:latin typeface="Aptos" panose="020B0004020202020204" pitchFamily="34" charset="0"/>
                <a:ea typeface="+mn-ea"/>
                <a:cs typeface="+mn-cs"/>
              </a:rPr>
              <a:t>derived from a global country by </a:t>
            </a:r>
            <a:br>
              <a:rPr lang="en-GB" sz="1100" kern="1200" spc="10" baseline="0" noProof="0">
                <a:solidFill>
                  <a:schemeClr val="tx1"/>
                </a:solidFill>
                <a:latin typeface="Aptos" panose="020B0004020202020204" pitchFamily="34" charset="0"/>
                <a:ea typeface="+mn-ea"/>
                <a:cs typeface="+mn-cs"/>
              </a:rPr>
            </a:br>
            <a:r>
              <a:rPr lang="en-GB" sz="1100" kern="1200" spc="10" baseline="0" noProof="0">
                <a:solidFill>
                  <a:schemeClr val="tx1"/>
                </a:solidFill>
                <a:latin typeface="Aptos" panose="020B0004020202020204" pitchFamily="34" charset="0"/>
                <a:ea typeface="+mn-ea"/>
                <a:cs typeface="+mn-cs"/>
              </a:rPr>
              <a:t>country research program</a:t>
            </a:r>
            <a:r>
              <a:rPr lang="en-US" sz="1100" kern="1200" spc="10" baseline="0" noProof="0">
                <a:solidFill>
                  <a:schemeClr val="tx1"/>
                </a:solidFill>
                <a:latin typeface="Aptos" panose="020B0004020202020204" pitchFamily="34" charset="0"/>
                <a:ea typeface="+mn-ea"/>
                <a:cs typeface="+mn-cs"/>
              </a:rPr>
              <a:t>.</a:t>
            </a:r>
          </a:p>
          <a:p>
            <a:pPr marL="0" indent="0" algn="l" defTabSz="914400" rtl="0" eaLnBrk="1" latinLnBrk="0" hangingPunct="1">
              <a:lnSpc>
                <a:spcPts val="1400"/>
              </a:lnSpc>
              <a:spcAft>
                <a:spcPts val="600"/>
              </a:spcAft>
              <a:buNone/>
            </a:pPr>
            <a:r>
              <a:rPr lang="en-US" sz="1100" b="1" kern="1200" spc="10" baseline="0" noProof="0">
                <a:solidFill>
                  <a:schemeClr val="tx1"/>
                </a:solidFill>
                <a:latin typeface="Aptos" panose="020B0004020202020204" pitchFamily="34" charset="0"/>
                <a:ea typeface="+mn-ea"/>
                <a:cs typeface="+mn-cs"/>
              </a:rPr>
              <a:t>Economic</a:t>
            </a:r>
            <a:br>
              <a:rPr lang="en-US" sz="1100" spc="10" baseline="0" noProof="0">
                <a:solidFill>
                  <a:schemeClr val="tx1"/>
                </a:solidFill>
                <a:latin typeface="Aptos" panose="020B0004020202020204" pitchFamily="34" charset="0"/>
              </a:rPr>
            </a:br>
            <a:r>
              <a:rPr lang="en-GB" sz="1100" spc="10" baseline="0" noProof="0">
                <a:solidFill>
                  <a:schemeClr val="tx1"/>
                </a:solidFill>
                <a:latin typeface="Aptos" panose="020B0004020202020204" pitchFamily="34" charset="0"/>
              </a:rPr>
              <a:t>The world's most comprehensive </a:t>
            </a:r>
            <a:br>
              <a:rPr lang="en-GB" sz="1100" spc="10" baseline="0" noProof="0">
                <a:solidFill>
                  <a:schemeClr val="tx1"/>
                </a:solidFill>
                <a:latin typeface="Aptos" panose="020B0004020202020204" pitchFamily="34" charset="0"/>
              </a:rPr>
            </a:br>
            <a:r>
              <a:rPr lang="en-GB" sz="1100" spc="10" baseline="0" noProof="0">
                <a:solidFill>
                  <a:schemeClr val="tx1"/>
                </a:solidFill>
                <a:latin typeface="Aptos" panose="020B0004020202020204" pitchFamily="34" charset="0"/>
              </a:rPr>
              <a:t>market research and in-depth data </a:t>
            </a:r>
            <a:br>
              <a:rPr lang="en-GB" sz="1100" spc="10" baseline="0" noProof="0">
                <a:solidFill>
                  <a:schemeClr val="tx1"/>
                </a:solidFill>
                <a:latin typeface="Aptos" panose="020B0004020202020204" pitchFamily="34" charset="0"/>
              </a:rPr>
            </a:br>
            <a:r>
              <a:rPr lang="en-GB" sz="1100" spc="10" baseline="0" noProof="0">
                <a:solidFill>
                  <a:schemeClr val="tx1"/>
                </a:solidFill>
                <a:latin typeface="Aptos" panose="020B0004020202020204" pitchFamily="34" charset="0"/>
              </a:rPr>
              <a:t>and analysis on national </a:t>
            </a:r>
            <a:r>
              <a:rPr lang="en-GB" sz="1100" kern="1200" spc="10" baseline="0" noProof="0">
                <a:solidFill>
                  <a:schemeClr val="tx1"/>
                </a:solidFill>
                <a:latin typeface="Aptos" panose="020B0004020202020204" pitchFamily="34" charset="0"/>
                <a:ea typeface="+mn-ea"/>
                <a:cs typeface="+mn-cs"/>
              </a:rPr>
              <a:t>economic performance and market sizes</a:t>
            </a:r>
            <a:r>
              <a:rPr lang="en-US" sz="1100" kern="1200" spc="10" baseline="0" noProof="0">
                <a:solidFill>
                  <a:schemeClr val="tx1"/>
                </a:solidFill>
                <a:latin typeface="Aptos" panose="020B0004020202020204" pitchFamily="34" charset="0"/>
                <a:ea typeface="+mn-ea"/>
                <a:cs typeface="+mn-cs"/>
              </a:rPr>
              <a:t>.</a:t>
            </a:r>
          </a:p>
          <a:p>
            <a:pPr marL="0" indent="0">
              <a:lnSpc>
                <a:spcPts val="1400"/>
              </a:lnSpc>
              <a:spcAft>
                <a:spcPts val="300"/>
              </a:spcAft>
              <a:buNone/>
            </a:pPr>
            <a:r>
              <a:rPr lang="en-US" sz="1100" b="1" kern="1200" spc="10" baseline="0" noProof="0">
                <a:solidFill>
                  <a:schemeClr val="tx1"/>
                </a:solidFill>
                <a:latin typeface="Aptos" panose="020B0004020202020204" pitchFamily="34" charset="0"/>
                <a:ea typeface="+mn-ea"/>
                <a:cs typeface="+mn-cs"/>
              </a:rPr>
              <a:t>Consumer</a:t>
            </a:r>
            <a:br>
              <a:rPr lang="en-US" sz="1100" spc="10" baseline="0" noProof="0">
                <a:solidFill>
                  <a:schemeClr val="tx1"/>
                </a:solidFill>
                <a:latin typeface="Aptos" panose="020B0004020202020204" pitchFamily="34" charset="0"/>
              </a:rPr>
            </a:br>
            <a:r>
              <a:rPr lang="en-GB" sz="1100" spc="10" baseline="0" noProof="0">
                <a:solidFill>
                  <a:schemeClr val="tx1"/>
                </a:solidFill>
                <a:latin typeface="Aptos" panose="020B0004020202020204" pitchFamily="34" charset="0"/>
              </a:rPr>
              <a:t>The world's most comprehensive </a:t>
            </a:r>
            <a:br>
              <a:rPr lang="en-GB" sz="1100" spc="10" baseline="0" noProof="0">
                <a:solidFill>
                  <a:schemeClr val="tx1"/>
                </a:solidFill>
                <a:latin typeface="Aptos" panose="020B0004020202020204" pitchFamily="34" charset="0"/>
              </a:rPr>
            </a:br>
            <a:r>
              <a:rPr lang="en-GB" sz="1100" spc="10" baseline="0" noProof="0">
                <a:solidFill>
                  <a:schemeClr val="tx1"/>
                </a:solidFill>
                <a:latin typeface="Aptos" panose="020B0004020202020204" pitchFamily="34" charset="0"/>
              </a:rPr>
              <a:t>market research and in-depth data </a:t>
            </a:r>
            <a:br>
              <a:rPr lang="en-GB" sz="1100" spc="10" baseline="0" noProof="0">
                <a:solidFill>
                  <a:schemeClr val="tx1"/>
                </a:solidFill>
                <a:latin typeface="Aptos" panose="020B0004020202020204" pitchFamily="34" charset="0"/>
              </a:rPr>
            </a:br>
            <a:r>
              <a:rPr lang="en-GB" sz="1100" spc="10" baseline="0" noProof="0">
                <a:solidFill>
                  <a:schemeClr val="tx1"/>
                </a:solidFill>
                <a:latin typeface="Aptos" panose="020B0004020202020204" pitchFamily="34" charset="0"/>
              </a:rPr>
              <a:t>and analysis on consumer market behaviour.</a:t>
            </a:r>
            <a:endParaRPr lang="en-US" sz="1100" spc="10" baseline="0" noProof="0">
              <a:solidFill>
                <a:schemeClr val="tx1"/>
              </a:solidFill>
              <a:latin typeface="Aptos" panose="020B0004020202020204" pitchFamily="34" charset="0"/>
            </a:endParaRPr>
          </a:p>
        </p:txBody>
      </p:sp>
      <p:sp>
        <p:nvSpPr>
          <p:cNvPr id="2" name="Slide Number Placeholder 5">
            <a:extLst>
              <a:ext uri="{FF2B5EF4-FFF2-40B4-BE49-F238E27FC236}">
                <a16:creationId xmlns:a16="http://schemas.microsoft.com/office/drawing/2014/main" id="{E28A0F82-42F2-A5D9-9C82-35A5D62F1CC1}"/>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US" noProof="0" smtClean="0"/>
              <a:pPr/>
              <a:t>‹#›</a:t>
            </a:fld>
            <a:endParaRPr lang="en-US" noProof="0"/>
          </a:p>
        </p:txBody>
      </p:sp>
    </p:spTree>
    <p:extLst>
      <p:ext uri="{BB962C8B-B14F-4D97-AF65-F5344CB8AC3E}">
        <p14:creationId xmlns:p14="http://schemas.microsoft.com/office/powerpoint/2010/main" val="2415171942"/>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11DBF80C-595D-4D0E-ACBE-46D764E5554B}"/>
              </a:ext>
            </a:extLst>
          </p:cNvPr>
          <p:cNvSpPr>
            <a:spLocks noGrp="1"/>
          </p:cNvSpPr>
          <p:nvPr>
            <p:ph type="subTitle" idx="21" hasCustomPrompt="1"/>
          </p:nvPr>
        </p:nvSpPr>
        <p:spPr>
          <a:xfrm>
            <a:off x="306000" y="548640"/>
            <a:ext cx="8231608" cy="609600"/>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latin typeface="Aptos" panose="020B0004020202020204" pitchFamily="34" charset="0"/>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GB" noProof="0"/>
              <a:t>Click to add slide title</a:t>
            </a:r>
          </a:p>
        </p:txBody>
      </p:sp>
      <p:sp>
        <p:nvSpPr>
          <p:cNvPr id="4" name="Title 1">
            <a:extLst>
              <a:ext uri="{FF2B5EF4-FFF2-40B4-BE49-F238E27FC236}">
                <a16:creationId xmlns:a16="http://schemas.microsoft.com/office/drawing/2014/main" id="{4B011E2A-A219-480F-A3B3-2D295CEFA56D}"/>
              </a:ext>
            </a:extLst>
          </p:cNvPr>
          <p:cNvSpPr>
            <a:spLocks noGrp="1"/>
          </p:cNvSpPr>
          <p:nvPr>
            <p:ph type="title" hasCustomPrompt="1"/>
          </p:nvPr>
        </p:nvSpPr>
        <p:spPr>
          <a:xfrm>
            <a:off x="301752" y="182880"/>
            <a:ext cx="6356603" cy="198077"/>
          </a:xfrm>
          <a:prstGeom prst="rect">
            <a:avLst/>
          </a:prstGeom>
        </p:spPr>
        <p:txBody>
          <a:bodyPr vert="horz" lIns="0" tIns="0" rIns="0" bIns="0" rtlCol="0" anchor="ctr" anchorCtr="0">
            <a:noAutofit/>
          </a:bodyPr>
          <a:lstStyle>
            <a:lvl1pPr>
              <a:lnSpc>
                <a:spcPct val="100000"/>
              </a:lnSpc>
              <a:defRPr lang="en-US" sz="900" b="1" kern="0" cap="all" baseline="0" dirty="0">
                <a:solidFill>
                  <a:schemeClr val="accent3"/>
                </a:solidFill>
                <a:latin typeface="Aptos" panose="020B0004020202020204" pitchFamily="34" charset="0"/>
                <a:ea typeface="+mn-ea"/>
                <a:cs typeface="+mn-cs"/>
              </a:defRPr>
            </a:lvl1pPr>
          </a:lstStyle>
          <a:p>
            <a:pPr lvl="0">
              <a:lnSpc>
                <a:spcPct val="100000"/>
              </a:lnSpc>
              <a:spcBef>
                <a:spcPts val="0"/>
              </a:spcBef>
            </a:pPr>
            <a:r>
              <a:rPr lang="en-GB" noProof="0"/>
              <a:t>Click to add section title</a:t>
            </a:r>
          </a:p>
        </p:txBody>
      </p:sp>
      <p:sp>
        <p:nvSpPr>
          <p:cNvPr id="5" name="Slide Number Placeholder 5">
            <a:extLst>
              <a:ext uri="{FF2B5EF4-FFF2-40B4-BE49-F238E27FC236}">
                <a16:creationId xmlns:a16="http://schemas.microsoft.com/office/drawing/2014/main" id="{AAC9C0DD-0617-CAEB-E158-DA4506E6F97A}"/>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noProof="0" smtClean="0"/>
              <a:pPr/>
              <a:t>‹#›</a:t>
            </a:fld>
            <a:endParaRPr lang="en-GB" noProof="0"/>
          </a:p>
        </p:txBody>
      </p:sp>
    </p:spTree>
    <p:extLst>
      <p:ext uri="{BB962C8B-B14F-4D97-AF65-F5344CB8AC3E}">
        <p14:creationId xmlns:p14="http://schemas.microsoft.com/office/powerpoint/2010/main" val="21308189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11DBF80C-595D-4D0E-ACBE-46D764E5554B}"/>
              </a:ext>
            </a:extLst>
          </p:cNvPr>
          <p:cNvSpPr>
            <a:spLocks noGrp="1"/>
          </p:cNvSpPr>
          <p:nvPr>
            <p:ph type="subTitle" idx="21" hasCustomPrompt="1"/>
          </p:nvPr>
        </p:nvSpPr>
        <p:spPr>
          <a:xfrm>
            <a:off x="306000" y="548640"/>
            <a:ext cx="8231608" cy="609600"/>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latin typeface="Aptos" panose="020B0004020202020204" pitchFamily="34" charset="0"/>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GB" noProof="0"/>
              <a:t>Click to add slide title</a:t>
            </a:r>
          </a:p>
        </p:txBody>
      </p:sp>
      <p:sp>
        <p:nvSpPr>
          <p:cNvPr id="4" name="Title 1">
            <a:extLst>
              <a:ext uri="{FF2B5EF4-FFF2-40B4-BE49-F238E27FC236}">
                <a16:creationId xmlns:a16="http://schemas.microsoft.com/office/drawing/2014/main" id="{4B011E2A-A219-480F-A3B3-2D295CEFA56D}"/>
              </a:ext>
            </a:extLst>
          </p:cNvPr>
          <p:cNvSpPr>
            <a:spLocks noGrp="1"/>
          </p:cNvSpPr>
          <p:nvPr>
            <p:ph type="title" hasCustomPrompt="1"/>
          </p:nvPr>
        </p:nvSpPr>
        <p:spPr>
          <a:xfrm>
            <a:off x="301752" y="182880"/>
            <a:ext cx="6356603" cy="198077"/>
          </a:xfrm>
          <a:prstGeom prst="rect">
            <a:avLst/>
          </a:prstGeom>
        </p:spPr>
        <p:txBody>
          <a:bodyPr vert="horz" lIns="0" tIns="0" rIns="0" bIns="0" rtlCol="0" anchor="ctr" anchorCtr="0">
            <a:noAutofit/>
          </a:bodyPr>
          <a:lstStyle>
            <a:lvl1pPr>
              <a:lnSpc>
                <a:spcPct val="100000"/>
              </a:lnSpc>
              <a:defRPr lang="en-US" sz="900" b="1" kern="0" cap="all" baseline="0" dirty="0">
                <a:solidFill>
                  <a:schemeClr val="accent3"/>
                </a:solidFill>
                <a:latin typeface="Aptos" panose="020B0004020202020204" pitchFamily="34" charset="0"/>
                <a:ea typeface="+mn-ea"/>
                <a:cs typeface="+mn-cs"/>
              </a:defRPr>
            </a:lvl1pPr>
          </a:lstStyle>
          <a:p>
            <a:pPr lvl="0">
              <a:lnSpc>
                <a:spcPct val="100000"/>
              </a:lnSpc>
              <a:spcBef>
                <a:spcPts val="0"/>
              </a:spcBef>
            </a:pPr>
            <a:r>
              <a:rPr lang="en-GB" noProof="0"/>
              <a:t>Click to add section title</a:t>
            </a:r>
          </a:p>
        </p:txBody>
      </p:sp>
      <p:sp>
        <p:nvSpPr>
          <p:cNvPr id="5" name="Slide Number Placeholder 5">
            <a:extLst>
              <a:ext uri="{FF2B5EF4-FFF2-40B4-BE49-F238E27FC236}">
                <a16:creationId xmlns:a16="http://schemas.microsoft.com/office/drawing/2014/main" id="{AAC9C0DD-0617-CAEB-E158-DA4506E6F97A}"/>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noProof="0" smtClean="0"/>
              <a:pPr/>
              <a:t>‹#›</a:t>
            </a:fld>
            <a:endParaRPr lang="en-GB" noProof="0"/>
          </a:p>
        </p:txBody>
      </p:sp>
    </p:spTree>
    <p:extLst>
      <p:ext uri="{BB962C8B-B14F-4D97-AF65-F5344CB8AC3E}">
        <p14:creationId xmlns:p14="http://schemas.microsoft.com/office/powerpoint/2010/main" val="2590169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cope Slide">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6820A6E-4A26-844E-BDFE-CF6DB7C973DA}"/>
              </a:ext>
            </a:extLst>
          </p:cNvPr>
          <p:cNvSpPr>
            <a:spLocks noGrp="1"/>
          </p:cNvSpPr>
          <p:nvPr>
            <p:ph sz="quarter" idx="14" hasCustomPrompt="1"/>
          </p:nvPr>
        </p:nvSpPr>
        <p:spPr>
          <a:xfrm>
            <a:off x="6096002" y="1371600"/>
            <a:ext cx="2746373" cy="3200400"/>
          </a:xfrm>
          <a:prstGeom prst="roundRect">
            <a:avLst>
              <a:gd name="adj" fmla="val 7344"/>
            </a:avLst>
          </a:prstGeom>
          <a:solidFill>
            <a:schemeClr val="bg1">
              <a:lumMod val="95000"/>
            </a:schemeClr>
          </a:solidFill>
        </p:spPr>
        <p:txBody>
          <a:bodyPr lIns="91440" tIns="91440" rIns="91440" bIns="91440">
            <a:noAutofit/>
          </a:bodyPr>
          <a:lstStyle>
            <a:lvl1pPr marL="0" marR="0" indent="0" algn="l" defTabSz="914400" rtl="0" eaLnBrk="1" fontAlgn="auto" latinLnBrk="0" hangingPunct="1">
              <a:lnSpc>
                <a:spcPts val="1400"/>
              </a:lnSpc>
              <a:spcBef>
                <a:spcPts val="0"/>
              </a:spcBef>
              <a:spcAft>
                <a:spcPts val="1000"/>
              </a:spcAft>
              <a:buClrTx/>
              <a:buSzPct val="100000"/>
              <a:buFont typeface="Wingdings" charset="2"/>
              <a:buNone/>
              <a:tabLst/>
              <a:defRPr sz="1200">
                <a:solidFill>
                  <a:schemeClr val="accent3"/>
                </a:solidFill>
              </a:defRPr>
            </a:lvl1pPr>
            <a:lvl2pPr marL="0">
              <a:lnSpc>
                <a:spcPct val="100000"/>
              </a:lnSpc>
              <a:spcBef>
                <a:spcPts val="0"/>
              </a:spcBef>
              <a:spcAft>
                <a:spcPts val="300"/>
              </a:spcAft>
              <a:defRPr sz="1200">
                <a:solidFill>
                  <a:schemeClr val="tx1"/>
                </a:solidFill>
                <a:latin typeface="Aptos" panose="020B0004020202020204" pitchFamily="34" charset="0"/>
              </a:defRPr>
            </a:lvl2pPr>
            <a:lvl3pPr>
              <a:lnSpc>
                <a:spcPct val="100000"/>
              </a:lnSpc>
              <a:defRPr sz="900"/>
            </a:lvl3pPr>
            <a:lvl4pPr>
              <a:lnSpc>
                <a:spcPct val="100000"/>
              </a:lnSpc>
              <a:defRPr sz="900"/>
            </a:lvl4pPr>
            <a:lvl5pPr>
              <a:lnSpc>
                <a:spcPct val="100000"/>
              </a:lnSpc>
              <a:defRPr sz="900"/>
            </a:lvl5pPr>
          </a:lstStyle>
          <a:p>
            <a:pPr lvl="1"/>
            <a:r>
              <a:rPr lang="en-GB" noProof="0"/>
              <a:t>Disclaimer</a:t>
            </a:r>
          </a:p>
          <a:p>
            <a:pPr marL="0" lvl="1">
              <a:lnSpc>
                <a:spcPct val="100000"/>
              </a:lnSpc>
              <a:spcBef>
                <a:spcPts val="0"/>
              </a:spcBef>
              <a:spcAft>
                <a:spcPts val="300"/>
              </a:spcAft>
            </a:pPr>
            <a:r>
              <a:rPr lang="en-GB" sz="900" noProof="0">
                <a:solidFill>
                  <a:schemeClr val="tx1"/>
                </a:solidFill>
                <a:latin typeface="+mn-lt"/>
              </a:rPr>
              <a:t>Much of the information in this briefing is of a statistical nature and, while every attempt has </a:t>
            </a:r>
            <a:br>
              <a:rPr lang="en-GB" sz="900" noProof="0">
                <a:solidFill>
                  <a:schemeClr val="tx1"/>
                </a:solidFill>
                <a:latin typeface="+mn-lt"/>
              </a:rPr>
            </a:br>
            <a:r>
              <a:rPr lang="en-GB" sz="900" noProof="0">
                <a:solidFill>
                  <a:schemeClr val="tx1"/>
                </a:solidFill>
                <a:latin typeface="+mn-lt"/>
              </a:rPr>
              <a:t>been made to ensure accuracy and reliability, Euromonitor International cannot be held responsible for omissions or errors.</a:t>
            </a:r>
          </a:p>
          <a:p>
            <a:pPr marL="0" lvl="1">
              <a:lnSpc>
                <a:spcPct val="100000"/>
              </a:lnSpc>
              <a:spcBef>
                <a:spcPts val="0"/>
              </a:spcBef>
              <a:spcAft>
                <a:spcPts val="300"/>
              </a:spcAft>
            </a:pPr>
            <a:r>
              <a:rPr lang="en-GB" sz="900" noProof="0">
                <a:solidFill>
                  <a:schemeClr val="tx1"/>
                </a:solidFill>
                <a:latin typeface="+mn-lt"/>
              </a:rPr>
              <a:t>Figures in tables and analyses are calculated from unrounded data and may not sum. Analyses found in the briefings may not totally reflect the companies’ opinions, reader discretion is advised.</a:t>
            </a:r>
          </a:p>
          <a:p>
            <a:pPr marL="0" lvl="1">
              <a:lnSpc>
                <a:spcPct val="100000"/>
              </a:lnSpc>
              <a:spcBef>
                <a:spcPts val="0"/>
              </a:spcBef>
              <a:spcAft>
                <a:spcPts val="300"/>
              </a:spcAft>
            </a:pPr>
            <a:endParaRPr lang="en-GB" sz="900" noProof="0">
              <a:solidFill>
                <a:schemeClr val="tx1"/>
              </a:solidFill>
              <a:latin typeface="+mn-lt"/>
            </a:endParaRPr>
          </a:p>
          <a:p>
            <a:pPr marL="0" marR="0" lvl="0" indent="0" algn="l" defTabSz="914400" rtl="0" eaLnBrk="1" fontAlgn="auto" latinLnBrk="0" hangingPunct="1">
              <a:lnSpc>
                <a:spcPts val="1400"/>
              </a:lnSpc>
              <a:spcBef>
                <a:spcPts val="0"/>
              </a:spcBef>
              <a:spcAft>
                <a:spcPts val="1000"/>
              </a:spcAft>
              <a:buClrTx/>
              <a:buSzPct val="100000"/>
              <a:buFont typeface="Wingdings" charset="2"/>
              <a:buNone/>
              <a:tabLst/>
              <a:defRPr/>
            </a:pPr>
            <a:r>
              <a:rPr lang="en-GB" sz="1000" i="1" noProof="0">
                <a:solidFill>
                  <a:schemeClr val="accent2"/>
                </a:solidFill>
                <a:latin typeface="+mn-lt"/>
              </a:rPr>
              <a:t>Abstract to be added here…</a:t>
            </a:r>
          </a:p>
        </p:txBody>
      </p:sp>
      <p:sp>
        <p:nvSpPr>
          <p:cNvPr id="3" name="Content Placeholder 1"/>
          <p:cNvSpPr>
            <a:spLocks noGrp="1"/>
          </p:cNvSpPr>
          <p:nvPr>
            <p:ph idx="1"/>
          </p:nvPr>
        </p:nvSpPr>
        <p:spPr>
          <a:xfrm>
            <a:off x="306000" y="1371600"/>
            <a:ext cx="5641848" cy="3200400"/>
          </a:xfrm>
          <a:prstGeom prst="rect">
            <a:avLst/>
          </a:prstGeom>
        </p:spPr>
        <p:txBody>
          <a:bodyPr>
            <a:noAutofit/>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Subtitle 2">
            <a:extLst>
              <a:ext uri="{FF2B5EF4-FFF2-40B4-BE49-F238E27FC236}">
                <a16:creationId xmlns:a16="http://schemas.microsoft.com/office/drawing/2014/main" id="{47F41B9E-E4DB-4D75-902A-41F7BE6EDA38}"/>
              </a:ext>
            </a:extLst>
          </p:cNvPr>
          <p:cNvSpPr>
            <a:spLocks noGrp="1"/>
          </p:cNvSpPr>
          <p:nvPr>
            <p:ph type="subTitle" idx="17" hasCustomPrompt="1"/>
          </p:nvPr>
        </p:nvSpPr>
        <p:spPr>
          <a:xfrm>
            <a:off x="306000" y="548640"/>
            <a:ext cx="8229600" cy="609600"/>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latin typeface="Aptos" panose="020B0004020202020204" pitchFamily="34" charset="0"/>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GB" noProof="0"/>
              <a:t>Click to add slide title</a:t>
            </a:r>
          </a:p>
        </p:txBody>
      </p:sp>
      <p:sp>
        <p:nvSpPr>
          <p:cNvPr id="6" name="Title 1">
            <a:extLst>
              <a:ext uri="{FF2B5EF4-FFF2-40B4-BE49-F238E27FC236}">
                <a16:creationId xmlns:a16="http://schemas.microsoft.com/office/drawing/2014/main" id="{D6FCCF06-963A-45EF-B6C8-3988B851A370}"/>
              </a:ext>
            </a:extLst>
          </p:cNvPr>
          <p:cNvSpPr>
            <a:spLocks noGrp="1"/>
          </p:cNvSpPr>
          <p:nvPr>
            <p:ph type="title" hasCustomPrompt="1"/>
          </p:nvPr>
        </p:nvSpPr>
        <p:spPr>
          <a:xfrm>
            <a:off x="301752" y="182880"/>
            <a:ext cx="6356603" cy="198077"/>
          </a:xfrm>
          <a:prstGeom prst="rect">
            <a:avLst/>
          </a:prstGeom>
        </p:spPr>
        <p:txBody>
          <a:bodyPr vert="horz" lIns="0" tIns="0" rIns="0" bIns="0" rtlCol="0" anchor="ctr" anchorCtr="0">
            <a:noAutofit/>
          </a:bodyPr>
          <a:lstStyle>
            <a:lvl1pPr>
              <a:lnSpc>
                <a:spcPct val="100000"/>
              </a:lnSpc>
              <a:defRPr lang="en-US" sz="900" b="1" kern="0" cap="all" baseline="0" dirty="0">
                <a:solidFill>
                  <a:schemeClr val="accent3"/>
                </a:solidFill>
                <a:latin typeface="Aptos" panose="020B0004020202020204" pitchFamily="34" charset="0"/>
                <a:ea typeface="+mn-ea"/>
                <a:cs typeface="+mn-cs"/>
              </a:defRPr>
            </a:lvl1pPr>
          </a:lstStyle>
          <a:p>
            <a:pPr lvl="0">
              <a:lnSpc>
                <a:spcPct val="100000"/>
              </a:lnSpc>
              <a:spcBef>
                <a:spcPts val="0"/>
              </a:spcBef>
            </a:pPr>
            <a:r>
              <a:rPr lang="en-GB" noProof="0"/>
              <a:t>Click to add section title</a:t>
            </a:r>
          </a:p>
        </p:txBody>
      </p:sp>
      <p:sp>
        <p:nvSpPr>
          <p:cNvPr id="4" name="Slide Number Placeholder 5">
            <a:extLst>
              <a:ext uri="{FF2B5EF4-FFF2-40B4-BE49-F238E27FC236}">
                <a16:creationId xmlns:a16="http://schemas.microsoft.com/office/drawing/2014/main" id="{97543C89-2784-960A-964E-DB20A84B9840}"/>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smtClean="0"/>
              <a:pPr/>
              <a:t>‹#›</a:t>
            </a:fld>
            <a:endParaRPr lang="en-GB"/>
          </a:p>
        </p:txBody>
      </p:sp>
    </p:spTree>
    <p:extLst>
      <p:ext uri="{BB962C8B-B14F-4D97-AF65-F5344CB8AC3E}">
        <p14:creationId xmlns:p14="http://schemas.microsoft.com/office/powerpoint/2010/main" val="20489265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cope Slide">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6820A6E-4A26-844E-BDFE-CF6DB7C973DA}"/>
              </a:ext>
            </a:extLst>
          </p:cNvPr>
          <p:cNvSpPr>
            <a:spLocks noGrp="1"/>
          </p:cNvSpPr>
          <p:nvPr>
            <p:ph sz="quarter" idx="14" hasCustomPrompt="1"/>
          </p:nvPr>
        </p:nvSpPr>
        <p:spPr>
          <a:xfrm>
            <a:off x="6096002" y="1371600"/>
            <a:ext cx="2746373" cy="3200400"/>
          </a:xfrm>
          <a:prstGeom prst="roundRect">
            <a:avLst>
              <a:gd name="adj" fmla="val 7344"/>
            </a:avLst>
          </a:prstGeom>
          <a:solidFill>
            <a:schemeClr val="bg1">
              <a:lumMod val="95000"/>
            </a:schemeClr>
          </a:solidFill>
        </p:spPr>
        <p:txBody>
          <a:bodyPr lIns="91440" tIns="91440" rIns="91440" bIns="91440">
            <a:noAutofit/>
          </a:bodyPr>
          <a:lstStyle>
            <a:lvl1pPr marL="0" marR="0" indent="0" algn="l" defTabSz="914400" rtl="0" eaLnBrk="1" fontAlgn="auto" latinLnBrk="0" hangingPunct="1">
              <a:lnSpc>
                <a:spcPts val="1400"/>
              </a:lnSpc>
              <a:spcBef>
                <a:spcPts val="0"/>
              </a:spcBef>
              <a:spcAft>
                <a:spcPts val="1000"/>
              </a:spcAft>
              <a:buClrTx/>
              <a:buSzPct val="100000"/>
              <a:buFont typeface="Wingdings" charset="2"/>
              <a:buNone/>
              <a:tabLst/>
              <a:defRPr sz="1200">
                <a:solidFill>
                  <a:schemeClr val="accent3"/>
                </a:solidFill>
              </a:defRPr>
            </a:lvl1pPr>
            <a:lvl2pPr marL="0">
              <a:lnSpc>
                <a:spcPct val="100000"/>
              </a:lnSpc>
              <a:spcBef>
                <a:spcPts val="0"/>
              </a:spcBef>
              <a:spcAft>
                <a:spcPts val="300"/>
              </a:spcAft>
              <a:defRPr sz="1200" i="0">
                <a:solidFill>
                  <a:schemeClr val="tx1"/>
                </a:solidFill>
                <a:latin typeface="Aptos" panose="020B0004020202020204" pitchFamily="34" charset="0"/>
              </a:defRPr>
            </a:lvl2pPr>
            <a:lvl3pPr>
              <a:lnSpc>
                <a:spcPct val="100000"/>
              </a:lnSpc>
              <a:defRPr sz="900"/>
            </a:lvl3pPr>
            <a:lvl4pPr>
              <a:lnSpc>
                <a:spcPct val="100000"/>
              </a:lnSpc>
              <a:defRPr sz="900"/>
            </a:lvl4pPr>
            <a:lvl5pPr>
              <a:lnSpc>
                <a:spcPct val="100000"/>
              </a:lnSpc>
              <a:defRPr sz="900"/>
            </a:lvl5pPr>
          </a:lstStyle>
          <a:p>
            <a:pPr lvl="1"/>
            <a:r>
              <a:rPr lang="en-GB" sz="1000" i="1" noProof="0">
                <a:solidFill>
                  <a:schemeClr val="accent2"/>
                </a:solidFill>
                <a:latin typeface="+mn-lt"/>
              </a:rPr>
              <a:t>Click to add text here</a:t>
            </a:r>
          </a:p>
        </p:txBody>
      </p:sp>
      <p:sp>
        <p:nvSpPr>
          <p:cNvPr id="3" name="Content Placeholder 1"/>
          <p:cNvSpPr>
            <a:spLocks noGrp="1"/>
          </p:cNvSpPr>
          <p:nvPr>
            <p:ph idx="1"/>
          </p:nvPr>
        </p:nvSpPr>
        <p:spPr>
          <a:xfrm>
            <a:off x="306000" y="1371600"/>
            <a:ext cx="5641848" cy="3200400"/>
          </a:xfrm>
          <a:prstGeom prst="rect">
            <a:avLst/>
          </a:prstGeom>
        </p:spPr>
        <p:txBody>
          <a:bodyPr>
            <a:noAutofit/>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Subtitle 2">
            <a:extLst>
              <a:ext uri="{FF2B5EF4-FFF2-40B4-BE49-F238E27FC236}">
                <a16:creationId xmlns:a16="http://schemas.microsoft.com/office/drawing/2014/main" id="{47F41B9E-E4DB-4D75-902A-41F7BE6EDA38}"/>
              </a:ext>
            </a:extLst>
          </p:cNvPr>
          <p:cNvSpPr>
            <a:spLocks noGrp="1"/>
          </p:cNvSpPr>
          <p:nvPr>
            <p:ph type="subTitle" idx="17" hasCustomPrompt="1"/>
          </p:nvPr>
        </p:nvSpPr>
        <p:spPr>
          <a:xfrm>
            <a:off x="306000" y="548640"/>
            <a:ext cx="8229600" cy="609600"/>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latin typeface="Aptos" panose="020B0004020202020204" pitchFamily="34" charset="0"/>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GB" noProof="0"/>
              <a:t>Click to add slide title</a:t>
            </a:r>
          </a:p>
        </p:txBody>
      </p:sp>
      <p:sp>
        <p:nvSpPr>
          <p:cNvPr id="6" name="Title 1">
            <a:extLst>
              <a:ext uri="{FF2B5EF4-FFF2-40B4-BE49-F238E27FC236}">
                <a16:creationId xmlns:a16="http://schemas.microsoft.com/office/drawing/2014/main" id="{D6FCCF06-963A-45EF-B6C8-3988B851A370}"/>
              </a:ext>
            </a:extLst>
          </p:cNvPr>
          <p:cNvSpPr>
            <a:spLocks noGrp="1"/>
          </p:cNvSpPr>
          <p:nvPr>
            <p:ph type="title" hasCustomPrompt="1"/>
          </p:nvPr>
        </p:nvSpPr>
        <p:spPr>
          <a:xfrm>
            <a:off x="301752" y="182880"/>
            <a:ext cx="6356603" cy="198077"/>
          </a:xfrm>
          <a:prstGeom prst="rect">
            <a:avLst/>
          </a:prstGeom>
        </p:spPr>
        <p:txBody>
          <a:bodyPr vert="horz" lIns="0" tIns="0" rIns="0" bIns="0" rtlCol="0" anchor="ctr" anchorCtr="0">
            <a:noAutofit/>
          </a:bodyPr>
          <a:lstStyle>
            <a:lvl1pPr>
              <a:lnSpc>
                <a:spcPct val="100000"/>
              </a:lnSpc>
              <a:defRPr lang="en-US" sz="900" b="1" kern="0" cap="all" baseline="0" dirty="0">
                <a:solidFill>
                  <a:schemeClr val="accent3"/>
                </a:solidFill>
                <a:latin typeface="Aptos" panose="020B0004020202020204" pitchFamily="34" charset="0"/>
                <a:ea typeface="+mn-ea"/>
                <a:cs typeface="+mn-cs"/>
              </a:defRPr>
            </a:lvl1pPr>
          </a:lstStyle>
          <a:p>
            <a:pPr lvl="0">
              <a:lnSpc>
                <a:spcPct val="100000"/>
              </a:lnSpc>
              <a:spcBef>
                <a:spcPts val="0"/>
              </a:spcBef>
            </a:pPr>
            <a:r>
              <a:rPr lang="en-GB" noProof="0"/>
              <a:t>Click to add section title</a:t>
            </a:r>
          </a:p>
        </p:txBody>
      </p:sp>
      <p:sp>
        <p:nvSpPr>
          <p:cNvPr id="4" name="Slide Number Placeholder 5">
            <a:extLst>
              <a:ext uri="{FF2B5EF4-FFF2-40B4-BE49-F238E27FC236}">
                <a16:creationId xmlns:a16="http://schemas.microsoft.com/office/drawing/2014/main" id="{97543C89-2784-960A-964E-DB20A84B9840}"/>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smtClean="0"/>
              <a:pPr/>
              <a:t>‹#›</a:t>
            </a:fld>
            <a:endParaRPr lang="en-GB"/>
          </a:p>
        </p:txBody>
      </p:sp>
    </p:spTree>
    <p:extLst>
      <p:ext uri="{BB962C8B-B14F-4D97-AF65-F5344CB8AC3E}">
        <p14:creationId xmlns:p14="http://schemas.microsoft.com/office/powerpoint/2010/main" val="15520089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Content Placeholder 1">
            <a:extLst>
              <a:ext uri="{FF2B5EF4-FFF2-40B4-BE49-F238E27FC236}">
                <a16:creationId xmlns:a16="http://schemas.microsoft.com/office/drawing/2014/main" id="{4EBF8D74-5293-43C9-8333-5CDE8336261A}"/>
              </a:ext>
            </a:extLst>
          </p:cNvPr>
          <p:cNvSpPr>
            <a:spLocks noGrp="1"/>
          </p:cNvSpPr>
          <p:nvPr>
            <p:ph idx="1" hasCustomPrompt="1"/>
          </p:nvPr>
        </p:nvSpPr>
        <p:spPr>
          <a:xfrm>
            <a:off x="301752" y="1371600"/>
            <a:ext cx="8528304" cy="3200400"/>
          </a:xfrm>
          <a:prstGeom prst="rect">
            <a:avLst/>
          </a:prstGeom>
        </p:spPr>
        <p:txBody>
          <a:bodyPr>
            <a:noAutofit/>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GB" noProof="0"/>
              <a:t>Click to add text or click icon to insert image, chart or table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Subtitle 2">
            <a:extLst>
              <a:ext uri="{FF2B5EF4-FFF2-40B4-BE49-F238E27FC236}">
                <a16:creationId xmlns:a16="http://schemas.microsoft.com/office/drawing/2014/main" id="{2A0A83A6-D4EE-468C-BBCD-E714D5BF0435}"/>
              </a:ext>
            </a:extLst>
          </p:cNvPr>
          <p:cNvSpPr>
            <a:spLocks noGrp="1"/>
          </p:cNvSpPr>
          <p:nvPr>
            <p:ph type="subTitle" idx="17" hasCustomPrompt="1"/>
          </p:nvPr>
        </p:nvSpPr>
        <p:spPr>
          <a:xfrm>
            <a:off x="306000" y="548640"/>
            <a:ext cx="8229600" cy="609600"/>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latin typeface="Aptos" panose="020B0004020202020204" pitchFamily="34" charset="0"/>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GB" noProof="0"/>
              <a:t>Click to add slide title</a:t>
            </a:r>
          </a:p>
        </p:txBody>
      </p:sp>
      <p:sp>
        <p:nvSpPr>
          <p:cNvPr id="8" name="Title 1">
            <a:extLst>
              <a:ext uri="{FF2B5EF4-FFF2-40B4-BE49-F238E27FC236}">
                <a16:creationId xmlns:a16="http://schemas.microsoft.com/office/drawing/2014/main" id="{5A4A20C3-D31F-410E-92DB-0B9CC6109C19}"/>
              </a:ext>
            </a:extLst>
          </p:cNvPr>
          <p:cNvSpPr>
            <a:spLocks noGrp="1"/>
          </p:cNvSpPr>
          <p:nvPr>
            <p:ph type="title" hasCustomPrompt="1"/>
          </p:nvPr>
        </p:nvSpPr>
        <p:spPr>
          <a:xfrm>
            <a:off x="301752" y="182880"/>
            <a:ext cx="6356603" cy="198077"/>
          </a:xfrm>
          <a:prstGeom prst="rect">
            <a:avLst/>
          </a:prstGeom>
        </p:spPr>
        <p:txBody>
          <a:bodyPr vert="horz" lIns="0" tIns="0" rIns="0" bIns="0" rtlCol="0" anchor="ctr" anchorCtr="0">
            <a:noAutofit/>
          </a:bodyPr>
          <a:lstStyle>
            <a:lvl1pPr>
              <a:lnSpc>
                <a:spcPct val="100000"/>
              </a:lnSpc>
              <a:defRPr lang="en-US" sz="900" b="1" kern="0" cap="all" baseline="0" dirty="0">
                <a:solidFill>
                  <a:schemeClr val="accent3"/>
                </a:solidFill>
                <a:latin typeface="Aptos" panose="020B0004020202020204" pitchFamily="34" charset="0"/>
                <a:ea typeface="+mn-ea"/>
                <a:cs typeface="+mn-cs"/>
              </a:defRPr>
            </a:lvl1pPr>
          </a:lstStyle>
          <a:p>
            <a:pPr lvl="0">
              <a:lnSpc>
                <a:spcPct val="100000"/>
              </a:lnSpc>
              <a:spcBef>
                <a:spcPts val="0"/>
              </a:spcBef>
            </a:pPr>
            <a:r>
              <a:rPr lang="en-GB" noProof="0"/>
              <a:t>Click to add section title</a:t>
            </a:r>
          </a:p>
        </p:txBody>
      </p:sp>
      <p:sp>
        <p:nvSpPr>
          <p:cNvPr id="3" name="Slide Number Placeholder 5">
            <a:extLst>
              <a:ext uri="{FF2B5EF4-FFF2-40B4-BE49-F238E27FC236}">
                <a16:creationId xmlns:a16="http://schemas.microsoft.com/office/drawing/2014/main" id="{C2715017-0C08-0B74-F306-0212A8AF22B5}"/>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noProof="0" smtClean="0"/>
              <a:pPr/>
              <a:t>‹#›</a:t>
            </a:fld>
            <a:endParaRPr lang="en-GB" noProof="0"/>
          </a:p>
        </p:txBody>
      </p:sp>
    </p:spTree>
    <p:extLst>
      <p:ext uri="{BB962C8B-B14F-4D97-AF65-F5344CB8AC3E}">
        <p14:creationId xmlns:p14="http://schemas.microsoft.com/office/powerpoint/2010/main" val="33881002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6820A6E-4A26-844E-BDFE-CF6DB7C973DA}"/>
              </a:ext>
            </a:extLst>
          </p:cNvPr>
          <p:cNvSpPr>
            <a:spLocks noGrp="1"/>
          </p:cNvSpPr>
          <p:nvPr>
            <p:ph sz="quarter" idx="14" hasCustomPrompt="1"/>
          </p:nvPr>
        </p:nvSpPr>
        <p:spPr>
          <a:xfrm>
            <a:off x="4648200" y="1371600"/>
            <a:ext cx="4194175" cy="3200400"/>
          </a:xfrm>
          <a:prstGeom prst="rect">
            <a:avLst/>
          </a:prstGeom>
        </p:spPr>
        <p:txBody>
          <a:bodyPr>
            <a:noAutofit/>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GB" noProof="0"/>
              <a:t>Click to add text or click icon to insert image, chart or table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 name="Content Placeholder 1"/>
          <p:cNvSpPr>
            <a:spLocks noGrp="1"/>
          </p:cNvSpPr>
          <p:nvPr>
            <p:ph idx="1" hasCustomPrompt="1"/>
          </p:nvPr>
        </p:nvSpPr>
        <p:spPr>
          <a:xfrm>
            <a:off x="306000" y="1371600"/>
            <a:ext cx="4178173" cy="3200400"/>
          </a:xfrm>
          <a:prstGeom prst="rect">
            <a:avLst/>
          </a:prstGeom>
        </p:spPr>
        <p:txBody>
          <a:bodyPr>
            <a:noAutofit/>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GB" noProof="0"/>
              <a:t>Click to add text or click icon to insert image, chart or table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Subtitle 2">
            <a:extLst>
              <a:ext uri="{FF2B5EF4-FFF2-40B4-BE49-F238E27FC236}">
                <a16:creationId xmlns:a16="http://schemas.microsoft.com/office/drawing/2014/main" id="{11555C9B-F4D5-4272-A6FC-BE70FCB2355A}"/>
              </a:ext>
            </a:extLst>
          </p:cNvPr>
          <p:cNvSpPr>
            <a:spLocks noGrp="1"/>
          </p:cNvSpPr>
          <p:nvPr>
            <p:ph type="subTitle" idx="15" hasCustomPrompt="1"/>
          </p:nvPr>
        </p:nvSpPr>
        <p:spPr>
          <a:xfrm>
            <a:off x="306000" y="548640"/>
            <a:ext cx="8229600" cy="609600"/>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latin typeface="Aptos" panose="020B0004020202020204" pitchFamily="34" charset="0"/>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GB" noProof="0"/>
              <a:t>Click to add slide title</a:t>
            </a:r>
          </a:p>
        </p:txBody>
      </p:sp>
      <p:sp>
        <p:nvSpPr>
          <p:cNvPr id="6" name="Title 1">
            <a:extLst>
              <a:ext uri="{FF2B5EF4-FFF2-40B4-BE49-F238E27FC236}">
                <a16:creationId xmlns:a16="http://schemas.microsoft.com/office/drawing/2014/main" id="{DE3122D3-6872-44DD-83A7-E49D9CBD7305}"/>
              </a:ext>
            </a:extLst>
          </p:cNvPr>
          <p:cNvSpPr>
            <a:spLocks noGrp="1"/>
          </p:cNvSpPr>
          <p:nvPr>
            <p:ph type="title" hasCustomPrompt="1"/>
          </p:nvPr>
        </p:nvSpPr>
        <p:spPr>
          <a:xfrm>
            <a:off x="301752" y="182880"/>
            <a:ext cx="6356603" cy="198077"/>
          </a:xfrm>
          <a:prstGeom prst="rect">
            <a:avLst/>
          </a:prstGeom>
        </p:spPr>
        <p:txBody>
          <a:bodyPr vert="horz" lIns="0" tIns="0" rIns="0" bIns="0" rtlCol="0" anchor="ctr" anchorCtr="0">
            <a:noAutofit/>
          </a:bodyPr>
          <a:lstStyle>
            <a:lvl1pPr>
              <a:lnSpc>
                <a:spcPct val="100000"/>
              </a:lnSpc>
              <a:defRPr lang="en-US" sz="900" b="1" kern="0" cap="all" baseline="0" dirty="0">
                <a:solidFill>
                  <a:schemeClr val="accent3"/>
                </a:solidFill>
                <a:latin typeface="Aptos" panose="020B0004020202020204" pitchFamily="34" charset="0"/>
                <a:ea typeface="+mn-ea"/>
                <a:cs typeface="+mn-cs"/>
              </a:defRPr>
            </a:lvl1pPr>
          </a:lstStyle>
          <a:p>
            <a:pPr lvl="0">
              <a:lnSpc>
                <a:spcPct val="100000"/>
              </a:lnSpc>
              <a:spcBef>
                <a:spcPts val="0"/>
              </a:spcBef>
            </a:pPr>
            <a:r>
              <a:rPr lang="en-GB" noProof="0"/>
              <a:t>Click to add section title</a:t>
            </a:r>
          </a:p>
        </p:txBody>
      </p:sp>
      <p:sp>
        <p:nvSpPr>
          <p:cNvPr id="4" name="Slide Number Placeholder 5">
            <a:extLst>
              <a:ext uri="{FF2B5EF4-FFF2-40B4-BE49-F238E27FC236}">
                <a16:creationId xmlns:a16="http://schemas.microsoft.com/office/drawing/2014/main" id="{F187A88A-94AD-AF8E-9521-C2C62ADB65DF}"/>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noProof="0" smtClean="0"/>
              <a:pPr/>
              <a:t>‹#›</a:t>
            </a:fld>
            <a:endParaRPr lang="en-GB" noProof="0"/>
          </a:p>
        </p:txBody>
      </p:sp>
    </p:spTree>
    <p:extLst>
      <p:ext uri="{BB962C8B-B14F-4D97-AF65-F5344CB8AC3E}">
        <p14:creationId xmlns:p14="http://schemas.microsoft.com/office/powerpoint/2010/main" val="3218283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CA66A0-9829-4EC5-AF3E-D4879A6BDE68}"/>
              </a:ext>
            </a:extLst>
          </p:cNvPr>
          <p:cNvSpPr>
            <a:spLocks noGrp="1"/>
          </p:cNvSpPr>
          <p:nvPr>
            <p:ph sz="quarter" idx="14" hasCustomPrompt="1"/>
          </p:nvPr>
        </p:nvSpPr>
        <p:spPr>
          <a:xfrm>
            <a:off x="4648200" y="1737360"/>
            <a:ext cx="4194175" cy="2834640"/>
          </a:xfrm>
          <a:prstGeom prst="rect">
            <a:avLst/>
          </a:prstGeom>
        </p:spPr>
        <p:txBody>
          <a:bodyPr>
            <a:noAutofit/>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GB" noProof="0"/>
              <a:t>Click to add text or click icon to insert image, chart or table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1">
            <a:extLst>
              <a:ext uri="{FF2B5EF4-FFF2-40B4-BE49-F238E27FC236}">
                <a16:creationId xmlns:a16="http://schemas.microsoft.com/office/drawing/2014/main" id="{72E158BC-E529-4ED9-9D6F-7125FD96A38A}"/>
              </a:ext>
            </a:extLst>
          </p:cNvPr>
          <p:cNvSpPr>
            <a:spLocks noGrp="1"/>
          </p:cNvSpPr>
          <p:nvPr>
            <p:ph idx="1" hasCustomPrompt="1"/>
          </p:nvPr>
        </p:nvSpPr>
        <p:spPr>
          <a:xfrm>
            <a:off x="306000" y="1737360"/>
            <a:ext cx="4178173" cy="2834640"/>
          </a:xfrm>
          <a:prstGeom prst="rect">
            <a:avLst/>
          </a:prstGeom>
        </p:spPr>
        <p:txBody>
          <a:bodyPr>
            <a:noAutofit/>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GB" noProof="0"/>
              <a:t>Click to add text or click icon to insert image, chart or table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Subtitle 2">
            <a:extLst>
              <a:ext uri="{FF2B5EF4-FFF2-40B4-BE49-F238E27FC236}">
                <a16:creationId xmlns:a16="http://schemas.microsoft.com/office/drawing/2014/main" id="{94459A9F-54C1-4E10-BA18-4027C2968C35}"/>
              </a:ext>
            </a:extLst>
          </p:cNvPr>
          <p:cNvSpPr>
            <a:spLocks noGrp="1"/>
          </p:cNvSpPr>
          <p:nvPr>
            <p:ph type="subTitle" idx="15" hasCustomPrompt="1"/>
          </p:nvPr>
        </p:nvSpPr>
        <p:spPr>
          <a:xfrm>
            <a:off x="306000" y="548640"/>
            <a:ext cx="8229600" cy="609600"/>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solidFill>
                  <a:schemeClr val="tx1"/>
                </a:solidFill>
                <a:latin typeface="Aptos" panose="020B0004020202020204" pitchFamily="34" charset="0"/>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GB" noProof="0"/>
              <a:t>Click to add slide title</a:t>
            </a:r>
          </a:p>
        </p:txBody>
      </p:sp>
      <p:sp>
        <p:nvSpPr>
          <p:cNvPr id="7" name="Text Placeholder 6">
            <a:extLst>
              <a:ext uri="{FF2B5EF4-FFF2-40B4-BE49-F238E27FC236}">
                <a16:creationId xmlns:a16="http://schemas.microsoft.com/office/drawing/2014/main" id="{D14D771C-6560-4632-90C7-132CDEFE1D64}"/>
              </a:ext>
            </a:extLst>
          </p:cNvPr>
          <p:cNvSpPr>
            <a:spLocks noGrp="1"/>
          </p:cNvSpPr>
          <p:nvPr>
            <p:ph type="body" sz="quarter" idx="16" hasCustomPrompt="1"/>
          </p:nvPr>
        </p:nvSpPr>
        <p:spPr>
          <a:xfrm>
            <a:off x="306000" y="1371600"/>
            <a:ext cx="4178174" cy="269875"/>
          </a:xfrm>
        </p:spPr>
        <p:txBody>
          <a:bodyPr/>
          <a:lstStyle>
            <a:lvl1pPr>
              <a:defRPr>
                <a:solidFill>
                  <a:schemeClr val="accent3"/>
                </a:solidFill>
                <a:latin typeface="Aptos" panose="020B0004020202020204" pitchFamily="34" charset="0"/>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Click to add text</a:t>
            </a:r>
          </a:p>
        </p:txBody>
      </p:sp>
      <p:sp>
        <p:nvSpPr>
          <p:cNvPr id="9" name="Text Placeholder 8">
            <a:extLst>
              <a:ext uri="{FF2B5EF4-FFF2-40B4-BE49-F238E27FC236}">
                <a16:creationId xmlns:a16="http://schemas.microsoft.com/office/drawing/2014/main" id="{C37AA8A9-DA64-4342-8073-3928BBB5FF23}"/>
              </a:ext>
            </a:extLst>
          </p:cNvPr>
          <p:cNvSpPr>
            <a:spLocks noGrp="1"/>
          </p:cNvSpPr>
          <p:nvPr>
            <p:ph type="body" sz="quarter" idx="17" hasCustomPrompt="1"/>
          </p:nvPr>
        </p:nvSpPr>
        <p:spPr>
          <a:xfrm>
            <a:off x="4648200" y="1371600"/>
            <a:ext cx="4178300" cy="269875"/>
          </a:xfrm>
        </p:spPr>
        <p:txBody>
          <a:bodyPr/>
          <a:lstStyle>
            <a:lvl1pPr>
              <a:defRPr>
                <a:solidFill>
                  <a:schemeClr val="accent3"/>
                </a:solidFill>
                <a:latin typeface="Aptos" panose="020B0004020202020204" pitchFamily="34" charset="0"/>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Click to add text</a:t>
            </a:r>
          </a:p>
        </p:txBody>
      </p:sp>
      <p:sp>
        <p:nvSpPr>
          <p:cNvPr id="8" name="Title 1">
            <a:extLst>
              <a:ext uri="{FF2B5EF4-FFF2-40B4-BE49-F238E27FC236}">
                <a16:creationId xmlns:a16="http://schemas.microsoft.com/office/drawing/2014/main" id="{0F7E8D90-BCD1-405C-9662-41DD52DA57A9}"/>
              </a:ext>
            </a:extLst>
          </p:cNvPr>
          <p:cNvSpPr>
            <a:spLocks noGrp="1"/>
          </p:cNvSpPr>
          <p:nvPr>
            <p:ph type="title" hasCustomPrompt="1"/>
          </p:nvPr>
        </p:nvSpPr>
        <p:spPr>
          <a:xfrm>
            <a:off x="301752" y="182880"/>
            <a:ext cx="6356603" cy="198077"/>
          </a:xfrm>
          <a:prstGeom prst="rect">
            <a:avLst/>
          </a:prstGeom>
        </p:spPr>
        <p:txBody>
          <a:bodyPr vert="horz" lIns="0" tIns="0" rIns="0" bIns="0" rtlCol="0" anchor="ctr" anchorCtr="0">
            <a:noAutofit/>
          </a:bodyPr>
          <a:lstStyle>
            <a:lvl1pPr>
              <a:lnSpc>
                <a:spcPct val="100000"/>
              </a:lnSpc>
              <a:defRPr lang="en-US" sz="900" b="1" kern="0" cap="all" baseline="0" dirty="0">
                <a:solidFill>
                  <a:schemeClr val="accent3"/>
                </a:solidFill>
                <a:latin typeface="Aptos" panose="020B0004020202020204" pitchFamily="34" charset="0"/>
                <a:ea typeface="+mn-ea"/>
                <a:cs typeface="+mn-cs"/>
              </a:defRPr>
            </a:lvl1pPr>
          </a:lstStyle>
          <a:p>
            <a:pPr lvl="0">
              <a:lnSpc>
                <a:spcPct val="100000"/>
              </a:lnSpc>
              <a:spcBef>
                <a:spcPts val="0"/>
              </a:spcBef>
            </a:pPr>
            <a:r>
              <a:rPr lang="en-GB" noProof="0"/>
              <a:t>Click to add section title</a:t>
            </a:r>
          </a:p>
        </p:txBody>
      </p:sp>
      <p:sp>
        <p:nvSpPr>
          <p:cNvPr id="6" name="Slide Number Placeholder 5">
            <a:extLst>
              <a:ext uri="{FF2B5EF4-FFF2-40B4-BE49-F238E27FC236}">
                <a16:creationId xmlns:a16="http://schemas.microsoft.com/office/drawing/2014/main" id="{EE854D02-2C73-6F62-EDF7-401513EDAE90}"/>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noProof="0" smtClean="0"/>
              <a:pPr/>
              <a:t>‹#›</a:t>
            </a:fld>
            <a:endParaRPr lang="en-GB" noProof="0"/>
          </a:p>
        </p:txBody>
      </p:sp>
    </p:spTree>
    <p:extLst>
      <p:ext uri="{BB962C8B-B14F-4D97-AF65-F5344CB8AC3E}">
        <p14:creationId xmlns:p14="http://schemas.microsoft.com/office/powerpoint/2010/main" val="27428442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Columns, 1/3 (lef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6820A6E-4A26-844E-BDFE-CF6DB7C973DA}"/>
              </a:ext>
            </a:extLst>
          </p:cNvPr>
          <p:cNvSpPr>
            <a:spLocks noGrp="1"/>
          </p:cNvSpPr>
          <p:nvPr>
            <p:ph sz="quarter" idx="14" hasCustomPrompt="1"/>
          </p:nvPr>
        </p:nvSpPr>
        <p:spPr>
          <a:xfrm>
            <a:off x="3200400" y="1371600"/>
            <a:ext cx="5641975" cy="3200400"/>
          </a:xfrm>
          <a:prstGeom prst="rect">
            <a:avLst/>
          </a:prstGeom>
        </p:spPr>
        <p:txBody>
          <a:bodyPr>
            <a:noAutofit/>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GB" noProof="0"/>
              <a:t>Click to add text or click icon to insert image, chart or table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 name="Content Placeholder 1"/>
          <p:cNvSpPr>
            <a:spLocks noGrp="1"/>
          </p:cNvSpPr>
          <p:nvPr>
            <p:ph idx="1" hasCustomPrompt="1"/>
          </p:nvPr>
        </p:nvSpPr>
        <p:spPr>
          <a:xfrm>
            <a:off x="306000" y="1371600"/>
            <a:ext cx="2746248" cy="3200400"/>
          </a:xfrm>
          <a:prstGeom prst="rect">
            <a:avLst/>
          </a:prstGeom>
        </p:spPr>
        <p:txBody>
          <a:bodyPr>
            <a:noAutofit/>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GB" noProof="0"/>
              <a:t>Click to  add text or click icon to insert image, chart or table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2" name="Subtitle 2">
            <a:extLst>
              <a:ext uri="{FF2B5EF4-FFF2-40B4-BE49-F238E27FC236}">
                <a16:creationId xmlns:a16="http://schemas.microsoft.com/office/drawing/2014/main" id="{C0EA61AD-F4DC-4269-A3B3-89B9FC523261}"/>
              </a:ext>
            </a:extLst>
          </p:cNvPr>
          <p:cNvSpPr>
            <a:spLocks noGrp="1"/>
          </p:cNvSpPr>
          <p:nvPr>
            <p:ph type="subTitle" idx="17" hasCustomPrompt="1"/>
          </p:nvPr>
        </p:nvSpPr>
        <p:spPr>
          <a:xfrm>
            <a:off x="306000" y="548640"/>
            <a:ext cx="8229600" cy="609599"/>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latin typeface="Aptos" panose="020B0004020202020204" pitchFamily="34" charset="0"/>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GB" noProof="0"/>
              <a:t>Click to add slide title</a:t>
            </a:r>
          </a:p>
        </p:txBody>
      </p:sp>
      <p:sp>
        <p:nvSpPr>
          <p:cNvPr id="7" name="Title 1">
            <a:extLst>
              <a:ext uri="{FF2B5EF4-FFF2-40B4-BE49-F238E27FC236}">
                <a16:creationId xmlns:a16="http://schemas.microsoft.com/office/drawing/2014/main" id="{133611D3-67D3-4F8F-AFF5-E98262CC9402}"/>
              </a:ext>
            </a:extLst>
          </p:cNvPr>
          <p:cNvSpPr>
            <a:spLocks noGrp="1"/>
          </p:cNvSpPr>
          <p:nvPr>
            <p:ph type="title" hasCustomPrompt="1"/>
          </p:nvPr>
        </p:nvSpPr>
        <p:spPr>
          <a:xfrm>
            <a:off x="301752" y="182880"/>
            <a:ext cx="6356603" cy="198077"/>
          </a:xfrm>
          <a:prstGeom prst="rect">
            <a:avLst/>
          </a:prstGeom>
        </p:spPr>
        <p:txBody>
          <a:bodyPr vert="horz" lIns="0" tIns="0" rIns="0" bIns="0" rtlCol="0" anchor="ctr" anchorCtr="0">
            <a:noAutofit/>
          </a:bodyPr>
          <a:lstStyle>
            <a:lvl1pPr>
              <a:lnSpc>
                <a:spcPct val="100000"/>
              </a:lnSpc>
              <a:defRPr lang="en-US" sz="900" b="1" kern="0" cap="all" baseline="0" dirty="0">
                <a:solidFill>
                  <a:schemeClr val="accent3"/>
                </a:solidFill>
                <a:latin typeface="Aptos" panose="020B0004020202020204" pitchFamily="34" charset="0"/>
                <a:ea typeface="+mn-ea"/>
                <a:cs typeface="+mn-cs"/>
              </a:defRPr>
            </a:lvl1pPr>
          </a:lstStyle>
          <a:p>
            <a:pPr lvl="0">
              <a:lnSpc>
                <a:spcPct val="100000"/>
              </a:lnSpc>
              <a:spcBef>
                <a:spcPts val="0"/>
              </a:spcBef>
            </a:pPr>
            <a:r>
              <a:rPr lang="en-GB" noProof="0"/>
              <a:t>Click to add section title</a:t>
            </a:r>
          </a:p>
        </p:txBody>
      </p:sp>
      <p:sp>
        <p:nvSpPr>
          <p:cNvPr id="4" name="Slide Number Placeholder 5">
            <a:extLst>
              <a:ext uri="{FF2B5EF4-FFF2-40B4-BE49-F238E27FC236}">
                <a16:creationId xmlns:a16="http://schemas.microsoft.com/office/drawing/2014/main" id="{AB0447C9-9739-418B-9A24-27798EC8C613}"/>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noProof="0" smtClean="0"/>
              <a:pPr/>
              <a:t>‹#›</a:t>
            </a:fld>
            <a:endParaRPr lang="en-GB" noProof="0"/>
          </a:p>
        </p:txBody>
      </p:sp>
    </p:spTree>
    <p:extLst>
      <p:ext uri="{BB962C8B-B14F-4D97-AF65-F5344CB8AC3E}">
        <p14:creationId xmlns:p14="http://schemas.microsoft.com/office/powerpoint/2010/main" val="2931389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Round Single Corner Rectangle 4">
            <a:extLst>
              <a:ext uri="{FF2B5EF4-FFF2-40B4-BE49-F238E27FC236}">
                <a16:creationId xmlns:a16="http://schemas.microsoft.com/office/drawing/2014/main" id="{3F47EFDD-F85B-785D-FB69-EB18CF851791}"/>
              </a:ext>
            </a:extLst>
          </p:cNvPr>
          <p:cNvSpPr>
            <a:spLocks/>
          </p:cNvSpPr>
          <p:nvPr userDrawn="1"/>
        </p:nvSpPr>
        <p:spPr>
          <a:xfrm flipV="1">
            <a:off x="0" y="0"/>
            <a:ext cx="8961120" cy="4572000"/>
          </a:xfrm>
          <a:prstGeom prst="round1Rect">
            <a:avLst>
              <a:gd name="adj" fmla="val 5461"/>
            </a:avLst>
          </a:prstGeom>
          <a:gradFill>
            <a:gsLst>
              <a:gs pos="0">
                <a:schemeClr val="accent3"/>
              </a:gs>
              <a:gs pos="100000">
                <a:schemeClr val="accent1"/>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latin typeface="Aptos" panose="020B0004020202020204" pitchFamily="34" charset="0"/>
            </a:endParaRPr>
          </a:p>
        </p:txBody>
      </p:sp>
      <p:pic>
        <p:nvPicPr>
          <p:cNvPr id="6" name="Picture 5">
            <a:extLst>
              <a:ext uri="{FF2B5EF4-FFF2-40B4-BE49-F238E27FC236}">
                <a16:creationId xmlns:a16="http://schemas.microsoft.com/office/drawing/2014/main" id="{74C8C424-9046-93B4-739D-86FB4B9E9F7D}"/>
              </a:ext>
            </a:extLst>
          </p:cNvPr>
          <p:cNvPicPr>
            <a:picLocks noChangeAspect="1"/>
          </p:cNvPicPr>
          <p:nvPr userDrawn="1"/>
        </p:nvPicPr>
        <p:blipFill>
          <a:blip r:embed="rId2"/>
          <a:srcRect/>
          <a:stretch/>
        </p:blipFill>
        <p:spPr>
          <a:xfrm>
            <a:off x="0" y="0"/>
            <a:ext cx="9144000" cy="5143500"/>
          </a:xfrm>
          <a:prstGeom prst="rect">
            <a:avLst/>
          </a:prstGeom>
        </p:spPr>
      </p:pic>
      <p:sp>
        <p:nvSpPr>
          <p:cNvPr id="7" name="Title 6">
            <a:extLst>
              <a:ext uri="{FF2B5EF4-FFF2-40B4-BE49-F238E27FC236}">
                <a16:creationId xmlns:a16="http://schemas.microsoft.com/office/drawing/2014/main" id="{8216E7AA-4991-854C-BC17-CFB26295D808}"/>
              </a:ext>
            </a:extLst>
          </p:cNvPr>
          <p:cNvSpPr>
            <a:spLocks noGrp="1"/>
          </p:cNvSpPr>
          <p:nvPr>
            <p:ph type="title" hasCustomPrompt="1"/>
          </p:nvPr>
        </p:nvSpPr>
        <p:spPr>
          <a:xfrm>
            <a:off x="548640" y="914400"/>
            <a:ext cx="5303520" cy="1920240"/>
          </a:xfrm>
          <a:prstGeom prst="rect">
            <a:avLst/>
          </a:prstGeom>
          <a:noFill/>
        </p:spPr>
        <p:txBody>
          <a:bodyPr lIns="0" tIns="0" rIns="0" bIns="0" anchor="b" anchorCtr="0">
            <a:noAutofit/>
          </a:bodyPr>
          <a:lstStyle>
            <a:lvl1pPr>
              <a:lnSpc>
                <a:spcPts val="3600"/>
              </a:lnSpc>
              <a:defRPr sz="3600">
                <a:solidFill>
                  <a:schemeClr val="tx1"/>
                </a:solidFill>
                <a:latin typeface="Aptos" panose="020B0004020202020204" pitchFamily="34" charset="0"/>
              </a:defRPr>
            </a:lvl1pPr>
          </a:lstStyle>
          <a:p>
            <a:r>
              <a:rPr lang="en-GB" noProof="0"/>
              <a:t>Click to add title</a:t>
            </a:r>
          </a:p>
        </p:txBody>
      </p:sp>
      <p:sp>
        <p:nvSpPr>
          <p:cNvPr id="17" name="Subtitle 2">
            <a:extLst>
              <a:ext uri="{FF2B5EF4-FFF2-40B4-BE49-F238E27FC236}">
                <a16:creationId xmlns:a16="http://schemas.microsoft.com/office/drawing/2014/main" id="{3B66A068-0D12-4B4D-B676-FAF462CE1D5F}"/>
              </a:ext>
            </a:extLst>
          </p:cNvPr>
          <p:cNvSpPr>
            <a:spLocks noGrp="1"/>
          </p:cNvSpPr>
          <p:nvPr>
            <p:ph type="subTitle" idx="1" hasCustomPrompt="1"/>
          </p:nvPr>
        </p:nvSpPr>
        <p:spPr>
          <a:xfrm>
            <a:off x="548640" y="2926080"/>
            <a:ext cx="5303520" cy="548640"/>
          </a:xfrm>
          <a:prstGeom prst="rect">
            <a:avLst/>
          </a:prstGeom>
        </p:spPr>
        <p:txBody>
          <a:bodyPr anchor="t">
            <a:noAutofit/>
          </a:bodyPr>
          <a:lstStyle>
            <a:lvl1pPr marL="0" indent="0" algn="l">
              <a:lnSpc>
                <a:spcPct val="100000"/>
              </a:lnSpc>
              <a:buNone/>
              <a:defRPr sz="1800">
                <a:solidFill>
                  <a:schemeClr val="tx1"/>
                </a:solidFill>
                <a:latin typeface="Aptos" panose="020B00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Click to add subtitle</a:t>
            </a:r>
          </a:p>
        </p:txBody>
      </p:sp>
      <p:sp>
        <p:nvSpPr>
          <p:cNvPr id="18" name="Text Placeholder 4">
            <a:extLst>
              <a:ext uri="{FF2B5EF4-FFF2-40B4-BE49-F238E27FC236}">
                <a16:creationId xmlns:a16="http://schemas.microsoft.com/office/drawing/2014/main" id="{FF090FD2-B0A0-4847-A583-7AA4CDEA8E2A}"/>
              </a:ext>
            </a:extLst>
          </p:cNvPr>
          <p:cNvSpPr>
            <a:spLocks noGrp="1"/>
          </p:cNvSpPr>
          <p:nvPr>
            <p:ph type="body" sz="quarter" idx="15" hasCustomPrompt="1"/>
          </p:nvPr>
        </p:nvSpPr>
        <p:spPr>
          <a:xfrm>
            <a:off x="548640" y="3657600"/>
            <a:ext cx="5303520" cy="457200"/>
          </a:xfrm>
          <a:prstGeom prst="rect">
            <a:avLst/>
          </a:prstGeom>
        </p:spPr>
        <p:txBody>
          <a:bodyPr anchor="t"/>
          <a:lstStyle>
            <a:lvl1pPr>
              <a:lnSpc>
                <a:spcPct val="100000"/>
              </a:lnSpc>
              <a:defRPr sz="1400">
                <a:solidFill>
                  <a:schemeClr val="tx1"/>
                </a:solidFill>
                <a:latin typeface="Aptos" panose="020B0004020202020204" pitchFamily="34" charset="0"/>
              </a:defRPr>
            </a:lvl1pPr>
            <a:lvl2pPr>
              <a:defRPr sz="1300">
                <a:solidFill>
                  <a:schemeClr val="bg1"/>
                </a:solidFill>
              </a:defRPr>
            </a:lvl2pPr>
            <a:lvl3pPr>
              <a:defRPr sz="1300">
                <a:solidFill>
                  <a:schemeClr val="bg1"/>
                </a:solidFill>
              </a:defRPr>
            </a:lvl3pPr>
            <a:lvl4pPr>
              <a:defRPr sz="1300">
                <a:solidFill>
                  <a:schemeClr val="bg1"/>
                </a:solidFill>
              </a:defRPr>
            </a:lvl4pPr>
            <a:lvl5pPr>
              <a:defRPr sz="1300">
                <a:solidFill>
                  <a:schemeClr val="bg1"/>
                </a:solidFill>
              </a:defRPr>
            </a:lvl5pPr>
          </a:lstStyle>
          <a:p>
            <a:pPr lvl="0"/>
            <a:r>
              <a:rPr lang="en-GB" noProof="0"/>
              <a:t>Click to add text EMI v3.0</a:t>
            </a:r>
          </a:p>
        </p:txBody>
      </p:sp>
      <p:sp>
        <p:nvSpPr>
          <p:cNvPr id="19" name="Picture Placeholder 9">
            <a:extLst>
              <a:ext uri="{FF2B5EF4-FFF2-40B4-BE49-F238E27FC236}">
                <a16:creationId xmlns:a16="http://schemas.microsoft.com/office/drawing/2014/main" id="{3E708853-3FF5-5F40-875A-ACE07F4152E2}"/>
              </a:ext>
            </a:extLst>
          </p:cNvPr>
          <p:cNvSpPr>
            <a:spLocks noGrp="1"/>
          </p:cNvSpPr>
          <p:nvPr>
            <p:ph type="pic" sz="quarter" idx="17" hasCustomPrompt="1"/>
          </p:nvPr>
        </p:nvSpPr>
        <p:spPr>
          <a:xfrm>
            <a:off x="1645920" y="4672584"/>
            <a:ext cx="1828800" cy="365760"/>
          </a:xfrm>
          <a:prstGeom prst="rect">
            <a:avLst/>
          </a:prstGeom>
        </p:spPr>
        <p:txBody>
          <a:bodyPr anchor="ctr"/>
          <a:lstStyle>
            <a:lvl1pPr algn="ctr">
              <a:defRPr sz="800">
                <a:solidFill>
                  <a:schemeClr val="tx1"/>
                </a:solidFill>
                <a:latin typeface="Aptos" panose="020B0004020202020204" pitchFamily="34" charset="0"/>
              </a:defRPr>
            </a:lvl1pPr>
          </a:lstStyle>
          <a:p>
            <a:r>
              <a:rPr lang="en-GB" noProof="0"/>
              <a:t>Place Partner logo here if needed</a:t>
            </a:r>
          </a:p>
        </p:txBody>
      </p:sp>
      <p:pic>
        <p:nvPicPr>
          <p:cNvPr id="8" name="Picture 7" descr="A close-up of a person's face&#10;&#10;Description automatically generated">
            <a:extLst>
              <a:ext uri="{FF2B5EF4-FFF2-40B4-BE49-F238E27FC236}">
                <a16:creationId xmlns:a16="http://schemas.microsoft.com/office/drawing/2014/main" id="{6637DBB8-4DBB-2166-4BBA-3670F1A85AEF}"/>
              </a:ext>
            </a:extLst>
          </p:cNvPr>
          <p:cNvPicPr>
            <a:picLocks noChangeAspect="1"/>
          </p:cNvPicPr>
          <p:nvPr userDrawn="1"/>
        </p:nvPicPr>
        <p:blipFill>
          <a:blip r:embed="rId3"/>
          <a:stretch>
            <a:fillRect/>
          </a:stretch>
        </p:blipFill>
        <p:spPr>
          <a:xfrm>
            <a:off x="274320" y="4743450"/>
            <a:ext cx="1178554" cy="228600"/>
          </a:xfrm>
          <a:prstGeom prst="rect">
            <a:avLst/>
          </a:prstGeom>
        </p:spPr>
      </p:pic>
      <p:sp>
        <p:nvSpPr>
          <p:cNvPr id="9" name="TextBox 8">
            <a:extLst>
              <a:ext uri="{FF2B5EF4-FFF2-40B4-BE49-F238E27FC236}">
                <a16:creationId xmlns:a16="http://schemas.microsoft.com/office/drawing/2014/main" id="{CB615CF2-1F12-6191-71CA-F9800A809CAA}"/>
              </a:ext>
            </a:extLst>
          </p:cNvPr>
          <p:cNvSpPr txBox="1"/>
          <p:nvPr userDrawn="1"/>
        </p:nvSpPr>
        <p:spPr>
          <a:xfrm>
            <a:off x="3978889" y="4955677"/>
            <a:ext cx="1186222" cy="61555"/>
          </a:xfrm>
          <a:prstGeom prst="rect">
            <a:avLst/>
          </a:prstGeom>
          <a:noFill/>
        </p:spPr>
        <p:txBody>
          <a:bodyPr wrap="none" lIns="0" tIns="0" rIns="0" bIns="0" rtlCol="0">
            <a:spAutoFit/>
          </a:bodyPr>
          <a:lstStyle/>
          <a:p>
            <a:pPr algn="ctr"/>
            <a:r>
              <a:rPr lang="en-GB" sz="400" noProof="0">
                <a:solidFill>
                  <a:schemeClr val="bg1">
                    <a:lumMod val="65000"/>
                  </a:schemeClr>
                </a:solidFill>
                <a:effectLst/>
                <a:latin typeface="Aptos" panose="020B0004020202020204" pitchFamily="34" charset="0"/>
              </a:rPr>
              <a:t>© 2024 Euromonitor International. All rights reserved.</a:t>
            </a:r>
            <a:endParaRPr lang="en-GB" sz="400" noProof="0">
              <a:solidFill>
                <a:schemeClr val="bg1">
                  <a:lumMod val="65000"/>
                </a:schemeClr>
              </a:solidFill>
              <a:latin typeface="Aptos" panose="020B0004020202020204" pitchFamily="34" charset="0"/>
            </a:endParaRPr>
          </a:p>
        </p:txBody>
      </p:sp>
      <p:sp>
        <p:nvSpPr>
          <p:cNvPr id="16" name="Picture Placeholder 15">
            <a:extLst>
              <a:ext uri="{FF2B5EF4-FFF2-40B4-BE49-F238E27FC236}">
                <a16:creationId xmlns:a16="http://schemas.microsoft.com/office/drawing/2014/main" id="{BA86976D-D633-8DBF-89A9-5572958D0019}"/>
              </a:ext>
            </a:extLst>
          </p:cNvPr>
          <p:cNvSpPr>
            <a:spLocks noGrp="1"/>
          </p:cNvSpPr>
          <p:nvPr>
            <p:ph type="pic" sz="quarter" idx="14" hasCustomPrompt="1"/>
          </p:nvPr>
        </p:nvSpPr>
        <p:spPr>
          <a:xfrm>
            <a:off x="6858000" y="1394461"/>
            <a:ext cx="2286000" cy="3749038"/>
          </a:xfrm>
          <a:custGeom>
            <a:avLst/>
            <a:gdLst>
              <a:gd name="connsiteX0" fmla="*/ 380998 w 2286000"/>
              <a:gd name="connsiteY0" fmla="*/ 0 h 3749038"/>
              <a:gd name="connsiteX1" fmla="*/ 2286000 w 2286000"/>
              <a:gd name="connsiteY1" fmla="*/ 0 h 3749038"/>
              <a:gd name="connsiteX2" fmla="*/ 2286000 w 2286000"/>
              <a:gd name="connsiteY2" fmla="*/ 3749038 h 3749038"/>
              <a:gd name="connsiteX3" fmla="*/ 0 w 2286000"/>
              <a:gd name="connsiteY3" fmla="*/ 3749038 h 3749038"/>
              <a:gd name="connsiteX4" fmla="*/ 0 w 2286000"/>
              <a:gd name="connsiteY4" fmla="*/ 381007 h 3749038"/>
              <a:gd name="connsiteX5" fmla="*/ 304222 w 2286000"/>
              <a:gd name="connsiteY5" fmla="*/ 7740 h 374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000" h="3749038">
                <a:moveTo>
                  <a:pt x="380998" y="0"/>
                </a:moveTo>
                <a:lnTo>
                  <a:pt x="2286000" y="0"/>
                </a:lnTo>
                <a:lnTo>
                  <a:pt x="2286000" y="3749038"/>
                </a:lnTo>
                <a:lnTo>
                  <a:pt x="0" y="3749038"/>
                </a:lnTo>
                <a:lnTo>
                  <a:pt x="0" y="381007"/>
                </a:lnTo>
                <a:cubicBezTo>
                  <a:pt x="0" y="196885"/>
                  <a:pt x="130603" y="43267"/>
                  <a:pt x="304222" y="7740"/>
                </a:cubicBezTo>
                <a:close/>
              </a:path>
            </a:pathLst>
          </a:custGeom>
          <a:blipFill>
            <a:blip r:embed="rId4"/>
            <a:stretch>
              <a:fillRect/>
            </a:stretch>
          </a:blipFill>
        </p:spPr>
        <p:txBody>
          <a:bodyPr wrap="square" lIns="914400" tIns="274320" rIns="914400" bIns="640080" anchor="ctr">
            <a:noAutofit/>
          </a:bodyPr>
          <a:lstStyle>
            <a:lvl1pPr algn="ctr">
              <a:defRPr sz="1200">
                <a:solidFill>
                  <a:schemeClr val="bg1"/>
                </a:solidFill>
                <a:latin typeface="Aptos" panose="020B0004020202020204" pitchFamily="34" charset="0"/>
              </a:defRPr>
            </a:lvl1pPr>
          </a:lstStyle>
          <a:p>
            <a:r>
              <a:rPr lang="en-GB" noProof="0"/>
              <a:t>Click icon to add photo</a:t>
            </a:r>
          </a:p>
        </p:txBody>
      </p:sp>
    </p:spTree>
    <p:extLst>
      <p:ext uri="{BB962C8B-B14F-4D97-AF65-F5344CB8AC3E}">
        <p14:creationId xmlns:p14="http://schemas.microsoft.com/office/powerpoint/2010/main" val="1004643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Columns, 1/3 (righ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6820A6E-4A26-844E-BDFE-CF6DB7C973DA}"/>
              </a:ext>
            </a:extLst>
          </p:cNvPr>
          <p:cNvSpPr>
            <a:spLocks noGrp="1"/>
          </p:cNvSpPr>
          <p:nvPr>
            <p:ph sz="quarter" idx="14" hasCustomPrompt="1"/>
          </p:nvPr>
        </p:nvSpPr>
        <p:spPr>
          <a:xfrm>
            <a:off x="6096000" y="1371600"/>
            <a:ext cx="2746375" cy="3200400"/>
          </a:xfrm>
          <a:prstGeom prst="rect">
            <a:avLst/>
          </a:prstGeom>
        </p:spPr>
        <p:txBody>
          <a:bodyPr>
            <a:noAutofit/>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GB" noProof="0"/>
              <a:t>Click to add text or click icon to insert image, chart or table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 name="Content Placeholder 1"/>
          <p:cNvSpPr>
            <a:spLocks noGrp="1"/>
          </p:cNvSpPr>
          <p:nvPr>
            <p:ph idx="1" hasCustomPrompt="1"/>
          </p:nvPr>
        </p:nvSpPr>
        <p:spPr>
          <a:xfrm>
            <a:off x="306000" y="1371600"/>
            <a:ext cx="5641848" cy="3200400"/>
          </a:xfrm>
          <a:prstGeom prst="rect">
            <a:avLst/>
          </a:prstGeom>
        </p:spPr>
        <p:txBody>
          <a:bodyPr>
            <a:noAutofit/>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GB" noProof="0"/>
              <a:t>Click to add text or click icon to insert image, chart or table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2" name="Subtitle 2">
            <a:extLst>
              <a:ext uri="{FF2B5EF4-FFF2-40B4-BE49-F238E27FC236}">
                <a16:creationId xmlns:a16="http://schemas.microsoft.com/office/drawing/2014/main" id="{F409A79F-1469-4D97-A5E2-900FB3D9F51C}"/>
              </a:ext>
            </a:extLst>
          </p:cNvPr>
          <p:cNvSpPr>
            <a:spLocks noGrp="1"/>
          </p:cNvSpPr>
          <p:nvPr>
            <p:ph type="subTitle" idx="17" hasCustomPrompt="1"/>
          </p:nvPr>
        </p:nvSpPr>
        <p:spPr>
          <a:xfrm>
            <a:off x="306000" y="548640"/>
            <a:ext cx="8229600" cy="609600"/>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latin typeface="Aptos" panose="020B0004020202020204" pitchFamily="34" charset="0"/>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GB" noProof="0"/>
              <a:t>Click to add slide title</a:t>
            </a:r>
          </a:p>
        </p:txBody>
      </p:sp>
      <p:sp>
        <p:nvSpPr>
          <p:cNvPr id="7" name="Title 1">
            <a:extLst>
              <a:ext uri="{FF2B5EF4-FFF2-40B4-BE49-F238E27FC236}">
                <a16:creationId xmlns:a16="http://schemas.microsoft.com/office/drawing/2014/main" id="{76FD3374-8DF6-4571-B517-DEAB47E00F1A}"/>
              </a:ext>
            </a:extLst>
          </p:cNvPr>
          <p:cNvSpPr>
            <a:spLocks noGrp="1"/>
          </p:cNvSpPr>
          <p:nvPr>
            <p:ph type="title" hasCustomPrompt="1"/>
          </p:nvPr>
        </p:nvSpPr>
        <p:spPr>
          <a:xfrm>
            <a:off x="301752" y="182880"/>
            <a:ext cx="6356603" cy="198077"/>
          </a:xfrm>
          <a:prstGeom prst="rect">
            <a:avLst/>
          </a:prstGeom>
        </p:spPr>
        <p:txBody>
          <a:bodyPr vert="horz" lIns="0" tIns="0" rIns="0" bIns="0" rtlCol="0" anchor="ctr" anchorCtr="0">
            <a:noAutofit/>
          </a:bodyPr>
          <a:lstStyle>
            <a:lvl1pPr>
              <a:lnSpc>
                <a:spcPct val="100000"/>
              </a:lnSpc>
              <a:defRPr lang="en-US" sz="900" b="1" kern="0" cap="all" baseline="0" dirty="0">
                <a:solidFill>
                  <a:schemeClr val="accent3"/>
                </a:solidFill>
                <a:latin typeface="Aptos" panose="020B0004020202020204" pitchFamily="34" charset="0"/>
                <a:ea typeface="+mn-ea"/>
                <a:cs typeface="+mn-cs"/>
              </a:defRPr>
            </a:lvl1pPr>
          </a:lstStyle>
          <a:p>
            <a:pPr lvl="0">
              <a:lnSpc>
                <a:spcPct val="100000"/>
              </a:lnSpc>
              <a:spcBef>
                <a:spcPts val="0"/>
              </a:spcBef>
            </a:pPr>
            <a:r>
              <a:rPr lang="en-GB" noProof="0"/>
              <a:t>Click to add section title</a:t>
            </a:r>
          </a:p>
        </p:txBody>
      </p:sp>
      <p:sp>
        <p:nvSpPr>
          <p:cNvPr id="4" name="Slide Number Placeholder 5">
            <a:extLst>
              <a:ext uri="{FF2B5EF4-FFF2-40B4-BE49-F238E27FC236}">
                <a16:creationId xmlns:a16="http://schemas.microsoft.com/office/drawing/2014/main" id="{718C5973-BDFE-A031-8AA9-5D035C9D7DCD}"/>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noProof="0" smtClean="0"/>
              <a:pPr/>
              <a:t>‹#›</a:t>
            </a:fld>
            <a:endParaRPr lang="en-GB" noProof="0"/>
          </a:p>
        </p:txBody>
      </p:sp>
    </p:spTree>
    <p:extLst>
      <p:ext uri="{BB962C8B-B14F-4D97-AF65-F5344CB8AC3E}">
        <p14:creationId xmlns:p14="http://schemas.microsoft.com/office/powerpoint/2010/main" val="42119373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Halves">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6820A6E-4A26-844E-BDFE-CF6DB7C973DA}"/>
              </a:ext>
            </a:extLst>
          </p:cNvPr>
          <p:cNvSpPr>
            <a:spLocks noGrp="1"/>
          </p:cNvSpPr>
          <p:nvPr>
            <p:ph sz="quarter" idx="14" hasCustomPrompt="1"/>
          </p:nvPr>
        </p:nvSpPr>
        <p:spPr>
          <a:xfrm>
            <a:off x="306000" y="3017520"/>
            <a:ext cx="8531352" cy="1554480"/>
          </a:xfrm>
          <a:prstGeom prst="rect">
            <a:avLst/>
          </a:prstGeom>
        </p:spPr>
        <p:txBody>
          <a:bodyPr>
            <a:noAutofit/>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GB" noProof="0"/>
              <a:t>Click to add text or click icon to insert image, chart or table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 name="Content Placeholder 1"/>
          <p:cNvSpPr>
            <a:spLocks noGrp="1"/>
          </p:cNvSpPr>
          <p:nvPr>
            <p:ph idx="1" hasCustomPrompt="1"/>
          </p:nvPr>
        </p:nvSpPr>
        <p:spPr>
          <a:xfrm>
            <a:off x="306000" y="1371600"/>
            <a:ext cx="8531352" cy="1554480"/>
          </a:xfrm>
          <a:prstGeom prst="rect">
            <a:avLst/>
          </a:prstGeom>
        </p:spPr>
        <p:txBody>
          <a:bodyPr>
            <a:noAutofit/>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GB" noProof="0"/>
              <a:t>Click to add text or click icon to insert image, chart or table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Subtitle 2">
            <a:extLst>
              <a:ext uri="{FF2B5EF4-FFF2-40B4-BE49-F238E27FC236}">
                <a16:creationId xmlns:a16="http://schemas.microsoft.com/office/drawing/2014/main" id="{565A2AD5-0B27-4EDD-B1BF-88B08AD5951F}"/>
              </a:ext>
            </a:extLst>
          </p:cNvPr>
          <p:cNvSpPr>
            <a:spLocks noGrp="1"/>
          </p:cNvSpPr>
          <p:nvPr>
            <p:ph type="subTitle" idx="17" hasCustomPrompt="1"/>
          </p:nvPr>
        </p:nvSpPr>
        <p:spPr>
          <a:xfrm>
            <a:off x="306000" y="548640"/>
            <a:ext cx="8229600" cy="609600"/>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latin typeface="Aptos" panose="020B0004020202020204" pitchFamily="34" charset="0"/>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GB" noProof="0"/>
              <a:t>Click to add slide title</a:t>
            </a:r>
          </a:p>
        </p:txBody>
      </p:sp>
      <p:sp>
        <p:nvSpPr>
          <p:cNvPr id="6" name="Title 1">
            <a:extLst>
              <a:ext uri="{FF2B5EF4-FFF2-40B4-BE49-F238E27FC236}">
                <a16:creationId xmlns:a16="http://schemas.microsoft.com/office/drawing/2014/main" id="{67D3D046-B214-4789-87F0-6D426FA4640A}"/>
              </a:ext>
            </a:extLst>
          </p:cNvPr>
          <p:cNvSpPr>
            <a:spLocks noGrp="1"/>
          </p:cNvSpPr>
          <p:nvPr>
            <p:ph type="title" hasCustomPrompt="1"/>
          </p:nvPr>
        </p:nvSpPr>
        <p:spPr>
          <a:xfrm>
            <a:off x="301752" y="182880"/>
            <a:ext cx="6356603" cy="198077"/>
          </a:xfrm>
          <a:prstGeom prst="rect">
            <a:avLst/>
          </a:prstGeom>
        </p:spPr>
        <p:txBody>
          <a:bodyPr vert="horz" lIns="0" tIns="0" rIns="0" bIns="0" rtlCol="0" anchor="ctr" anchorCtr="0">
            <a:noAutofit/>
          </a:bodyPr>
          <a:lstStyle>
            <a:lvl1pPr>
              <a:lnSpc>
                <a:spcPct val="100000"/>
              </a:lnSpc>
              <a:defRPr lang="en-US" sz="900" b="1" kern="0" cap="all" baseline="0" dirty="0">
                <a:solidFill>
                  <a:schemeClr val="accent3"/>
                </a:solidFill>
                <a:latin typeface="Aptos" panose="020B0004020202020204" pitchFamily="34" charset="0"/>
                <a:ea typeface="+mn-ea"/>
                <a:cs typeface="+mn-cs"/>
              </a:defRPr>
            </a:lvl1pPr>
          </a:lstStyle>
          <a:p>
            <a:pPr lvl="0">
              <a:lnSpc>
                <a:spcPct val="100000"/>
              </a:lnSpc>
              <a:spcBef>
                <a:spcPts val="0"/>
              </a:spcBef>
            </a:pPr>
            <a:r>
              <a:rPr lang="en-GB" noProof="0"/>
              <a:t>Click to add section title</a:t>
            </a:r>
          </a:p>
        </p:txBody>
      </p:sp>
      <p:sp>
        <p:nvSpPr>
          <p:cNvPr id="4" name="Slide Number Placeholder 5">
            <a:extLst>
              <a:ext uri="{FF2B5EF4-FFF2-40B4-BE49-F238E27FC236}">
                <a16:creationId xmlns:a16="http://schemas.microsoft.com/office/drawing/2014/main" id="{CCB4E191-FE97-53AA-B0E1-21FE32E9D486}"/>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noProof="0" smtClean="0"/>
              <a:pPr/>
              <a:t>‹#›</a:t>
            </a:fld>
            <a:endParaRPr lang="en-GB" noProof="0"/>
          </a:p>
        </p:txBody>
      </p:sp>
    </p:spTree>
    <p:extLst>
      <p:ext uri="{BB962C8B-B14F-4D97-AF65-F5344CB8AC3E}">
        <p14:creationId xmlns:p14="http://schemas.microsoft.com/office/powerpoint/2010/main" val="23915156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B3B87C38-0E05-7B40-BAD1-AB7BBDDB0B31}"/>
              </a:ext>
            </a:extLst>
          </p:cNvPr>
          <p:cNvSpPr>
            <a:spLocks noGrp="1"/>
          </p:cNvSpPr>
          <p:nvPr>
            <p:ph sz="quarter" idx="15" hasCustomPrompt="1"/>
          </p:nvPr>
        </p:nvSpPr>
        <p:spPr>
          <a:xfrm>
            <a:off x="6096000" y="1371600"/>
            <a:ext cx="2743200" cy="3200400"/>
          </a:xfrm>
          <a:prstGeom prst="rect">
            <a:avLst/>
          </a:prstGeom>
        </p:spPr>
        <p:txBody>
          <a:bodyPr>
            <a:noAutofit/>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GB" noProof="0"/>
              <a:t>Click to add text or click icon to insert image, chart or table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0" name="Content Placeholder 2">
            <a:extLst>
              <a:ext uri="{FF2B5EF4-FFF2-40B4-BE49-F238E27FC236}">
                <a16:creationId xmlns:a16="http://schemas.microsoft.com/office/drawing/2014/main" id="{F6820A6E-4A26-844E-BDFE-CF6DB7C973DA}"/>
              </a:ext>
            </a:extLst>
          </p:cNvPr>
          <p:cNvSpPr>
            <a:spLocks noGrp="1"/>
          </p:cNvSpPr>
          <p:nvPr>
            <p:ph sz="quarter" idx="14" hasCustomPrompt="1"/>
          </p:nvPr>
        </p:nvSpPr>
        <p:spPr>
          <a:xfrm>
            <a:off x="3200400" y="1371600"/>
            <a:ext cx="2743200" cy="3200400"/>
          </a:xfrm>
          <a:prstGeom prst="rect">
            <a:avLst/>
          </a:prstGeom>
        </p:spPr>
        <p:txBody>
          <a:bodyPr>
            <a:noAutofit/>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GB" noProof="0"/>
              <a:t>Click to add text or click icon to insert image, chart or table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 name="Content Placeholder 1"/>
          <p:cNvSpPr>
            <a:spLocks noGrp="1"/>
          </p:cNvSpPr>
          <p:nvPr>
            <p:ph idx="1" hasCustomPrompt="1"/>
          </p:nvPr>
        </p:nvSpPr>
        <p:spPr>
          <a:xfrm>
            <a:off x="306000" y="1371600"/>
            <a:ext cx="2746248" cy="3200400"/>
          </a:xfrm>
          <a:prstGeom prst="rect">
            <a:avLst/>
          </a:prstGeom>
        </p:spPr>
        <p:txBody>
          <a:bodyPr>
            <a:noAutofit/>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GB" noProof="0"/>
              <a:t>Click to add text or click icon to insert image, chart or table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 name="Subtitle 2">
            <a:extLst>
              <a:ext uri="{FF2B5EF4-FFF2-40B4-BE49-F238E27FC236}">
                <a16:creationId xmlns:a16="http://schemas.microsoft.com/office/drawing/2014/main" id="{240E5401-22C1-441E-8EF1-6B765D203DF7}"/>
              </a:ext>
            </a:extLst>
          </p:cNvPr>
          <p:cNvSpPr>
            <a:spLocks noGrp="1"/>
          </p:cNvSpPr>
          <p:nvPr>
            <p:ph type="subTitle" idx="16" hasCustomPrompt="1"/>
          </p:nvPr>
        </p:nvSpPr>
        <p:spPr>
          <a:xfrm>
            <a:off x="306000" y="548640"/>
            <a:ext cx="8229600" cy="609600"/>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latin typeface="Aptos" panose="020B0004020202020204" pitchFamily="34" charset="0"/>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GB" noProof="0"/>
              <a:t>Click to add slide title</a:t>
            </a:r>
          </a:p>
        </p:txBody>
      </p:sp>
      <p:sp>
        <p:nvSpPr>
          <p:cNvPr id="7" name="Title 1">
            <a:extLst>
              <a:ext uri="{FF2B5EF4-FFF2-40B4-BE49-F238E27FC236}">
                <a16:creationId xmlns:a16="http://schemas.microsoft.com/office/drawing/2014/main" id="{36053F45-033B-46D8-989B-6B7E81E56DEF}"/>
              </a:ext>
            </a:extLst>
          </p:cNvPr>
          <p:cNvSpPr>
            <a:spLocks noGrp="1"/>
          </p:cNvSpPr>
          <p:nvPr>
            <p:ph type="title" hasCustomPrompt="1"/>
          </p:nvPr>
        </p:nvSpPr>
        <p:spPr>
          <a:xfrm>
            <a:off x="301752" y="182880"/>
            <a:ext cx="6356603" cy="198077"/>
          </a:xfrm>
          <a:prstGeom prst="rect">
            <a:avLst/>
          </a:prstGeom>
        </p:spPr>
        <p:txBody>
          <a:bodyPr vert="horz" lIns="0" tIns="0" rIns="0" bIns="0" rtlCol="0" anchor="ctr" anchorCtr="0">
            <a:noAutofit/>
          </a:bodyPr>
          <a:lstStyle>
            <a:lvl1pPr>
              <a:lnSpc>
                <a:spcPct val="100000"/>
              </a:lnSpc>
              <a:defRPr lang="en-US" sz="900" b="1" kern="0" cap="all" baseline="0" dirty="0">
                <a:solidFill>
                  <a:schemeClr val="accent3"/>
                </a:solidFill>
                <a:latin typeface="Aptos" panose="020B0004020202020204" pitchFamily="34" charset="0"/>
                <a:ea typeface="+mn-ea"/>
                <a:cs typeface="+mn-cs"/>
              </a:defRPr>
            </a:lvl1pPr>
          </a:lstStyle>
          <a:p>
            <a:pPr lvl="0">
              <a:lnSpc>
                <a:spcPct val="100000"/>
              </a:lnSpc>
              <a:spcBef>
                <a:spcPts val="0"/>
              </a:spcBef>
            </a:pPr>
            <a:r>
              <a:rPr lang="en-GB" noProof="0"/>
              <a:t>Click to add section title</a:t>
            </a:r>
          </a:p>
        </p:txBody>
      </p:sp>
      <p:sp>
        <p:nvSpPr>
          <p:cNvPr id="6" name="Slide Number Placeholder 5">
            <a:extLst>
              <a:ext uri="{FF2B5EF4-FFF2-40B4-BE49-F238E27FC236}">
                <a16:creationId xmlns:a16="http://schemas.microsoft.com/office/drawing/2014/main" id="{A6796285-E1E0-E352-178D-91BA93F00833}"/>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noProof="0" smtClean="0"/>
              <a:pPr/>
              <a:t>‹#›</a:t>
            </a:fld>
            <a:endParaRPr lang="en-GB" noProof="0"/>
          </a:p>
        </p:txBody>
      </p:sp>
    </p:spTree>
    <p:extLst>
      <p:ext uri="{BB962C8B-B14F-4D97-AF65-F5344CB8AC3E}">
        <p14:creationId xmlns:p14="http://schemas.microsoft.com/office/powerpoint/2010/main" val="18268800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Columns with Content Top">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B3B87C38-0E05-7B40-BAD1-AB7BBDDB0B31}"/>
              </a:ext>
            </a:extLst>
          </p:cNvPr>
          <p:cNvSpPr>
            <a:spLocks noGrp="1"/>
          </p:cNvSpPr>
          <p:nvPr>
            <p:ph sz="quarter" idx="15" hasCustomPrompt="1"/>
          </p:nvPr>
        </p:nvSpPr>
        <p:spPr>
          <a:xfrm>
            <a:off x="6102137" y="2468880"/>
            <a:ext cx="2737063" cy="2103120"/>
          </a:xfrm>
          <a:prstGeom prst="rect">
            <a:avLst/>
          </a:prstGeom>
        </p:spPr>
        <p:txBody>
          <a:bodyPr>
            <a:noAutofit/>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stStyle>
          <a:p>
            <a:pPr lvl="0"/>
            <a:r>
              <a:rPr lang="en-GB" noProof="0"/>
              <a:t>Click to add text</a:t>
            </a:r>
          </a:p>
          <a:p>
            <a:pPr lvl="1"/>
            <a:r>
              <a:rPr lang="en-GB" noProof="0"/>
              <a:t>Second level</a:t>
            </a:r>
          </a:p>
          <a:p>
            <a:pPr lvl="2"/>
            <a:r>
              <a:rPr lang="en-GB" noProof="0"/>
              <a:t>Third level</a:t>
            </a:r>
          </a:p>
        </p:txBody>
      </p:sp>
      <p:sp>
        <p:nvSpPr>
          <p:cNvPr id="13" name="Picture Placeholder 3">
            <a:extLst>
              <a:ext uri="{FF2B5EF4-FFF2-40B4-BE49-F238E27FC236}">
                <a16:creationId xmlns:a16="http://schemas.microsoft.com/office/drawing/2014/main" id="{C5CC9EEF-FDBD-F547-B924-41AED08F6A26}"/>
              </a:ext>
            </a:extLst>
          </p:cNvPr>
          <p:cNvSpPr>
            <a:spLocks noGrp="1"/>
          </p:cNvSpPr>
          <p:nvPr>
            <p:ph type="pic" sz="quarter" idx="19" hasCustomPrompt="1"/>
          </p:nvPr>
        </p:nvSpPr>
        <p:spPr>
          <a:xfrm>
            <a:off x="6100063" y="1371600"/>
            <a:ext cx="2739137" cy="1005840"/>
          </a:xfrm>
          <a:prstGeom prst="roundRect">
            <a:avLst/>
          </a:prstGeom>
          <a:blipFill>
            <a:blip r:embed="rId2"/>
            <a:stretch>
              <a:fillRect/>
            </a:stretch>
          </a:blipFill>
        </p:spPr>
        <p:txBody>
          <a:bodyPr>
            <a:noAutofit/>
          </a:bodyPr>
          <a:lstStyle>
            <a:lvl1pPr>
              <a:defRPr>
                <a:solidFill>
                  <a:schemeClr val="bg1"/>
                </a:solidFill>
                <a:latin typeface="Aptos" panose="020B0004020202020204" pitchFamily="34" charset="0"/>
              </a:defRPr>
            </a:lvl1pPr>
          </a:lstStyle>
          <a:p>
            <a:r>
              <a:rPr lang="en-GB" noProof="0"/>
              <a:t>Insert Image</a:t>
            </a:r>
          </a:p>
        </p:txBody>
      </p:sp>
      <p:sp>
        <p:nvSpPr>
          <p:cNvPr id="10" name="Content Placeholder 2">
            <a:extLst>
              <a:ext uri="{FF2B5EF4-FFF2-40B4-BE49-F238E27FC236}">
                <a16:creationId xmlns:a16="http://schemas.microsoft.com/office/drawing/2014/main" id="{F6820A6E-4A26-844E-BDFE-CF6DB7C973DA}"/>
              </a:ext>
            </a:extLst>
          </p:cNvPr>
          <p:cNvSpPr>
            <a:spLocks noGrp="1"/>
          </p:cNvSpPr>
          <p:nvPr>
            <p:ph sz="quarter" idx="14" hasCustomPrompt="1"/>
          </p:nvPr>
        </p:nvSpPr>
        <p:spPr>
          <a:xfrm>
            <a:off x="3206537" y="2468880"/>
            <a:ext cx="2737063" cy="2103120"/>
          </a:xfrm>
          <a:prstGeom prst="rect">
            <a:avLst/>
          </a:prstGeom>
        </p:spPr>
        <p:txBody>
          <a:bodyPr>
            <a:noAutofit/>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stStyle>
          <a:p>
            <a:pPr lvl="0"/>
            <a:r>
              <a:rPr lang="en-GB" noProof="0"/>
              <a:t>Click to add text</a:t>
            </a:r>
          </a:p>
          <a:p>
            <a:pPr lvl="1"/>
            <a:r>
              <a:rPr lang="en-GB" noProof="0"/>
              <a:t>Second level</a:t>
            </a:r>
          </a:p>
          <a:p>
            <a:pPr lvl="2"/>
            <a:r>
              <a:rPr lang="en-GB" noProof="0"/>
              <a:t>Third level</a:t>
            </a:r>
          </a:p>
        </p:txBody>
      </p:sp>
      <p:sp>
        <p:nvSpPr>
          <p:cNvPr id="12" name="Picture Placeholder 2">
            <a:extLst>
              <a:ext uri="{FF2B5EF4-FFF2-40B4-BE49-F238E27FC236}">
                <a16:creationId xmlns:a16="http://schemas.microsoft.com/office/drawing/2014/main" id="{D1452510-B362-2145-869F-446E0DD19745}"/>
              </a:ext>
            </a:extLst>
          </p:cNvPr>
          <p:cNvSpPr>
            <a:spLocks noGrp="1"/>
          </p:cNvSpPr>
          <p:nvPr>
            <p:ph type="pic" sz="quarter" idx="18" hasCustomPrompt="1"/>
          </p:nvPr>
        </p:nvSpPr>
        <p:spPr>
          <a:xfrm>
            <a:off x="3204463" y="1371600"/>
            <a:ext cx="2739137" cy="1005840"/>
          </a:xfrm>
          <a:prstGeom prst="roundRect">
            <a:avLst/>
          </a:prstGeom>
          <a:blipFill>
            <a:blip r:embed="rId2"/>
            <a:stretch>
              <a:fillRect/>
            </a:stretch>
          </a:blipFill>
        </p:spPr>
        <p:txBody>
          <a:bodyPr>
            <a:noAutofit/>
          </a:bodyPr>
          <a:lstStyle>
            <a:lvl1pPr>
              <a:defRPr>
                <a:solidFill>
                  <a:schemeClr val="bg1"/>
                </a:solidFill>
                <a:latin typeface="Aptos" panose="020B0004020202020204" pitchFamily="34" charset="0"/>
              </a:defRPr>
            </a:lvl1pPr>
          </a:lstStyle>
          <a:p>
            <a:r>
              <a:rPr lang="en-GB" noProof="0"/>
              <a:t>Insert Image</a:t>
            </a:r>
          </a:p>
        </p:txBody>
      </p:sp>
      <p:sp>
        <p:nvSpPr>
          <p:cNvPr id="3" name="Content Placeholder 1"/>
          <p:cNvSpPr>
            <a:spLocks noGrp="1"/>
          </p:cNvSpPr>
          <p:nvPr>
            <p:ph idx="1" hasCustomPrompt="1"/>
          </p:nvPr>
        </p:nvSpPr>
        <p:spPr>
          <a:xfrm>
            <a:off x="306000" y="2468880"/>
            <a:ext cx="2737063" cy="2103120"/>
          </a:xfrm>
          <a:prstGeom prst="rect">
            <a:avLst/>
          </a:prstGeom>
        </p:spPr>
        <p:txBody>
          <a:bodyPr>
            <a:noAutofit/>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stStyle>
          <a:p>
            <a:pPr lvl="0"/>
            <a:r>
              <a:rPr lang="en-GB" noProof="0"/>
              <a:t>Click to add text</a:t>
            </a:r>
          </a:p>
          <a:p>
            <a:pPr lvl="1"/>
            <a:r>
              <a:rPr lang="en-GB" noProof="0"/>
              <a:t>Second level</a:t>
            </a:r>
          </a:p>
          <a:p>
            <a:pPr lvl="2"/>
            <a:r>
              <a:rPr lang="en-GB" noProof="0"/>
              <a:t>Third level</a:t>
            </a:r>
          </a:p>
        </p:txBody>
      </p:sp>
      <p:sp>
        <p:nvSpPr>
          <p:cNvPr id="11" name="Picture Placeholder 1">
            <a:extLst>
              <a:ext uri="{FF2B5EF4-FFF2-40B4-BE49-F238E27FC236}">
                <a16:creationId xmlns:a16="http://schemas.microsoft.com/office/drawing/2014/main" id="{3B8EA9F0-0AFA-6E4B-ADDF-18612D69E6B8}"/>
              </a:ext>
            </a:extLst>
          </p:cNvPr>
          <p:cNvSpPr>
            <a:spLocks noGrp="1"/>
          </p:cNvSpPr>
          <p:nvPr>
            <p:ph type="pic" sz="quarter" idx="17" hasCustomPrompt="1"/>
          </p:nvPr>
        </p:nvSpPr>
        <p:spPr>
          <a:xfrm>
            <a:off x="306000" y="1371600"/>
            <a:ext cx="2739137" cy="1005840"/>
          </a:xfrm>
          <a:prstGeom prst="roundRect">
            <a:avLst/>
          </a:prstGeom>
          <a:blipFill>
            <a:blip r:embed="rId2"/>
            <a:stretch>
              <a:fillRect/>
            </a:stretch>
          </a:blipFill>
        </p:spPr>
        <p:txBody>
          <a:bodyPr>
            <a:noAutofit/>
          </a:bodyPr>
          <a:lstStyle>
            <a:lvl1pPr>
              <a:defRPr>
                <a:solidFill>
                  <a:schemeClr val="bg1"/>
                </a:solidFill>
                <a:latin typeface="Aptos" panose="020B0004020202020204" pitchFamily="34" charset="0"/>
              </a:defRPr>
            </a:lvl1pPr>
          </a:lstStyle>
          <a:p>
            <a:r>
              <a:rPr lang="en-GB" noProof="0"/>
              <a:t>Insert Image</a:t>
            </a:r>
          </a:p>
        </p:txBody>
      </p:sp>
      <p:sp>
        <p:nvSpPr>
          <p:cNvPr id="16" name="Subtitle 2">
            <a:extLst>
              <a:ext uri="{FF2B5EF4-FFF2-40B4-BE49-F238E27FC236}">
                <a16:creationId xmlns:a16="http://schemas.microsoft.com/office/drawing/2014/main" id="{BCBD1E62-0F68-4268-B952-81B7E4DBC91E}"/>
              </a:ext>
            </a:extLst>
          </p:cNvPr>
          <p:cNvSpPr>
            <a:spLocks noGrp="1"/>
          </p:cNvSpPr>
          <p:nvPr>
            <p:ph type="subTitle" idx="20" hasCustomPrompt="1"/>
          </p:nvPr>
        </p:nvSpPr>
        <p:spPr>
          <a:xfrm>
            <a:off x="306000" y="548640"/>
            <a:ext cx="8229600" cy="609600"/>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latin typeface="Aptos" panose="020B0004020202020204" pitchFamily="34" charset="0"/>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GB" noProof="0"/>
              <a:t>Click to add slide title</a:t>
            </a:r>
          </a:p>
        </p:txBody>
      </p:sp>
      <p:sp>
        <p:nvSpPr>
          <p:cNvPr id="14" name="Title 1">
            <a:extLst>
              <a:ext uri="{FF2B5EF4-FFF2-40B4-BE49-F238E27FC236}">
                <a16:creationId xmlns:a16="http://schemas.microsoft.com/office/drawing/2014/main" id="{9C2154AD-941D-493A-9D6A-11D1989BD78D}"/>
              </a:ext>
            </a:extLst>
          </p:cNvPr>
          <p:cNvSpPr>
            <a:spLocks noGrp="1"/>
          </p:cNvSpPr>
          <p:nvPr>
            <p:ph type="title" hasCustomPrompt="1"/>
          </p:nvPr>
        </p:nvSpPr>
        <p:spPr>
          <a:xfrm>
            <a:off x="301752" y="182880"/>
            <a:ext cx="6356603" cy="198077"/>
          </a:xfrm>
          <a:prstGeom prst="rect">
            <a:avLst/>
          </a:prstGeom>
        </p:spPr>
        <p:txBody>
          <a:bodyPr vert="horz" lIns="0" tIns="0" rIns="0" bIns="0" rtlCol="0" anchor="ctr" anchorCtr="0">
            <a:noAutofit/>
          </a:bodyPr>
          <a:lstStyle>
            <a:lvl1pPr>
              <a:lnSpc>
                <a:spcPct val="100000"/>
              </a:lnSpc>
              <a:defRPr lang="en-US" sz="900" b="1" kern="0" cap="all" baseline="0" dirty="0">
                <a:solidFill>
                  <a:schemeClr val="accent3"/>
                </a:solidFill>
                <a:latin typeface="Aptos" panose="020B0004020202020204" pitchFamily="34" charset="0"/>
                <a:ea typeface="+mn-ea"/>
                <a:cs typeface="+mn-cs"/>
              </a:defRPr>
            </a:lvl1pPr>
          </a:lstStyle>
          <a:p>
            <a:pPr lvl="0">
              <a:lnSpc>
                <a:spcPct val="100000"/>
              </a:lnSpc>
              <a:spcBef>
                <a:spcPts val="0"/>
              </a:spcBef>
            </a:pPr>
            <a:r>
              <a:rPr lang="en-GB" noProof="0"/>
              <a:t>Click to add section title</a:t>
            </a:r>
          </a:p>
        </p:txBody>
      </p:sp>
      <p:sp>
        <p:nvSpPr>
          <p:cNvPr id="4" name="Slide Number Placeholder 5">
            <a:extLst>
              <a:ext uri="{FF2B5EF4-FFF2-40B4-BE49-F238E27FC236}">
                <a16:creationId xmlns:a16="http://schemas.microsoft.com/office/drawing/2014/main" id="{5F6A103C-57D3-4DC7-AD2A-7341889BB865}"/>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noProof="0" smtClean="0"/>
              <a:pPr/>
              <a:t>‹#›</a:t>
            </a:fld>
            <a:endParaRPr lang="en-GB" noProof="0"/>
          </a:p>
        </p:txBody>
      </p:sp>
    </p:spTree>
    <p:extLst>
      <p:ext uri="{BB962C8B-B14F-4D97-AF65-F5344CB8AC3E}">
        <p14:creationId xmlns:p14="http://schemas.microsoft.com/office/powerpoint/2010/main" val="37602594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 Column, Split Column (right)">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B01F954C-6C76-3646-BBCC-4BACF4DAC908}"/>
              </a:ext>
            </a:extLst>
          </p:cNvPr>
          <p:cNvSpPr>
            <a:spLocks noGrp="1"/>
          </p:cNvSpPr>
          <p:nvPr>
            <p:ph sz="quarter" idx="15" hasCustomPrompt="1"/>
          </p:nvPr>
        </p:nvSpPr>
        <p:spPr>
          <a:xfrm>
            <a:off x="3209672" y="3017520"/>
            <a:ext cx="5632704" cy="1554480"/>
          </a:xfrm>
          <a:prstGeom prst="rect">
            <a:avLst/>
          </a:prstGeom>
        </p:spPr>
        <p:txBody>
          <a:bodyPr>
            <a:noAutofit/>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GB" noProof="0"/>
              <a:t>Click to add text or click icon to insert image, chart or table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0" name="Content Placeholder 2">
            <a:extLst>
              <a:ext uri="{FF2B5EF4-FFF2-40B4-BE49-F238E27FC236}">
                <a16:creationId xmlns:a16="http://schemas.microsoft.com/office/drawing/2014/main" id="{F6820A6E-4A26-844E-BDFE-CF6DB7C973DA}"/>
              </a:ext>
            </a:extLst>
          </p:cNvPr>
          <p:cNvSpPr>
            <a:spLocks noGrp="1"/>
          </p:cNvSpPr>
          <p:nvPr>
            <p:ph sz="quarter" idx="14" hasCustomPrompt="1"/>
          </p:nvPr>
        </p:nvSpPr>
        <p:spPr>
          <a:xfrm>
            <a:off x="3209672" y="1371600"/>
            <a:ext cx="5632704" cy="1554480"/>
          </a:xfrm>
          <a:prstGeom prst="rect">
            <a:avLst/>
          </a:prstGeom>
        </p:spPr>
        <p:txBody>
          <a:bodyPr>
            <a:noAutofit/>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GB" noProof="0"/>
              <a:t>Click to add text or click icon to insert image, chart or table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 name="Content Placeholder 1"/>
          <p:cNvSpPr>
            <a:spLocks noGrp="1"/>
          </p:cNvSpPr>
          <p:nvPr>
            <p:ph idx="1" hasCustomPrompt="1"/>
          </p:nvPr>
        </p:nvSpPr>
        <p:spPr>
          <a:xfrm>
            <a:off x="306000" y="1371600"/>
            <a:ext cx="2746248" cy="3200400"/>
          </a:xfrm>
          <a:prstGeom prst="rect">
            <a:avLst/>
          </a:prstGeom>
        </p:spPr>
        <p:txBody>
          <a:bodyPr>
            <a:noAutofit/>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GB" noProof="0"/>
              <a:t>Click to add text or click icon to insert image, chart or table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 name="Subtitle 2">
            <a:extLst>
              <a:ext uri="{FF2B5EF4-FFF2-40B4-BE49-F238E27FC236}">
                <a16:creationId xmlns:a16="http://schemas.microsoft.com/office/drawing/2014/main" id="{2EBE1176-F1F6-4DAA-A713-91989E19CC02}"/>
              </a:ext>
            </a:extLst>
          </p:cNvPr>
          <p:cNvSpPr>
            <a:spLocks noGrp="1"/>
          </p:cNvSpPr>
          <p:nvPr>
            <p:ph type="subTitle" idx="17" hasCustomPrompt="1"/>
          </p:nvPr>
        </p:nvSpPr>
        <p:spPr>
          <a:xfrm>
            <a:off x="306000" y="548640"/>
            <a:ext cx="8229600" cy="609600"/>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latin typeface="Aptos" panose="020B0004020202020204" pitchFamily="34" charset="0"/>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GB" noProof="0"/>
              <a:t>Click to add slide title</a:t>
            </a:r>
          </a:p>
        </p:txBody>
      </p:sp>
      <p:sp>
        <p:nvSpPr>
          <p:cNvPr id="7" name="Title 1">
            <a:extLst>
              <a:ext uri="{FF2B5EF4-FFF2-40B4-BE49-F238E27FC236}">
                <a16:creationId xmlns:a16="http://schemas.microsoft.com/office/drawing/2014/main" id="{D60FB044-42FF-412F-A6DB-816E7E0EBA58}"/>
              </a:ext>
            </a:extLst>
          </p:cNvPr>
          <p:cNvSpPr>
            <a:spLocks noGrp="1"/>
          </p:cNvSpPr>
          <p:nvPr>
            <p:ph type="title" hasCustomPrompt="1"/>
          </p:nvPr>
        </p:nvSpPr>
        <p:spPr>
          <a:xfrm>
            <a:off x="301752" y="182880"/>
            <a:ext cx="6356603" cy="198077"/>
          </a:xfrm>
          <a:prstGeom prst="rect">
            <a:avLst/>
          </a:prstGeom>
        </p:spPr>
        <p:txBody>
          <a:bodyPr vert="horz" lIns="0" tIns="0" rIns="0" bIns="0" rtlCol="0" anchor="ctr" anchorCtr="0">
            <a:noAutofit/>
          </a:bodyPr>
          <a:lstStyle>
            <a:lvl1pPr>
              <a:lnSpc>
                <a:spcPct val="100000"/>
              </a:lnSpc>
              <a:defRPr lang="en-US" sz="900" b="1" kern="0" cap="all" baseline="0" dirty="0">
                <a:solidFill>
                  <a:schemeClr val="accent3"/>
                </a:solidFill>
                <a:latin typeface="Aptos" panose="020B0004020202020204" pitchFamily="34" charset="0"/>
                <a:ea typeface="+mn-ea"/>
                <a:cs typeface="+mn-cs"/>
              </a:defRPr>
            </a:lvl1pPr>
          </a:lstStyle>
          <a:p>
            <a:pPr lvl="0">
              <a:lnSpc>
                <a:spcPct val="100000"/>
              </a:lnSpc>
              <a:spcBef>
                <a:spcPts val="0"/>
              </a:spcBef>
            </a:pPr>
            <a:r>
              <a:rPr lang="en-GB" noProof="0"/>
              <a:t>Click to add section title</a:t>
            </a:r>
          </a:p>
        </p:txBody>
      </p:sp>
      <p:sp>
        <p:nvSpPr>
          <p:cNvPr id="4" name="Slide Number Placeholder 5">
            <a:extLst>
              <a:ext uri="{FF2B5EF4-FFF2-40B4-BE49-F238E27FC236}">
                <a16:creationId xmlns:a16="http://schemas.microsoft.com/office/drawing/2014/main" id="{6825C862-AD2B-6332-0C55-A9B60B5BBFF6}"/>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noProof="0" smtClean="0"/>
              <a:pPr/>
              <a:t>‹#›</a:t>
            </a:fld>
            <a:endParaRPr lang="en-GB" noProof="0"/>
          </a:p>
        </p:txBody>
      </p:sp>
    </p:spTree>
    <p:extLst>
      <p:ext uri="{BB962C8B-B14F-4D97-AF65-F5344CB8AC3E}">
        <p14:creationId xmlns:p14="http://schemas.microsoft.com/office/powerpoint/2010/main" val="9370797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ull Column, Split Column (right)">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B01F954C-6C76-3646-BBCC-4BACF4DAC908}"/>
              </a:ext>
            </a:extLst>
          </p:cNvPr>
          <p:cNvSpPr>
            <a:spLocks noGrp="1"/>
          </p:cNvSpPr>
          <p:nvPr>
            <p:ph sz="quarter" idx="15" hasCustomPrompt="1"/>
          </p:nvPr>
        </p:nvSpPr>
        <p:spPr>
          <a:xfrm>
            <a:off x="4648202" y="3017520"/>
            <a:ext cx="4194173" cy="1554480"/>
          </a:xfrm>
          <a:prstGeom prst="rect">
            <a:avLst/>
          </a:prstGeom>
        </p:spPr>
        <p:txBody>
          <a:bodyPr>
            <a:noAutofit/>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stStyle>
          <a:p>
            <a:pPr lvl="0"/>
            <a:r>
              <a:rPr lang="en-GB" noProof="0"/>
              <a:t>Click to add text or click icon to insert image, chart or table</a:t>
            </a:r>
          </a:p>
          <a:p>
            <a:pPr lvl="1"/>
            <a:r>
              <a:rPr lang="en-GB" noProof="0"/>
              <a:t>Second level</a:t>
            </a:r>
          </a:p>
          <a:p>
            <a:pPr lvl="2"/>
            <a:r>
              <a:rPr lang="en-GB" noProof="0"/>
              <a:t>Third level</a:t>
            </a:r>
          </a:p>
          <a:p>
            <a:pPr lvl="3"/>
            <a:r>
              <a:rPr lang="en-GB" noProof="0"/>
              <a:t>Fourth level</a:t>
            </a:r>
          </a:p>
        </p:txBody>
      </p:sp>
      <p:sp>
        <p:nvSpPr>
          <p:cNvPr id="10" name="Content Placeholder 2">
            <a:extLst>
              <a:ext uri="{FF2B5EF4-FFF2-40B4-BE49-F238E27FC236}">
                <a16:creationId xmlns:a16="http://schemas.microsoft.com/office/drawing/2014/main" id="{F6820A6E-4A26-844E-BDFE-CF6DB7C973DA}"/>
              </a:ext>
            </a:extLst>
          </p:cNvPr>
          <p:cNvSpPr>
            <a:spLocks noGrp="1"/>
          </p:cNvSpPr>
          <p:nvPr>
            <p:ph sz="quarter" idx="14" hasCustomPrompt="1"/>
          </p:nvPr>
        </p:nvSpPr>
        <p:spPr>
          <a:xfrm>
            <a:off x="4648202" y="1371600"/>
            <a:ext cx="4194173" cy="1554480"/>
          </a:xfrm>
          <a:prstGeom prst="rect">
            <a:avLst/>
          </a:prstGeom>
        </p:spPr>
        <p:txBody>
          <a:bodyPr>
            <a:noAutofit/>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stStyle>
          <a:p>
            <a:pPr lvl="0"/>
            <a:r>
              <a:rPr lang="en-GB" noProof="0"/>
              <a:t>Click to add text or click icon to insert image, chart or table</a:t>
            </a:r>
          </a:p>
          <a:p>
            <a:pPr lvl="1"/>
            <a:r>
              <a:rPr lang="en-GB" noProof="0"/>
              <a:t>Second level</a:t>
            </a:r>
          </a:p>
          <a:p>
            <a:pPr lvl="2"/>
            <a:r>
              <a:rPr lang="en-GB" noProof="0"/>
              <a:t>Third level</a:t>
            </a:r>
          </a:p>
          <a:p>
            <a:pPr lvl="3"/>
            <a:r>
              <a:rPr lang="en-GB" noProof="0"/>
              <a:t>Fourth level</a:t>
            </a:r>
          </a:p>
        </p:txBody>
      </p:sp>
      <p:sp>
        <p:nvSpPr>
          <p:cNvPr id="3" name="Content Placeholder 1"/>
          <p:cNvSpPr>
            <a:spLocks noGrp="1"/>
          </p:cNvSpPr>
          <p:nvPr>
            <p:ph idx="1" hasCustomPrompt="1"/>
          </p:nvPr>
        </p:nvSpPr>
        <p:spPr>
          <a:xfrm>
            <a:off x="306000" y="1371600"/>
            <a:ext cx="4194048" cy="3200400"/>
          </a:xfrm>
          <a:prstGeom prst="rect">
            <a:avLst/>
          </a:prstGeom>
        </p:spPr>
        <p:txBody>
          <a:bodyPr>
            <a:noAutofit/>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GB" noProof="0"/>
              <a:t>Click to add text or click icon to insert image, chart or table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 name="Subtitle 2">
            <a:extLst>
              <a:ext uri="{FF2B5EF4-FFF2-40B4-BE49-F238E27FC236}">
                <a16:creationId xmlns:a16="http://schemas.microsoft.com/office/drawing/2014/main" id="{58632C8A-A26A-415F-B3CB-34BD5B8E155F}"/>
              </a:ext>
            </a:extLst>
          </p:cNvPr>
          <p:cNvSpPr>
            <a:spLocks noGrp="1"/>
          </p:cNvSpPr>
          <p:nvPr>
            <p:ph type="subTitle" idx="17" hasCustomPrompt="1"/>
          </p:nvPr>
        </p:nvSpPr>
        <p:spPr>
          <a:xfrm>
            <a:off x="306000" y="548640"/>
            <a:ext cx="8229600" cy="612759"/>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solidFill>
                  <a:schemeClr val="tx1"/>
                </a:solidFill>
                <a:latin typeface="Aptos" panose="020B0004020202020204" pitchFamily="34" charset="0"/>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GB" noProof="0"/>
              <a:t>Click to add slide title</a:t>
            </a:r>
          </a:p>
        </p:txBody>
      </p:sp>
      <p:sp>
        <p:nvSpPr>
          <p:cNvPr id="7" name="Title 1">
            <a:extLst>
              <a:ext uri="{FF2B5EF4-FFF2-40B4-BE49-F238E27FC236}">
                <a16:creationId xmlns:a16="http://schemas.microsoft.com/office/drawing/2014/main" id="{91FDE474-32EA-474E-9B9A-CF7A53FBB001}"/>
              </a:ext>
            </a:extLst>
          </p:cNvPr>
          <p:cNvSpPr>
            <a:spLocks noGrp="1"/>
          </p:cNvSpPr>
          <p:nvPr>
            <p:ph type="title" hasCustomPrompt="1"/>
          </p:nvPr>
        </p:nvSpPr>
        <p:spPr>
          <a:xfrm>
            <a:off x="301752" y="182880"/>
            <a:ext cx="6356603" cy="198077"/>
          </a:xfrm>
          <a:prstGeom prst="rect">
            <a:avLst/>
          </a:prstGeom>
        </p:spPr>
        <p:txBody>
          <a:bodyPr vert="horz" lIns="0" tIns="0" rIns="0" bIns="0" rtlCol="0" anchor="ctr" anchorCtr="0">
            <a:noAutofit/>
          </a:bodyPr>
          <a:lstStyle>
            <a:lvl1pPr>
              <a:lnSpc>
                <a:spcPct val="100000"/>
              </a:lnSpc>
              <a:defRPr lang="en-US" sz="900" b="1" kern="0" cap="all" baseline="0" dirty="0">
                <a:solidFill>
                  <a:schemeClr val="accent3"/>
                </a:solidFill>
                <a:latin typeface="Aptos" panose="020B0004020202020204" pitchFamily="34" charset="0"/>
                <a:ea typeface="+mn-ea"/>
                <a:cs typeface="+mn-cs"/>
              </a:defRPr>
            </a:lvl1pPr>
          </a:lstStyle>
          <a:p>
            <a:pPr lvl="0">
              <a:lnSpc>
                <a:spcPct val="100000"/>
              </a:lnSpc>
              <a:spcBef>
                <a:spcPts val="0"/>
              </a:spcBef>
            </a:pPr>
            <a:r>
              <a:rPr lang="en-GB" noProof="0"/>
              <a:t>Click to add section title</a:t>
            </a:r>
          </a:p>
        </p:txBody>
      </p:sp>
      <p:sp>
        <p:nvSpPr>
          <p:cNvPr id="4" name="Slide Number Placeholder 5">
            <a:extLst>
              <a:ext uri="{FF2B5EF4-FFF2-40B4-BE49-F238E27FC236}">
                <a16:creationId xmlns:a16="http://schemas.microsoft.com/office/drawing/2014/main" id="{AB37A041-FDB7-F228-5534-EF5058F24AD4}"/>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noProof="0" smtClean="0"/>
              <a:pPr/>
              <a:t>‹#›</a:t>
            </a:fld>
            <a:endParaRPr lang="en-GB" noProof="0"/>
          </a:p>
        </p:txBody>
      </p:sp>
    </p:spTree>
    <p:extLst>
      <p:ext uri="{BB962C8B-B14F-4D97-AF65-F5344CB8AC3E}">
        <p14:creationId xmlns:p14="http://schemas.microsoft.com/office/powerpoint/2010/main" val="7798556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ull Column, Split Column (left)">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B01F954C-6C76-3646-BBCC-4BACF4DAC908}"/>
              </a:ext>
            </a:extLst>
          </p:cNvPr>
          <p:cNvSpPr>
            <a:spLocks noGrp="1"/>
          </p:cNvSpPr>
          <p:nvPr>
            <p:ph sz="quarter" idx="15" hasCustomPrompt="1"/>
          </p:nvPr>
        </p:nvSpPr>
        <p:spPr>
          <a:xfrm>
            <a:off x="4648202" y="1371600"/>
            <a:ext cx="4194173" cy="3200400"/>
          </a:xfrm>
          <a:prstGeom prst="rect">
            <a:avLst/>
          </a:prstGeom>
        </p:spPr>
        <p:txBody>
          <a:bodyPr>
            <a:noAutofit/>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GB" noProof="0"/>
              <a:t>Click to add text or click icon to insert image, chart or table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0" name="Content Placeholder 2">
            <a:extLst>
              <a:ext uri="{FF2B5EF4-FFF2-40B4-BE49-F238E27FC236}">
                <a16:creationId xmlns:a16="http://schemas.microsoft.com/office/drawing/2014/main" id="{F6820A6E-4A26-844E-BDFE-CF6DB7C973DA}"/>
              </a:ext>
            </a:extLst>
          </p:cNvPr>
          <p:cNvSpPr>
            <a:spLocks noGrp="1"/>
          </p:cNvSpPr>
          <p:nvPr>
            <p:ph sz="quarter" idx="14" hasCustomPrompt="1"/>
          </p:nvPr>
        </p:nvSpPr>
        <p:spPr>
          <a:xfrm>
            <a:off x="306000" y="3017520"/>
            <a:ext cx="4194173" cy="1554480"/>
          </a:xfrm>
          <a:prstGeom prst="rect">
            <a:avLst/>
          </a:prstGeom>
        </p:spPr>
        <p:txBody>
          <a:bodyPr>
            <a:noAutofit/>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stStyle>
          <a:p>
            <a:pPr lvl="0"/>
            <a:r>
              <a:rPr lang="en-GB" noProof="0"/>
              <a:t>Click to add text or click icon to insert image, chart or table</a:t>
            </a:r>
          </a:p>
          <a:p>
            <a:pPr lvl="1"/>
            <a:r>
              <a:rPr lang="en-GB" noProof="0"/>
              <a:t>Second level</a:t>
            </a:r>
          </a:p>
          <a:p>
            <a:pPr lvl="2"/>
            <a:r>
              <a:rPr lang="en-GB" noProof="0"/>
              <a:t>Third level</a:t>
            </a:r>
          </a:p>
          <a:p>
            <a:pPr lvl="3"/>
            <a:r>
              <a:rPr lang="en-GB" noProof="0"/>
              <a:t>Fourth level</a:t>
            </a:r>
          </a:p>
        </p:txBody>
      </p:sp>
      <p:sp>
        <p:nvSpPr>
          <p:cNvPr id="3" name="Content Placeholder 1"/>
          <p:cNvSpPr>
            <a:spLocks noGrp="1"/>
          </p:cNvSpPr>
          <p:nvPr>
            <p:ph idx="1" hasCustomPrompt="1"/>
          </p:nvPr>
        </p:nvSpPr>
        <p:spPr>
          <a:xfrm>
            <a:off x="306000" y="1371600"/>
            <a:ext cx="4194048" cy="1554480"/>
          </a:xfrm>
          <a:prstGeom prst="rect">
            <a:avLst/>
          </a:prstGeom>
        </p:spPr>
        <p:txBody>
          <a:bodyPr>
            <a:noAutofit/>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stStyle>
          <a:p>
            <a:pPr lvl="0"/>
            <a:r>
              <a:rPr lang="en-GB" noProof="0"/>
              <a:t>Click to add text or click icon to insert image, chart or table</a:t>
            </a:r>
          </a:p>
          <a:p>
            <a:pPr lvl="1"/>
            <a:r>
              <a:rPr lang="en-GB" noProof="0"/>
              <a:t>Second level</a:t>
            </a:r>
          </a:p>
          <a:p>
            <a:pPr lvl="2"/>
            <a:r>
              <a:rPr lang="en-GB" noProof="0"/>
              <a:t>Third level</a:t>
            </a:r>
          </a:p>
          <a:p>
            <a:pPr lvl="3"/>
            <a:r>
              <a:rPr lang="en-GB" noProof="0"/>
              <a:t>Fourth level</a:t>
            </a:r>
          </a:p>
        </p:txBody>
      </p:sp>
      <p:sp>
        <p:nvSpPr>
          <p:cNvPr id="9" name="Subtitle 2">
            <a:extLst>
              <a:ext uri="{FF2B5EF4-FFF2-40B4-BE49-F238E27FC236}">
                <a16:creationId xmlns:a16="http://schemas.microsoft.com/office/drawing/2014/main" id="{B2636296-4C5E-4D84-9D65-76606F8A1B58}"/>
              </a:ext>
            </a:extLst>
          </p:cNvPr>
          <p:cNvSpPr>
            <a:spLocks noGrp="1"/>
          </p:cNvSpPr>
          <p:nvPr>
            <p:ph type="subTitle" idx="17" hasCustomPrompt="1"/>
          </p:nvPr>
        </p:nvSpPr>
        <p:spPr>
          <a:xfrm>
            <a:off x="306000" y="548640"/>
            <a:ext cx="8229600" cy="609600"/>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solidFill>
                  <a:schemeClr val="tx1"/>
                </a:solidFill>
                <a:latin typeface="Aptos" panose="020B0004020202020204" pitchFamily="34" charset="0"/>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GB" noProof="0"/>
              <a:t>Click to add slide title</a:t>
            </a:r>
          </a:p>
        </p:txBody>
      </p:sp>
      <p:sp>
        <p:nvSpPr>
          <p:cNvPr id="7" name="Title 1">
            <a:extLst>
              <a:ext uri="{FF2B5EF4-FFF2-40B4-BE49-F238E27FC236}">
                <a16:creationId xmlns:a16="http://schemas.microsoft.com/office/drawing/2014/main" id="{ABC441F9-5AB4-4D7C-BE85-D8A2106B2BC7}"/>
              </a:ext>
            </a:extLst>
          </p:cNvPr>
          <p:cNvSpPr>
            <a:spLocks noGrp="1"/>
          </p:cNvSpPr>
          <p:nvPr>
            <p:ph type="title" hasCustomPrompt="1"/>
          </p:nvPr>
        </p:nvSpPr>
        <p:spPr>
          <a:xfrm>
            <a:off x="301752" y="182880"/>
            <a:ext cx="6356603" cy="198077"/>
          </a:xfrm>
          <a:prstGeom prst="rect">
            <a:avLst/>
          </a:prstGeom>
        </p:spPr>
        <p:txBody>
          <a:bodyPr vert="horz" lIns="0" tIns="0" rIns="0" bIns="0" rtlCol="0" anchor="ctr" anchorCtr="0">
            <a:noAutofit/>
          </a:bodyPr>
          <a:lstStyle>
            <a:lvl1pPr>
              <a:lnSpc>
                <a:spcPct val="100000"/>
              </a:lnSpc>
              <a:defRPr lang="en-US" sz="900" b="1" kern="0" cap="all" baseline="0" dirty="0">
                <a:solidFill>
                  <a:schemeClr val="accent3"/>
                </a:solidFill>
                <a:latin typeface="Aptos" panose="020B0004020202020204" pitchFamily="34" charset="0"/>
                <a:ea typeface="+mn-ea"/>
                <a:cs typeface="+mn-cs"/>
              </a:defRPr>
            </a:lvl1pPr>
          </a:lstStyle>
          <a:p>
            <a:pPr lvl="0">
              <a:lnSpc>
                <a:spcPct val="100000"/>
              </a:lnSpc>
              <a:spcBef>
                <a:spcPts val="0"/>
              </a:spcBef>
            </a:pPr>
            <a:r>
              <a:rPr lang="en-GB" noProof="0"/>
              <a:t>Click to add section title</a:t>
            </a:r>
          </a:p>
        </p:txBody>
      </p:sp>
      <p:sp>
        <p:nvSpPr>
          <p:cNvPr id="4" name="Slide Number Placeholder 5">
            <a:extLst>
              <a:ext uri="{FF2B5EF4-FFF2-40B4-BE49-F238E27FC236}">
                <a16:creationId xmlns:a16="http://schemas.microsoft.com/office/drawing/2014/main" id="{46867139-9862-1CE5-E995-AE89707C165C}"/>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noProof="0" smtClean="0"/>
              <a:pPr/>
              <a:t>‹#›</a:t>
            </a:fld>
            <a:endParaRPr lang="en-GB" noProof="0"/>
          </a:p>
        </p:txBody>
      </p:sp>
    </p:spTree>
    <p:extLst>
      <p:ext uri="{BB962C8B-B14F-4D97-AF65-F5344CB8AC3E}">
        <p14:creationId xmlns:p14="http://schemas.microsoft.com/office/powerpoint/2010/main" val="42828484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ne Half, Two Quarters (bottom)">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B01F954C-6C76-3646-BBCC-4BACF4DAC908}"/>
              </a:ext>
            </a:extLst>
          </p:cNvPr>
          <p:cNvSpPr>
            <a:spLocks noGrp="1"/>
          </p:cNvSpPr>
          <p:nvPr>
            <p:ph sz="quarter" idx="15" hasCustomPrompt="1"/>
          </p:nvPr>
        </p:nvSpPr>
        <p:spPr>
          <a:xfrm>
            <a:off x="306000" y="3017520"/>
            <a:ext cx="8537575" cy="1554480"/>
          </a:xfrm>
          <a:prstGeom prst="rect">
            <a:avLst/>
          </a:prstGeom>
        </p:spPr>
        <p:txBody>
          <a:bodyPr>
            <a:noAutofit/>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GB" noProof="0"/>
              <a:t>Click to add text or click icon to insert image, chart or table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0" name="Content Placeholder 2">
            <a:extLst>
              <a:ext uri="{FF2B5EF4-FFF2-40B4-BE49-F238E27FC236}">
                <a16:creationId xmlns:a16="http://schemas.microsoft.com/office/drawing/2014/main" id="{F6820A6E-4A26-844E-BDFE-CF6DB7C973DA}"/>
              </a:ext>
            </a:extLst>
          </p:cNvPr>
          <p:cNvSpPr>
            <a:spLocks noGrp="1"/>
          </p:cNvSpPr>
          <p:nvPr>
            <p:ph sz="quarter" idx="14" hasCustomPrompt="1"/>
          </p:nvPr>
        </p:nvSpPr>
        <p:spPr>
          <a:xfrm>
            <a:off x="4648202" y="1371600"/>
            <a:ext cx="4194173" cy="1554480"/>
          </a:xfrm>
          <a:prstGeom prst="rect">
            <a:avLst/>
          </a:prstGeom>
        </p:spPr>
        <p:txBody>
          <a:bodyPr>
            <a:noAutofit/>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stStyle>
          <a:p>
            <a:pPr lvl="0"/>
            <a:r>
              <a:rPr lang="en-GB" noProof="0"/>
              <a:t>Click to add text or click icon to insert image, chart or table</a:t>
            </a:r>
          </a:p>
          <a:p>
            <a:pPr lvl="1"/>
            <a:r>
              <a:rPr lang="en-GB" noProof="0"/>
              <a:t>Second level</a:t>
            </a:r>
          </a:p>
          <a:p>
            <a:pPr lvl="2"/>
            <a:r>
              <a:rPr lang="en-GB" noProof="0"/>
              <a:t>Third level</a:t>
            </a:r>
          </a:p>
          <a:p>
            <a:pPr lvl="3"/>
            <a:r>
              <a:rPr lang="en-GB" noProof="0"/>
              <a:t>Fourth level</a:t>
            </a:r>
          </a:p>
        </p:txBody>
      </p:sp>
      <p:sp>
        <p:nvSpPr>
          <p:cNvPr id="3" name="Content Placeholder 1"/>
          <p:cNvSpPr>
            <a:spLocks noGrp="1"/>
          </p:cNvSpPr>
          <p:nvPr>
            <p:ph idx="1" hasCustomPrompt="1"/>
          </p:nvPr>
        </p:nvSpPr>
        <p:spPr>
          <a:xfrm>
            <a:off x="306000" y="1371600"/>
            <a:ext cx="4194048" cy="1554480"/>
          </a:xfrm>
          <a:prstGeom prst="rect">
            <a:avLst/>
          </a:prstGeom>
        </p:spPr>
        <p:txBody>
          <a:bodyPr>
            <a:noAutofit/>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stStyle>
          <a:p>
            <a:pPr lvl="0"/>
            <a:r>
              <a:rPr lang="en-GB" noProof="0"/>
              <a:t>Click to add text or click icon to insert image, chart or table</a:t>
            </a:r>
          </a:p>
          <a:p>
            <a:pPr lvl="1"/>
            <a:r>
              <a:rPr lang="en-GB" noProof="0"/>
              <a:t>Second level</a:t>
            </a:r>
          </a:p>
          <a:p>
            <a:pPr lvl="2"/>
            <a:r>
              <a:rPr lang="en-GB" noProof="0"/>
              <a:t>Third level</a:t>
            </a:r>
          </a:p>
          <a:p>
            <a:pPr lvl="3"/>
            <a:r>
              <a:rPr lang="en-GB" noProof="0"/>
              <a:t>Fourth level</a:t>
            </a:r>
          </a:p>
        </p:txBody>
      </p:sp>
      <p:sp>
        <p:nvSpPr>
          <p:cNvPr id="9" name="Subtitle 2">
            <a:extLst>
              <a:ext uri="{FF2B5EF4-FFF2-40B4-BE49-F238E27FC236}">
                <a16:creationId xmlns:a16="http://schemas.microsoft.com/office/drawing/2014/main" id="{F2055171-294A-4039-A654-79159060B89B}"/>
              </a:ext>
            </a:extLst>
          </p:cNvPr>
          <p:cNvSpPr>
            <a:spLocks noGrp="1"/>
          </p:cNvSpPr>
          <p:nvPr>
            <p:ph type="subTitle" idx="17" hasCustomPrompt="1"/>
          </p:nvPr>
        </p:nvSpPr>
        <p:spPr>
          <a:xfrm>
            <a:off x="306000" y="548640"/>
            <a:ext cx="8229600" cy="612648"/>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latin typeface="Aptos" panose="020B0004020202020204" pitchFamily="34" charset="0"/>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GB" noProof="0"/>
              <a:t>Click to add slide title</a:t>
            </a:r>
          </a:p>
        </p:txBody>
      </p:sp>
      <p:sp>
        <p:nvSpPr>
          <p:cNvPr id="7" name="Title 1">
            <a:extLst>
              <a:ext uri="{FF2B5EF4-FFF2-40B4-BE49-F238E27FC236}">
                <a16:creationId xmlns:a16="http://schemas.microsoft.com/office/drawing/2014/main" id="{D60E815D-4762-46A5-928F-2A1EA83E7F04}"/>
              </a:ext>
            </a:extLst>
          </p:cNvPr>
          <p:cNvSpPr>
            <a:spLocks noGrp="1"/>
          </p:cNvSpPr>
          <p:nvPr>
            <p:ph type="title" hasCustomPrompt="1"/>
          </p:nvPr>
        </p:nvSpPr>
        <p:spPr>
          <a:xfrm>
            <a:off x="301752" y="182880"/>
            <a:ext cx="6356603" cy="198077"/>
          </a:xfrm>
          <a:prstGeom prst="rect">
            <a:avLst/>
          </a:prstGeom>
        </p:spPr>
        <p:txBody>
          <a:bodyPr vert="horz" lIns="0" tIns="0" rIns="0" bIns="0" rtlCol="0" anchor="ctr" anchorCtr="0">
            <a:noAutofit/>
          </a:bodyPr>
          <a:lstStyle>
            <a:lvl1pPr>
              <a:lnSpc>
                <a:spcPct val="100000"/>
              </a:lnSpc>
              <a:defRPr lang="en-US" sz="900" b="1" kern="0" cap="all" baseline="0" dirty="0">
                <a:solidFill>
                  <a:schemeClr val="accent3"/>
                </a:solidFill>
                <a:latin typeface="Aptos" panose="020B0004020202020204" pitchFamily="34" charset="0"/>
                <a:ea typeface="+mn-ea"/>
                <a:cs typeface="+mn-cs"/>
              </a:defRPr>
            </a:lvl1pPr>
          </a:lstStyle>
          <a:p>
            <a:pPr lvl="0">
              <a:lnSpc>
                <a:spcPct val="100000"/>
              </a:lnSpc>
              <a:spcBef>
                <a:spcPts val="0"/>
              </a:spcBef>
            </a:pPr>
            <a:r>
              <a:rPr lang="en-GB" noProof="0"/>
              <a:t>Click to add section title</a:t>
            </a:r>
          </a:p>
        </p:txBody>
      </p:sp>
      <p:sp>
        <p:nvSpPr>
          <p:cNvPr id="4" name="Slide Number Placeholder 5">
            <a:extLst>
              <a:ext uri="{FF2B5EF4-FFF2-40B4-BE49-F238E27FC236}">
                <a16:creationId xmlns:a16="http://schemas.microsoft.com/office/drawing/2014/main" id="{770C1EA7-B40B-E6BA-3677-017D55AB61D3}"/>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noProof="0" smtClean="0"/>
              <a:pPr/>
              <a:t>‹#›</a:t>
            </a:fld>
            <a:endParaRPr lang="en-GB" noProof="0"/>
          </a:p>
        </p:txBody>
      </p:sp>
    </p:spTree>
    <p:extLst>
      <p:ext uri="{BB962C8B-B14F-4D97-AF65-F5344CB8AC3E}">
        <p14:creationId xmlns:p14="http://schemas.microsoft.com/office/powerpoint/2010/main" val="3173239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our Columns">
    <p:spTree>
      <p:nvGrpSpPr>
        <p:cNvPr id="1" name=""/>
        <p:cNvGrpSpPr/>
        <p:nvPr/>
      </p:nvGrpSpPr>
      <p:grpSpPr>
        <a:xfrm>
          <a:off x="0" y="0"/>
          <a:ext cx="0" cy="0"/>
          <a:chOff x="0" y="0"/>
          <a:chExt cx="0" cy="0"/>
        </a:xfrm>
      </p:grpSpPr>
      <p:sp>
        <p:nvSpPr>
          <p:cNvPr id="9" name="Content Placeholder 4">
            <a:extLst>
              <a:ext uri="{FF2B5EF4-FFF2-40B4-BE49-F238E27FC236}">
                <a16:creationId xmlns:a16="http://schemas.microsoft.com/office/drawing/2014/main" id="{3796BFDD-2DEA-C248-9E96-6CABEA92DA75}"/>
              </a:ext>
            </a:extLst>
          </p:cNvPr>
          <p:cNvSpPr>
            <a:spLocks noGrp="1"/>
          </p:cNvSpPr>
          <p:nvPr>
            <p:ph sz="quarter" idx="16" hasCustomPrompt="1"/>
          </p:nvPr>
        </p:nvSpPr>
        <p:spPr>
          <a:xfrm>
            <a:off x="6830291" y="1371600"/>
            <a:ext cx="2019300" cy="3200400"/>
          </a:xfrm>
          <a:prstGeom prst="rect">
            <a:avLst/>
          </a:prstGeom>
        </p:spPr>
        <p:txBody>
          <a:bodyPr>
            <a:noAutofit/>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GB" noProof="0"/>
              <a:t>Click to add text or click icon to insert image, chart or table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Content Placeholder 3">
            <a:extLst>
              <a:ext uri="{FF2B5EF4-FFF2-40B4-BE49-F238E27FC236}">
                <a16:creationId xmlns:a16="http://schemas.microsoft.com/office/drawing/2014/main" id="{B3B87C38-0E05-7B40-BAD1-AB7BBDDB0B31}"/>
              </a:ext>
            </a:extLst>
          </p:cNvPr>
          <p:cNvSpPr>
            <a:spLocks noGrp="1"/>
          </p:cNvSpPr>
          <p:nvPr>
            <p:ph sz="quarter" idx="15" hasCustomPrompt="1"/>
          </p:nvPr>
        </p:nvSpPr>
        <p:spPr>
          <a:xfrm>
            <a:off x="4656544" y="1371600"/>
            <a:ext cx="2019300" cy="3200400"/>
          </a:xfrm>
          <a:prstGeom prst="rect">
            <a:avLst/>
          </a:prstGeom>
        </p:spPr>
        <p:txBody>
          <a:bodyPr>
            <a:noAutofit/>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GB" noProof="0"/>
              <a:t>Click to add text or click icon to insert image, chart or table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0" name="Content Placeholder 2">
            <a:extLst>
              <a:ext uri="{FF2B5EF4-FFF2-40B4-BE49-F238E27FC236}">
                <a16:creationId xmlns:a16="http://schemas.microsoft.com/office/drawing/2014/main" id="{F6820A6E-4A26-844E-BDFE-CF6DB7C973DA}"/>
              </a:ext>
            </a:extLst>
          </p:cNvPr>
          <p:cNvSpPr>
            <a:spLocks noGrp="1"/>
          </p:cNvSpPr>
          <p:nvPr>
            <p:ph sz="quarter" idx="14" hasCustomPrompt="1"/>
          </p:nvPr>
        </p:nvSpPr>
        <p:spPr>
          <a:xfrm>
            <a:off x="2482796" y="1371600"/>
            <a:ext cx="2019300" cy="3200400"/>
          </a:xfrm>
          <a:prstGeom prst="rect">
            <a:avLst/>
          </a:prstGeom>
        </p:spPr>
        <p:txBody>
          <a:bodyPr>
            <a:noAutofit/>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GB" noProof="0"/>
              <a:t>Click to add text or click icon to insert image, chart or table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 name="Content Placeholder 1"/>
          <p:cNvSpPr>
            <a:spLocks noGrp="1"/>
          </p:cNvSpPr>
          <p:nvPr>
            <p:ph idx="1" hasCustomPrompt="1"/>
          </p:nvPr>
        </p:nvSpPr>
        <p:spPr>
          <a:xfrm>
            <a:off x="306000" y="1371600"/>
            <a:ext cx="2022348" cy="3200400"/>
          </a:xfrm>
          <a:prstGeom prst="rect">
            <a:avLst/>
          </a:prstGeom>
        </p:spPr>
        <p:txBody>
          <a:bodyPr>
            <a:noAutofit/>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GB" noProof="0"/>
              <a:t>Click to add text or click icon to insert image, chart or table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Subtitle 2">
            <a:extLst>
              <a:ext uri="{FF2B5EF4-FFF2-40B4-BE49-F238E27FC236}">
                <a16:creationId xmlns:a16="http://schemas.microsoft.com/office/drawing/2014/main" id="{E9171A52-54AB-4462-8116-9FD6295FDCEB}"/>
              </a:ext>
            </a:extLst>
          </p:cNvPr>
          <p:cNvSpPr>
            <a:spLocks noGrp="1"/>
          </p:cNvSpPr>
          <p:nvPr>
            <p:ph type="subTitle" idx="17" hasCustomPrompt="1"/>
          </p:nvPr>
        </p:nvSpPr>
        <p:spPr>
          <a:xfrm>
            <a:off x="306000" y="548640"/>
            <a:ext cx="8229600" cy="612648"/>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latin typeface="Aptos" panose="020B0004020202020204" pitchFamily="34" charset="0"/>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GB" noProof="0"/>
              <a:t>Click to add slide title</a:t>
            </a:r>
          </a:p>
        </p:txBody>
      </p:sp>
      <p:sp>
        <p:nvSpPr>
          <p:cNvPr id="13" name="Title 1">
            <a:extLst>
              <a:ext uri="{FF2B5EF4-FFF2-40B4-BE49-F238E27FC236}">
                <a16:creationId xmlns:a16="http://schemas.microsoft.com/office/drawing/2014/main" id="{416DE436-A32B-4BFC-977C-AE7775423910}"/>
              </a:ext>
            </a:extLst>
          </p:cNvPr>
          <p:cNvSpPr>
            <a:spLocks noGrp="1"/>
          </p:cNvSpPr>
          <p:nvPr>
            <p:ph type="title" hasCustomPrompt="1"/>
          </p:nvPr>
        </p:nvSpPr>
        <p:spPr>
          <a:xfrm>
            <a:off x="301752" y="182880"/>
            <a:ext cx="6356603" cy="198077"/>
          </a:xfrm>
          <a:prstGeom prst="rect">
            <a:avLst/>
          </a:prstGeom>
        </p:spPr>
        <p:txBody>
          <a:bodyPr vert="horz" lIns="0" tIns="0" rIns="0" bIns="0" rtlCol="0" anchor="ctr" anchorCtr="0">
            <a:noAutofit/>
          </a:bodyPr>
          <a:lstStyle>
            <a:lvl1pPr>
              <a:lnSpc>
                <a:spcPct val="100000"/>
              </a:lnSpc>
              <a:defRPr lang="en-US" sz="900" b="1" kern="0" cap="all" baseline="0" dirty="0">
                <a:solidFill>
                  <a:schemeClr val="accent3"/>
                </a:solidFill>
                <a:latin typeface="Aptos" panose="020B0004020202020204" pitchFamily="34" charset="0"/>
                <a:ea typeface="+mn-ea"/>
                <a:cs typeface="+mn-cs"/>
              </a:defRPr>
            </a:lvl1pPr>
          </a:lstStyle>
          <a:p>
            <a:pPr lvl="0">
              <a:lnSpc>
                <a:spcPct val="100000"/>
              </a:lnSpc>
              <a:spcBef>
                <a:spcPts val="0"/>
              </a:spcBef>
            </a:pPr>
            <a:r>
              <a:rPr lang="en-GB" noProof="0"/>
              <a:t>Click to add section title</a:t>
            </a:r>
          </a:p>
        </p:txBody>
      </p:sp>
      <p:sp>
        <p:nvSpPr>
          <p:cNvPr id="4" name="Slide Number Placeholder 5">
            <a:extLst>
              <a:ext uri="{FF2B5EF4-FFF2-40B4-BE49-F238E27FC236}">
                <a16:creationId xmlns:a16="http://schemas.microsoft.com/office/drawing/2014/main" id="{0991C571-438B-3F94-CA6E-0F0F26A227E2}"/>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noProof="0" smtClean="0"/>
              <a:pPr/>
              <a:t>‹#›</a:t>
            </a:fld>
            <a:endParaRPr lang="en-GB" noProof="0"/>
          </a:p>
        </p:txBody>
      </p:sp>
    </p:spTree>
    <p:extLst>
      <p:ext uri="{BB962C8B-B14F-4D97-AF65-F5344CB8AC3E}">
        <p14:creationId xmlns:p14="http://schemas.microsoft.com/office/powerpoint/2010/main" val="20820823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ur Quarters">
    <p:spTree>
      <p:nvGrpSpPr>
        <p:cNvPr id="1" name=""/>
        <p:cNvGrpSpPr/>
        <p:nvPr/>
      </p:nvGrpSpPr>
      <p:grpSpPr>
        <a:xfrm>
          <a:off x="0" y="0"/>
          <a:ext cx="0" cy="0"/>
          <a:chOff x="0" y="0"/>
          <a:chExt cx="0" cy="0"/>
        </a:xfrm>
      </p:grpSpPr>
      <p:sp>
        <p:nvSpPr>
          <p:cNvPr id="9" name="Content Placeholder 4">
            <a:extLst>
              <a:ext uri="{FF2B5EF4-FFF2-40B4-BE49-F238E27FC236}">
                <a16:creationId xmlns:a16="http://schemas.microsoft.com/office/drawing/2014/main" id="{A386DB5B-1CA0-4E4C-93F4-E5AA9EEEDE5F}"/>
              </a:ext>
            </a:extLst>
          </p:cNvPr>
          <p:cNvSpPr>
            <a:spLocks noGrp="1"/>
          </p:cNvSpPr>
          <p:nvPr>
            <p:ph sz="quarter" idx="16" hasCustomPrompt="1"/>
          </p:nvPr>
        </p:nvSpPr>
        <p:spPr>
          <a:xfrm>
            <a:off x="4648201" y="3017520"/>
            <a:ext cx="4191000" cy="1554480"/>
          </a:xfrm>
          <a:prstGeom prst="rect">
            <a:avLst/>
          </a:prstGeom>
        </p:spPr>
        <p:txBody>
          <a:bodyPr>
            <a:noAutofit/>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stStyle>
          <a:p>
            <a:pPr lvl="0"/>
            <a:r>
              <a:rPr lang="en-GB" noProof="0"/>
              <a:t>Click to add text or click icon to insert image, chart or table</a:t>
            </a:r>
          </a:p>
          <a:p>
            <a:pPr lvl="1"/>
            <a:r>
              <a:rPr lang="en-GB" noProof="0"/>
              <a:t>Second level</a:t>
            </a:r>
          </a:p>
          <a:p>
            <a:pPr lvl="2"/>
            <a:r>
              <a:rPr lang="en-GB" noProof="0"/>
              <a:t>Third level</a:t>
            </a:r>
          </a:p>
          <a:p>
            <a:pPr lvl="3"/>
            <a:r>
              <a:rPr lang="en-GB" noProof="0"/>
              <a:t>Fourth level</a:t>
            </a:r>
          </a:p>
        </p:txBody>
      </p:sp>
      <p:sp>
        <p:nvSpPr>
          <p:cNvPr id="8" name="Content Placeholder 3">
            <a:extLst>
              <a:ext uri="{FF2B5EF4-FFF2-40B4-BE49-F238E27FC236}">
                <a16:creationId xmlns:a16="http://schemas.microsoft.com/office/drawing/2014/main" id="{B01F954C-6C76-3646-BBCC-4BACF4DAC908}"/>
              </a:ext>
            </a:extLst>
          </p:cNvPr>
          <p:cNvSpPr>
            <a:spLocks noGrp="1"/>
          </p:cNvSpPr>
          <p:nvPr>
            <p:ph sz="quarter" idx="15" hasCustomPrompt="1"/>
          </p:nvPr>
        </p:nvSpPr>
        <p:spPr>
          <a:xfrm>
            <a:off x="4648201" y="1371600"/>
            <a:ext cx="4191000" cy="1554480"/>
          </a:xfrm>
          <a:prstGeom prst="rect">
            <a:avLst/>
          </a:prstGeom>
        </p:spPr>
        <p:txBody>
          <a:bodyPr>
            <a:noAutofit/>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stStyle>
          <a:p>
            <a:pPr lvl="0"/>
            <a:r>
              <a:rPr lang="en-GB" noProof="0"/>
              <a:t>Click to add text or click icon to insert image, chart or table</a:t>
            </a:r>
          </a:p>
          <a:p>
            <a:pPr lvl="1"/>
            <a:r>
              <a:rPr lang="en-GB" noProof="0"/>
              <a:t>Second level</a:t>
            </a:r>
          </a:p>
          <a:p>
            <a:pPr lvl="2"/>
            <a:r>
              <a:rPr lang="en-GB" noProof="0"/>
              <a:t>Third level</a:t>
            </a:r>
          </a:p>
          <a:p>
            <a:pPr lvl="3"/>
            <a:r>
              <a:rPr lang="en-GB" noProof="0"/>
              <a:t>Fourth level</a:t>
            </a:r>
          </a:p>
        </p:txBody>
      </p:sp>
      <p:sp>
        <p:nvSpPr>
          <p:cNvPr id="10" name="Content Placeholder 2">
            <a:extLst>
              <a:ext uri="{FF2B5EF4-FFF2-40B4-BE49-F238E27FC236}">
                <a16:creationId xmlns:a16="http://schemas.microsoft.com/office/drawing/2014/main" id="{F6820A6E-4A26-844E-BDFE-CF6DB7C973DA}"/>
              </a:ext>
            </a:extLst>
          </p:cNvPr>
          <p:cNvSpPr>
            <a:spLocks noGrp="1"/>
          </p:cNvSpPr>
          <p:nvPr>
            <p:ph sz="quarter" idx="14" hasCustomPrompt="1"/>
          </p:nvPr>
        </p:nvSpPr>
        <p:spPr>
          <a:xfrm>
            <a:off x="306000" y="3017520"/>
            <a:ext cx="4194173" cy="1554480"/>
          </a:xfrm>
          <a:prstGeom prst="rect">
            <a:avLst/>
          </a:prstGeom>
        </p:spPr>
        <p:txBody>
          <a:bodyPr>
            <a:noAutofit/>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stStyle>
          <a:p>
            <a:pPr lvl="0"/>
            <a:r>
              <a:rPr lang="en-GB" noProof="0"/>
              <a:t>Click to add text or click icon to insert image, chart or table</a:t>
            </a:r>
          </a:p>
          <a:p>
            <a:pPr lvl="1"/>
            <a:r>
              <a:rPr lang="en-GB" noProof="0"/>
              <a:t>Second level</a:t>
            </a:r>
          </a:p>
          <a:p>
            <a:pPr lvl="2"/>
            <a:r>
              <a:rPr lang="en-GB" noProof="0"/>
              <a:t>Third level</a:t>
            </a:r>
          </a:p>
          <a:p>
            <a:pPr lvl="3"/>
            <a:r>
              <a:rPr lang="en-GB" noProof="0"/>
              <a:t>Fourth level</a:t>
            </a:r>
          </a:p>
        </p:txBody>
      </p:sp>
      <p:sp>
        <p:nvSpPr>
          <p:cNvPr id="3" name="Content Placeholder 1"/>
          <p:cNvSpPr>
            <a:spLocks noGrp="1"/>
          </p:cNvSpPr>
          <p:nvPr>
            <p:ph idx="1" hasCustomPrompt="1"/>
          </p:nvPr>
        </p:nvSpPr>
        <p:spPr>
          <a:xfrm>
            <a:off x="306000" y="1371600"/>
            <a:ext cx="4194048" cy="1554480"/>
          </a:xfrm>
          <a:prstGeom prst="rect">
            <a:avLst/>
          </a:prstGeom>
        </p:spPr>
        <p:txBody>
          <a:bodyPr>
            <a:noAutofit/>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stStyle>
          <a:p>
            <a:pPr lvl="0"/>
            <a:r>
              <a:rPr lang="en-GB" noProof="0"/>
              <a:t>Click to add text or click icon to insert image, chart or table</a:t>
            </a:r>
          </a:p>
          <a:p>
            <a:pPr lvl="1"/>
            <a:r>
              <a:rPr lang="en-GB" noProof="0"/>
              <a:t>Second level</a:t>
            </a:r>
          </a:p>
          <a:p>
            <a:pPr lvl="2"/>
            <a:r>
              <a:rPr lang="en-GB" noProof="0"/>
              <a:t>Third level</a:t>
            </a:r>
          </a:p>
          <a:p>
            <a:pPr lvl="3"/>
            <a:r>
              <a:rPr lang="en-GB" noProof="0"/>
              <a:t>Fourth level</a:t>
            </a:r>
          </a:p>
        </p:txBody>
      </p:sp>
      <p:sp>
        <p:nvSpPr>
          <p:cNvPr id="11" name="Subtitle 2">
            <a:extLst>
              <a:ext uri="{FF2B5EF4-FFF2-40B4-BE49-F238E27FC236}">
                <a16:creationId xmlns:a16="http://schemas.microsoft.com/office/drawing/2014/main" id="{A55F602A-597C-4F72-9F65-6E4EC74EC8F9}"/>
              </a:ext>
            </a:extLst>
          </p:cNvPr>
          <p:cNvSpPr>
            <a:spLocks noGrp="1"/>
          </p:cNvSpPr>
          <p:nvPr>
            <p:ph type="subTitle" idx="17" hasCustomPrompt="1"/>
          </p:nvPr>
        </p:nvSpPr>
        <p:spPr>
          <a:xfrm>
            <a:off x="306000" y="548640"/>
            <a:ext cx="8229600" cy="621143"/>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latin typeface="Aptos" panose="020B0004020202020204" pitchFamily="34" charset="0"/>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GB" noProof="0"/>
              <a:t>Click to add slide title</a:t>
            </a:r>
          </a:p>
        </p:txBody>
      </p:sp>
      <p:sp>
        <p:nvSpPr>
          <p:cNvPr id="13" name="Title 1">
            <a:extLst>
              <a:ext uri="{FF2B5EF4-FFF2-40B4-BE49-F238E27FC236}">
                <a16:creationId xmlns:a16="http://schemas.microsoft.com/office/drawing/2014/main" id="{F5ABAE02-1B22-44BD-A6D3-54059FAF5575}"/>
              </a:ext>
            </a:extLst>
          </p:cNvPr>
          <p:cNvSpPr>
            <a:spLocks noGrp="1"/>
          </p:cNvSpPr>
          <p:nvPr>
            <p:ph type="title" hasCustomPrompt="1"/>
          </p:nvPr>
        </p:nvSpPr>
        <p:spPr>
          <a:xfrm>
            <a:off x="301752" y="182880"/>
            <a:ext cx="6356603" cy="198077"/>
          </a:xfrm>
          <a:prstGeom prst="rect">
            <a:avLst/>
          </a:prstGeom>
        </p:spPr>
        <p:txBody>
          <a:bodyPr vert="horz" lIns="0" tIns="0" rIns="0" bIns="0" rtlCol="0" anchor="ctr" anchorCtr="0">
            <a:noAutofit/>
          </a:bodyPr>
          <a:lstStyle>
            <a:lvl1pPr>
              <a:lnSpc>
                <a:spcPct val="100000"/>
              </a:lnSpc>
              <a:defRPr lang="en-US" sz="900" b="1" kern="0" cap="all" baseline="0" dirty="0">
                <a:solidFill>
                  <a:schemeClr val="accent3"/>
                </a:solidFill>
                <a:latin typeface="Aptos" panose="020B0004020202020204" pitchFamily="34" charset="0"/>
                <a:ea typeface="+mn-ea"/>
                <a:cs typeface="+mn-cs"/>
              </a:defRPr>
            </a:lvl1pPr>
          </a:lstStyle>
          <a:p>
            <a:pPr lvl="0">
              <a:lnSpc>
                <a:spcPct val="100000"/>
              </a:lnSpc>
              <a:spcBef>
                <a:spcPts val="0"/>
              </a:spcBef>
            </a:pPr>
            <a:r>
              <a:rPr lang="en-GB" noProof="0"/>
              <a:t>Click to add section title</a:t>
            </a:r>
          </a:p>
        </p:txBody>
      </p:sp>
      <p:sp>
        <p:nvSpPr>
          <p:cNvPr id="4" name="Slide Number Placeholder 5">
            <a:extLst>
              <a:ext uri="{FF2B5EF4-FFF2-40B4-BE49-F238E27FC236}">
                <a16:creationId xmlns:a16="http://schemas.microsoft.com/office/drawing/2014/main" id="{0CFE7FBF-4A32-9B15-0F1A-D5A4BCB0D0BB}"/>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noProof="0" smtClean="0"/>
              <a:pPr/>
              <a:t>‹#›</a:t>
            </a:fld>
            <a:endParaRPr lang="en-GB" noProof="0"/>
          </a:p>
        </p:txBody>
      </p:sp>
    </p:spTree>
    <p:extLst>
      <p:ext uri="{BB962C8B-B14F-4D97-AF65-F5344CB8AC3E}">
        <p14:creationId xmlns:p14="http://schemas.microsoft.com/office/powerpoint/2010/main" val="2731242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sclaimer">
    <p:bg>
      <p:bgPr>
        <a:solidFill>
          <a:schemeClr val="accent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A3E135-0F34-3943-A328-2A1367BC3255}"/>
              </a:ext>
            </a:extLst>
          </p:cNvPr>
          <p:cNvSpPr txBox="1"/>
          <p:nvPr userDrawn="1"/>
        </p:nvSpPr>
        <p:spPr>
          <a:xfrm>
            <a:off x="548640" y="1030458"/>
            <a:ext cx="6766560" cy="2756973"/>
          </a:xfrm>
          <a:prstGeom prst="rect">
            <a:avLst/>
          </a:prstGeom>
          <a:noFill/>
        </p:spPr>
        <p:txBody>
          <a:bodyPr wrap="square" lIns="0" tIns="0" rIns="0" bIns="0" rtlCol="0" anchor="t" anchorCtr="0">
            <a:spAutoFit/>
          </a:bodyPr>
          <a:lstStyle/>
          <a:p>
            <a:pPr marL="0" marR="0" indent="0" algn="l" defTabSz="457200" rtl="0" eaLnBrk="1" fontAlgn="auto" latinLnBrk="0" hangingPunct="1">
              <a:lnSpc>
                <a:spcPts val="2400"/>
              </a:lnSpc>
              <a:spcBef>
                <a:spcPts val="0"/>
              </a:spcBef>
              <a:spcAft>
                <a:spcPts val="0"/>
              </a:spcAft>
              <a:buClrTx/>
              <a:buSzTx/>
              <a:buFontTx/>
              <a:buNone/>
              <a:tabLst/>
              <a:defRPr/>
            </a:pPr>
            <a:r>
              <a:rPr lang="en-GB" sz="1800" noProof="0">
                <a:solidFill>
                  <a:schemeClr val="bg1"/>
                </a:solidFill>
                <a:latin typeface="Aptos" panose="020B0004020202020204" pitchFamily="34" charset="0"/>
              </a:rPr>
              <a:t>PowerPoint presentation includes proprietary information </a:t>
            </a:r>
            <a:br>
              <a:rPr lang="en-GB" sz="1800" noProof="0">
                <a:solidFill>
                  <a:schemeClr val="bg1"/>
                </a:solidFill>
                <a:latin typeface="Aptos" panose="020B0004020202020204" pitchFamily="34" charset="0"/>
              </a:rPr>
            </a:br>
            <a:r>
              <a:rPr lang="en-GB" sz="1800" noProof="0">
                <a:solidFill>
                  <a:schemeClr val="bg1"/>
                </a:solidFill>
                <a:latin typeface="Aptos" panose="020B0004020202020204" pitchFamily="34" charset="0"/>
              </a:rPr>
              <a:t>from Euromonitor International and cannot be used or stored with </a:t>
            </a:r>
            <a:br>
              <a:rPr lang="en-GB" sz="1800" noProof="0">
                <a:solidFill>
                  <a:schemeClr val="bg1"/>
                </a:solidFill>
                <a:latin typeface="Aptos" panose="020B0004020202020204" pitchFamily="34" charset="0"/>
              </a:rPr>
            </a:br>
            <a:r>
              <a:rPr lang="en-GB" sz="1800" noProof="0">
                <a:solidFill>
                  <a:schemeClr val="bg1"/>
                </a:solidFill>
                <a:latin typeface="Aptos" panose="020B0004020202020204" pitchFamily="34" charset="0"/>
              </a:rPr>
              <a:t>the intent of republishing, reprinting, repurposing or redistributing </a:t>
            </a:r>
            <a:br>
              <a:rPr lang="en-GB" sz="1800" noProof="0">
                <a:solidFill>
                  <a:schemeClr val="bg1"/>
                </a:solidFill>
                <a:latin typeface="Aptos" panose="020B0004020202020204" pitchFamily="34" charset="0"/>
              </a:rPr>
            </a:br>
            <a:r>
              <a:rPr lang="en-GB" sz="1800" noProof="0">
                <a:solidFill>
                  <a:schemeClr val="bg1"/>
                </a:solidFill>
                <a:latin typeface="Aptos" panose="020B0004020202020204" pitchFamily="34" charset="0"/>
              </a:rPr>
              <a:t>in any form without explicit consent from Euromonitor International. </a:t>
            </a:r>
            <a:br>
              <a:rPr lang="en-GB" sz="1800" noProof="0">
                <a:solidFill>
                  <a:schemeClr val="bg1"/>
                </a:solidFill>
                <a:latin typeface="Aptos" panose="020B0004020202020204" pitchFamily="34" charset="0"/>
              </a:rPr>
            </a:br>
            <a:br>
              <a:rPr lang="en-GB" sz="1800" noProof="0">
                <a:solidFill>
                  <a:schemeClr val="bg1"/>
                </a:solidFill>
                <a:latin typeface="Aptos" panose="020B0004020202020204" pitchFamily="34" charset="0"/>
              </a:rPr>
            </a:br>
            <a:r>
              <a:rPr lang="en-GB" sz="1800" noProof="0">
                <a:solidFill>
                  <a:schemeClr val="bg1"/>
                </a:solidFill>
                <a:latin typeface="Aptos" panose="020B0004020202020204" pitchFamily="34" charset="0"/>
              </a:rPr>
              <a:t>For usage conditions please visit</a:t>
            </a:r>
          </a:p>
          <a:p>
            <a:pPr marL="0" marR="0" indent="0" algn="l" defTabSz="457200" rtl="0" eaLnBrk="1" fontAlgn="auto" latinLnBrk="0" hangingPunct="1">
              <a:lnSpc>
                <a:spcPts val="2400"/>
              </a:lnSpc>
              <a:spcBef>
                <a:spcPts val="0"/>
              </a:spcBef>
              <a:spcAft>
                <a:spcPts val="0"/>
              </a:spcAft>
              <a:buClrTx/>
              <a:buSzTx/>
              <a:buFontTx/>
              <a:buNone/>
              <a:tabLst/>
              <a:defRPr/>
            </a:pPr>
            <a:r>
              <a:rPr lang="en-GB" sz="1800" noProof="0">
                <a:solidFill>
                  <a:schemeClr val="accent1"/>
                </a:solidFill>
                <a:latin typeface="Aptos" panose="020B0004020202020204" pitchFamily="34" charset="0"/>
                <a:hlinkClick r:id="rId2">
                  <a:extLst>
                    <a:ext uri="{A12FA001-AC4F-418D-AE19-62706E023703}">
                      <ahyp:hlinkClr xmlns:ahyp="http://schemas.microsoft.com/office/drawing/2018/hyperlinkcolor" val="tx"/>
                    </a:ext>
                  </a:extLst>
                </a:hlinkClick>
              </a:rPr>
              <a:t>https://www.euromonitor.com/terms-and-conditions</a:t>
            </a:r>
            <a:br>
              <a:rPr lang="en-GB" sz="1800" noProof="0">
                <a:solidFill>
                  <a:schemeClr val="bg1"/>
                </a:solidFill>
                <a:latin typeface="Aptos" panose="020B0004020202020204" pitchFamily="34" charset="0"/>
              </a:rPr>
            </a:br>
            <a:br>
              <a:rPr lang="en-GB" sz="1800" noProof="0">
                <a:solidFill>
                  <a:schemeClr val="bg1"/>
                </a:solidFill>
                <a:latin typeface="Aptos" panose="020B0004020202020204" pitchFamily="34" charset="0"/>
              </a:rPr>
            </a:br>
            <a:r>
              <a:rPr lang="en-GB" noProof="0">
                <a:solidFill>
                  <a:schemeClr val="bg1"/>
                </a:solidFill>
                <a:latin typeface="Aptos" panose="020B0004020202020204" pitchFamily="34" charset="0"/>
              </a:rPr>
              <a:t>Date of publication</a:t>
            </a:r>
            <a:r>
              <a:rPr lang="en-GB" sz="1800" noProof="0">
                <a:solidFill>
                  <a:schemeClr val="bg1"/>
                </a:solidFill>
                <a:latin typeface="Aptos" panose="020B0004020202020204" pitchFamily="34" charset="0"/>
              </a:rPr>
              <a:t>:</a:t>
            </a:r>
          </a:p>
        </p:txBody>
      </p:sp>
      <p:sp>
        <p:nvSpPr>
          <p:cNvPr id="7" name="Title 6">
            <a:extLst>
              <a:ext uri="{FF2B5EF4-FFF2-40B4-BE49-F238E27FC236}">
                <a16:creationId xmlns:a16="http://schemas.microsoft.com/office/drawing/2014/main" id="{8216E7AA-4991-854C-BC17-CFB26295D808}"/>
              </a:ext>
            </a:extLst>
          </p:cNvPr>
          <p:cNvSpPr>
            <a:spLocks noGrp="1"/>
          </p:cNvSpPr>
          <p:nvPr>
            <p:ph type="title" hasCustomPrompt="1"/>
          </p:nvPr>
        </p:nvSpPr>
        <p:spPr>
          <a:xfrm>
            <a:off x="2566823" y="3545047"/>
            <a:ext cx="4225294" cy="152400"/>
          </a:xfrm>
          <a:prstGeom prst="rect">
            <a:avLst/>
          </a:prstGeom>
          <a:noFill/>
        </p:spPr>
        <p:txBody>
          <a:bodyPr lIns="0" tIns="0" rIns="0" bIns="0" anchor="ctr" anchorCtr="0">
            <a:noAutofit/>
          </a:bodyPr>
          <a:lstStyle>
            <a:lvl1pPr>
              <a:defRPr sz="1800">
                <a:solidFill>
                  <a:schemeClr val="bg1"/>
                </a:solidFill>
              </a:defRPr>
            </a:lvl1pPr>
          </a:lstStyle>
          <a:p>
            <a:r>
              <a:rPr lang="en-GB" noProof="0"/>
              <a:t>[Month Year]</a:t>
            </a:r>
          </a:p>
        </p:txBody>
      </p:sp>
      <p:sp>
        <p:nvSpPr>
          <p:cNvPr id="5" name="Slide Number Placeholder 5">
            <a:extLst>
              <a:ext uri="{FF2B5EF4-FFF2-40B4-BE49-F238E27FC236}">
                <a16:creationId xmlns:a16="http://schemas.microsoft.com/office/drawing/2014/main" id="{E6DED95B-AAB9-64A6-5CAC-02FBA8E420DF}"/>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noProof="0" smtClean="0"/>
              <a:pPr/>
              <a:t>‹#›</a:t>
            </a:fld>
            <a:endParaRPr lang="en-GB" noProof="0"/>
          </a:p>
        </p:txBody>
      </p:sp>
    </p:spTree>
    <p:extLst>
      <p:ext uri="{BB962C8B-B14F-4D97-AF65-F5344CB8AC3E}">
        <p14:creationId xmlns:p14="http://schemas.microsoft.com/office/powerpoint/2010/main" val="1423543738"/>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our Quarters with Headings">
    <p:spTree>
      <p:nvGrpSpPr>
        <p:cNvPr id="1" name=""/>
        <p:cNvGrpSpPr/>
        <p:nvPr/>
      </p:nvGrpSpPr>
      <p:grpSpPr>
        <a:xfrm>
          <a:off x="0" y="0"/>
          <a:ext cx="0" cy="0"/>
          <a:chOff x="0" y="0"/>
          <a:chExt cx="0" cy="0"/>
        </a:xfrm>
      </p:grpSpPr>
      <p:sp>
        <p:nvSpPr>
          <p:cNvPr id="3" name="Content Placeholder 4">
            <a:extLst>
              <a:ext uri="{FF2B5EF4-FFF2-40B4-BE49-F238E27FC236}">
                <a16:creationId xmlns:a16="http://schemas.microsoft.com/office/drawing/2014/main" id="{A7346A98-AF56-4AAD-980B-2D369C8D61EC}"/>
              </a:ext>
            </a:extLst>
          </p:cNvPr>
          <p:cNvSpPr>
            <a:spLocks noGrp="1"/>
          </p:cNvSpPr>
          <p:nvPr>
            <p:ph sz="quarter" idx="24" hasCustomPrompt="1"/>
          </p:nvPr>
        </p:nvSpPr>
        <p:spPr>
          <a:xfrm>
            <a:off x="4671094" y="3383280"/>
            <a:ext cx="4194000" cy="1188720"/>
          </a:xfrm>
          <a:prstGeom prst="rect">
            <a:avLst/>
          </a:prstGeom>
        </p:spPr>
        <p:txBody>
          <a:bodyPr vert="horz" lIns="0" tIns="0" rIns="0" bIns="0" rtlCol="0">
            <a:noAutofit/>
          </a:bodyPr>
          <a:lstStyle>
            <a:lvl1pPr>
              <a:defRPr lang="en-US" dirty="0">
                <a:latin typeface="Aptos" panose="020B0004020202020204" pitchFamily="34" charset="0"/>
              </a:defRPr>
            </a:lvl1pPr>
          </a:lstStyle>
          <a:p>
            <a:pPr lvl="0"/>
            <a:r>
              <a:rPr lang="en-GB" noProof="0"/>
              <a:t>Click to add text or click icon to insert image, chart or table</a:t>
            </a:r>
          </a:p>
        </p:txBody>
      </p:sp>
      <p:sp>
        <p:nvSpPr>
          <p:cNvPr id="17" name="Text Placeholder 4">
            <a:extLst>
              <a:ext uri="{FF2B5EF4-FFF2-40B4-BE49-F238E27FC236}">
                <a16:creationId xmlns:a16="http://schemas.microsoft.com/office/drawing/2014/main" id="{293531D4-06FD-48B1-B728-8BF39DCCE959}"/>
              </a:ext>
            </a:extLst>
          </p:cNvPr>
          <p:cNvSpPr>
            <a:spLocks noGrp="1"/>
          </p:cNvSpPr>
          <p:nvPr>
            <p:ph type="body" sz="quarter" idx="32" hasCustomPrompt="1"/>
          </p:nvPr>
        </p:nvSpPr>
        <p:spPr>
          <a:xfrm>
            <a:off x="4671963" y="3017520"/>
            <a:ext cx="4194000" cy="252000"/>
          </a:xfrm>
        </p:spPr>
        <p:txBody>
          <a:bodyPr/>
          <a:lstStyle>
            <a:lvl1pPr>
              <a:lnSpc>
                <a:spcPct val="100000"/>
              </a:lnSpc>
              <a:defRPr>
                <a:solidFill>
                  <a:schemeClr val="accent3"/>
                </a:solidFill>
                <a:latin typeface="Aptos" panose="020B0004020202020204" pitchFamily="34" charset="0"/>
              </a:defRPr>
            </a:lvl1pPr>
          </a:lstStyle>
          <a:p>
            <a:pPr lvl="0"/>
            <a:r>
              <a:rPr lang="en-GB" noProof="0"/>
              <a:t>Click to add text</a:t>
            </a:r>
          </a:p>
        </p:txBody>
      </p:sp>
      <p:sp>
        <p:nvSpPr>
          <p:cNvPr id="4" name="Content Placeholder 3">
            <a:extLst>
              <a:ext uri="{FF2B5EF4-FFF2-40B4-BE49-F238E27FC236}">
                <a16:creationId xmlns:a16="http://schemas.microsoft.com/office/drawing/2014/main" id="{B945D640-205F-4081-9F31-37A2E68421C4}"/>
              </a:ext>
            </a:extLst>
          </p:cNvPr>
          <p:cNvSpPr>
            <a:spLocks noGrp="1"/>
          </p:cNvSpPr>
          <p:nvPr>
            <p:ph sz="quarter" idx="23" hasCustomPrompt="1"/>
          </p:nvPr>
        </p:nvSpPr>
        <p:spPr>
          <a:xfrm>
            <a:off x="4671094" y="1737360"/>
            <a:ext cx="4194000" cy="1188720"/>
          </a:xfrm>
          <a:prstGeom prst="rect">
            <a:avLst/>
          </a:prstGeom>
        </p:spPr>
        <p:txBody>
          <a:bodyPr vert="horz" lIns="0" tIns="0" rIns="0" bIns="0" rtlCol="0">
            <a:noAutofit/>
          </a:bodyPr>
          <a:lstStyle>
            <a:lvl1pPr>
              <a:defRPr lang="en-US" dirty="0">
                <a:latin typeface="Aptos" panose="020B0004020202020204" pitchFamily="34" charset="0"/>
              </a:defRPr>
            </a:lvl1pPr>
          </a:lstStyle>
          <a:p>
            <a:pPr lvl="0"/>
            <a:r>
              <a:rPr lang="en-GB" noProof="0"/>
              <a:t>Click to add text or click icon to insert image, chart or table</a:t>
            </a:r>
          </a:p>
        </p:txBody>
      </p:sp>
      <p:sp>
        <p:nvSpPr>
          <p:cNvPr id="16" name="Text Placeholder 3">
            <a:extLst>
              <a:ext uri="{FF2B5EF4-FFF2-40B4-BE49-F238E27FC236}">
                <a16:creationId xmlns:a16="http://schemas.microsoft.com/office/drawing/2014/main" id="{0C1F0839-9EE9-4317-A900-643F0E299978}"/>
              </a:ext>
            </a:extLst>
          </p:cNvPr>
          <p:cNvSpPr>
            <a:spLocks noGrp="1"/>
          </p:cNvSpPr>
          <p:nvPr>
            <p:ph type="body" sz="quarter" idx="31" hasCustomPrompt="1"/>
          </p:nvPr>
        </p:nvSpPr>
        <p:spPr>
          <a:xfrm>
            <a:off x="4671963" y="1371600"/>
            <a:ext cx="4194000" cy="252000"/>
          </a:xfrm>
        </p:spPr>
        <p:txBody>
          <a:bodyPr/>
          <a:lstStyle>
            <a:lvl1pPr>
              <a:lnSpc>
                <a:spcPct val="100000"/>
              </a:lnSpc>
              <a:defRPr>
                <a:solidFill>
                  <a:schemeClr val="accent3"/>
                </a:solidFill>
                <a:latin typeface="Aptos" panose="020B0004020202020204" pitchFamily="34" charset="0"/>
              </a:defRPr>
            </a:lvl1pPr>
          </a:lstStyle>
          <a:p>
            <a:pPr lvl="0"/>
            <a:r>
              <a:rPr lang="en-GB" noProof="0"/>
              <a:t>Click to add text</a:t>
            </a:r>
          </a:p>
        </p:txBody>
      </p:sp>
      <p:sp>
        <p:nvSpPr>
          <p:cNvPr id="6" name="Content Placeholder 2">
            <a:extLst>
              <a:ext uri="{FF2B5EF4-FFF2-40B4-BE49-F238E27FC236}">
                <a16:creationId xmlns:a16="http://schemas.microsoft.com/office/drawing/2014/main" id="{892755C3-0B80-44BD-8474-051DC4CACFF9}"/>
              </a:ext>
            </a:extLst>
          </p:cNvPr>
          <p:cNvSpPr>
            <a:spLocks noGrp="1"/>
          </p:cNvSpPr>
          <p:nvPr>
            <p:ph sz="quarter" idx="21" hasCustomPrompt="1"/>
          </p:nvPr>
        </p:nvSpPr>
        <p:spPr>
          <a:xfrm>
            <a:off x="306000" y="3383280"/>
            <a:ext cx="4194000" cy="1188720"/>
          </a:xfrm>
          <a:prstGeom prst="rect">
            <a:avLst/>
          </a:prstGeom>
        </p:spPr>
        <p:txBody>
          <a:bodyPr vert="horz" lIns="0" tIns="0" rIns="0" bIns="0" rtlCol="0">
            <a:noAutofit/>
          </a:bodyPr>
          <a:lstStyle>
            <a:lvl1pPr>
              <a:defRPr lang="en-US" dirty="0">
                <a:latin typeface="Aptos" panose="020B0004020202020204" pitchFamily="34" charset="0"/>
              </a:defRPr>
            </a:lvl1pPr>
          </a:lstStyle>
          <a:p>
            <a:pPr lvl="0"/>
            <a:r>
              <a:rPr lang="en-GB" noProof="0"/>
              <a:t>Click to add text or click icon to insert image, chart or table</a:t>
            </a:r>
          </a:p>
        </p:txBody>
      </p:sp>
      <p:sp>
        <p:nvSpPr>
          <p:cNvPr id="15" name="Text Placeholder 2">
            <a:extLst>
              <a:ext uri="{FF2B5EF4-FFF2-40B4-BE49-F238E27FC236}">
                <a16:creationId xmlns:a16="http://schemas.microsoft.com/office/drawing/2014/main" id="{A4CFECB7-20C0-4207-9EE0-09231CCFBDA3}"/>
              </a:ext>
            </a:extLst>
          </p:cNvPr>
          <p:cNvSpPr>
            <a:spLocks noGrp="1"/>
          </p:cNvSpPr>
          <p:nvPr>
            <p:ph type="body" sz="quarter" idx="30" hasCustomPrompt="1"/>
          </p:nvPr>
        </p:nvSpPr>
        <p:spPr>
          <a:xfrm>
            <a:off x="306000" y="3017520"/>
            <a:ext cx="4194000" cy="252000"/>
          </a:xfrm>
        </p:spPr>
        <p:txBody>
          <a:bodyPr/>
          <a:lstStyle>
            <a:lvl1pPr>
              <a:lnSpc>
                <a:spcPct val="100000"/>
              </a:lnSpc>
              <a:defRPr>
                <a:solidFill>
                  <a:schemeClr val="accent3"/>
                </a:solidFill>
                <a:latin typeface="Aptos" panose="020B0004020202020204" pitchFamily="34" charset="0"/>
              </a:defRPr>
            </a:lvl1pPr>
          </a:lstStyle>
          <a:p>
            <a:pPr lvl="0"/>
            <a:r>
              <a:rPr lang="en-GB" noProof="0"/>
              <a:t>Click to add text</a:t>
            </a:r>
          </a:p>
        </p:txBody>
      </p:sp>
      <p:sp>
        <p:nvSpPr>
          <p:cNvPr id="5" name="Content Placeholder 1">
            <a:extLst>
              <a:ext uri="{FF2B5EF4-FFF2-40B4-BE49-F238E27FC236}">
                <a16:creationId xmlns:a16="http://schemas.microsoft.com/office/drawing/2014/main" id="{8B1E89D7-672D-4F77-A013-0DC03A74BD86}"/>
              </a:ext>
            </a:extLst>
          </p:cNvPr>
          <p:cNvSpPr>
            <a:spLocks noGrp="1"/>
          </p:cNvSpPr>
          <p:nvPr>
            <p:ph sz="quarter" idx="15" hasCustomPrompt="1"/>
          </p:nvPr>
        </p:nvSpPr>
        <p:spPr>
          <a:xfrm>
            <a:off x="306000" y="1737360"/>
            <a:ext cx="4194000" cy="1188720"/>
          </a:xfrm>
          <a:prstGeom prst="rect">
            <a:avLst/>
          </a:prstGeom>
        </p:spPr>
        <p:txBody>
          <a:bodyPr vert="horz" lIns="0" tIns="0" rIns="0" bIns="0" rtlCol="0">
            <a:noAutofit/>
          </a:bodyPr>
          <a:lstStyle>
            <a:lvl1pPr>
              <a:defRPr lang="en-US" dirty="0">
                <a:latin typeface="Aptos" panose="020B0004020202020204" pitchFamily="34" charset="0"/>
              </a:defRPr>
            </a:lvl1pPr>
          </a:lstStyle>
          <a:p>
            <a:pPr lvl="0"/>
            <a:r>
              <a:rPr lang="en-GB" noProof="0"/>
              <a:t>Click to add text or click icon to insert image, chart or table</a:t>
            </a:r>
          </a:p>
        </p:txBody>
      </p:sp>
      <p:sp>
        <p:nvSpPr>
          <p:cNvPr id="14" name="Text Placeholder 1">
            <a:extLst>
              <a:ext uri="{FF2B5EF4-FFF2-40B4-BE49-F238E27FC236}">
                <a16:creationId xmlns:a16="http://schemas.microsoft.com/office/drawing/2014/main" id="{E1272CC2-6FC5-4CE2-A63A-95A946B3A732}"/>
              </a:ext>
            </a:extLst>
          </p:cNvPr>
          <p:cNvSpPr>
            <a:spLocks noGrp="1"/>
          </p:cNvSpPr>
          <p:nvPr>
            <p:ph type="body" sz="quarter" idx="29" hasCustomPrompt="1"/>
          </p:nvPr>
        </p:nvSpPr>
        <p:spPr>
          <a:xfrm>
            <a:off x="306000" y="1371600"/>
            <a:ext cx="4194000" cy="252000"/>
          </a:xfrm>
        </p:spPr>
        <p:txBody>
          <a:bodyPr/>
          <a:lstStyle>
            <a:lvl1pPr>
              <a:lnSpc>
                <a:spcPct val="100000"/>
              </a:lnSpc>
              <a:defRPr>
                <a:solidFill>
                  <a:schemeClr val="accent3"/>
                </a:solidFill>
                <a:latin typeface="Aptos" panose="020B0004020202020204" pitchFamily="34" charset="0"/>
              </a:defRPr>
            </a:lvl1pPr>
          </a:lstStyle>
          <a:p>
            <a:pPr lvl="0"/>
            <a:r>
              <a:rPr lang="en-GB" noProof="0"/>
              <a:t>Click to add text</a:t>
            </a:r>
          </a:p>
        </p:txBody>
      </p:sp>
      <p:sp>
        <p:nvSpPr>
          <p:cNvPr id="12" name="Subtitle 2">
            <a:extLst>
              <a:ext uri="{FF2B5EF4-FFF2-40B4-BE49-F238E27FC236}">
                <a16:creationId xmlns:a16="http://schemas.microsoft.com/office/drawing/2014/main" id="{2B0EFC7C-D4B4-49BE-B524-C9E1E67DEB2A}"/>
              </a:ext>
            </a:extLst>
          </p:cNvPr>
          <p:cNvSpPr>
            <a:spLocks noGrp="1"/>
          </p:cNvSpPr>
          <p:nvPr>
            <p:ph type="subTitle" idx="17" hasCustomPrompt="1"/>
          </p:nvPr>
        </p:nvSpPr>
        <p:spPr>
          <a:xfrm>
            <a:off x="306000" y="548640"/>
            <a:ext cx="8229600" cy="621143"/>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latin typeface="Aptos" panose="020B0004020202020204" pitchFamily="34" charset="0"/>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GB" noProof="0"/>
              <a:t>Click to add slide title</a:t>
            </a:r>
          </a:p>
        </p:txBody>
      </p:sp>
      <p:sp>
        <p:nvSpPr>
          <p:cNvPr id="13" name="Title 1">
            <a:extLst>
              <a:ext uri="{FF2B5EF4-FFF2-40B4-BE49-F238E27FC236}">
                <a16:creationId xmlns:a16="http://schemas.microsoft.com/office/drawing/2014/main" id="{04E989C2-396F-4C08-A53E-451D33583DB3}"/>
              </a:ext>
            </a:extLst>
          </p:cNvPr>
          <p:cNvSpPr>
            <a:spLocks noGrp="1"/>
          </p:cNvSpPr>
          <p:nvPr>
            <p:ph type="title" hasCustomPrompt="1"/>
          </p:nvPr>
        </p:nvSpPr>
        <p:spPr>
          <a:xfrm>
            <a:off x="301752" y="182880"/>
            <a:ext cx="6356603" cy="198077"/>
          </a:xfrm>
          <a:prstGeom prst="rect">
            <a:avLst/>
          </a:prstGeom>
        </p:spPr>
        <p:txBody>
          <a:bodyPr vert="horz" lIns="0" tIns="0" rIns="0" bIns="0" rtlCol="0" anchor="ctr" anchorCtr="0">
            <a:noAutofit/>
          </a:bodyPr>
          <a:lstStyle>
            <a:lvl1pPr>
              <a:lnSpc>
                <a:spcPct val="100000"/>
              </a:lnSpc>
              <a:defRPr lang="en-US" sz="900" b="1" kern="0" cap="all" baseline="0" dirty="0">
                <a:solidFill>
                  <a:schemeClr val="accent3"/>
                </a:solidFill>
                <a:latin typeface="Aptos" panose="020B0004020202020204" pitchFamily="34" charset="0"/>
                <a:ea typeface="+mn-ea"/>
                <a:cs typeface="+mn-cs"/>
              </a:defRPr>
            </a:lvl1pPr>
          </a:lstStyle>
          <a:p>
            <a:pPr lvl="0">
              <a:lnSpc>
                <a:spcPct val="100000"/>
              </a:lnSpc>
              <a:spcBef>
                <a:spcPts val="0"/>
              </a:spcBef>
            </a:pPr>
            <a:r>
              <a:rPr lang="en-GB" noProof="0"/>
              <a:t>Click to add section title</a:t>
            </a:r>
          </a:p>
        </p:txBody>
      </p:sp>
      <p:sp>
        <p:nvSpPr>
          <p:cNvPr id="7" name="Slide Number Placeholder 5">
            <a:extLst>
              <a:ext uri="{FF2B5EF4-FFF2-40B4-BE49-F238E27FC236}">
                <a16:creationId xmlns:a16="http://schemas.microsoft.com/office/drawing/2014/main" id="{E5B6BE53-F8CC-DBFB-9AC9-9FF01737757F}"/>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noProof="0" smtClean="0"/>
              <a:pPr/>
              <a:t>‹#›</a:t>
            </a:fld>
            <a:endParaRPr lang="en-GB" noProof="0"/>
          </a:p>
        </p:txBody>
      </p:sp>
    </p:spTree>
    <p:extLst>
      <p:ext uri="{BB962C8B-B14F-4D97-AF65-F5344CB8AC3E}">
        <p14:creationId xmlns:p14="http://schemas.microsoft.com/office/powerpoint/2010/main" val="16554008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 Steps - Content">
    <p:spTree>
      <p:nvGrpSpPr>
        <p:cNvPr id="1" name=""/>
        <p:cNvGrpSpPr/>
        <p:nvPr/>
      </p:nvGrpSpPr>
      <p:grpSpPr>
        <a:xfrm>
          <a:off x="0" y="0"/>
          <a:ext cx="0" cy="0"/>
          <a:chOff x="0" y="0"/>
          <a:chExt cx="0" cy="0"/>
        </a:xfrm>
      </p:grpSpPr>
      <p:sp>
        <p:nvSpPr>
          <p:cNvPr id="9" name="Content Placeholder 5">
            <a:extLst>
              <a:ext uri="{FF2B5EF4-FFF2-40B4-BE49-F238E27FC236}">
                <a16:creationId xmlns:a16="http://schemas.microsoft.com/office/drawing/2014/main" id="{3796BFDD-2DEA-C248-9E96-6CABEA92DA75}"/>
              </a:ext>
            </a:extLst>
          </p:cNvPr>
          <p:cNvSpPr>
            <a:spLocks noGrp="1"/>
          </p:cNvSpPr>
          <p:nvPr>
            <p:ph sz="quarter" idx="16" hasCustomPrompt="1"/>
          </p:nvPr>
        </p:nvSpPr>
        <p:spPr>
          <a:xfrm>
            <a:off x="6839435" y="2834640"/>
            <a:ext cx="2011680" cy="1737360"/>
          </a:xfrm>
          <a:prstGeom prst="rect">
            <a:avLst/>
          </a:prstGeom>
        </p:spPr>
        <p:txBody>
          <a:bodyPr>
            <a:noAutofit/>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stStyle>
          <a:p>
            <a:pPr lvl="0"/>
            <a:r>
              <a:rPr lang="en-GB" noProof="0"/>
              <a:t>Click to add text or click icon to insert image, chart or table</a:t>
            </a:r>
          </a:p>
          <a:p>
            <a:pPr lvl="1"/>
            <a:r>
              <a:rPr lang="en-GB" noProof="0"/>
              <a:t>Second level</a:t>
            </a:r>
          </a:p>
          <a:p>
            <a:pPr lvl="2"/>
            <a:r>
              <a:rPr lang="en-GB" noProof="0"/>
              <a:t>Third level</a:t>
            </a:r>
          </a:p>
          <a:p>
            <a:pPr lvl="3"/>
            <a:r>
              <a:rPr lang="en-GB" noProof="0"/>
              <a:t>Fourth level</a:t>
            </a:r>
          </a:p>
        </p:txBody>
      </p:sp>
      <p:sp>
        <p:nvSpPr>
          <p:cNvPr id="8" name="Content Placeholder 4">
            <a:extLst>
              <a:ext uri="{FF2B5EF4-FFF2-40B4-BE49-F238E27FC236}">
                <a16:creationId xmlns:a16="http://schemas.microsoft.com/office/drawing/2014/main" id="{B3B87C38-0E05-7B40-BAD1-AB7BBDDB0B31}"/>
              </a:ext>
            </a:extLst>
          </p:cNvPr>
          <p:cNvSpPr>
            <a:spLocks noGrp="1"/>
          </p:cNvSpPr>
          <p:nvPr>
            <p:ph sz="quarter" idx="15" hasCustomPrompt="1"/>
          </p:nvPr>
        </p:nvSpPr>
        <p:spPr>
          <a:xfrm>
            <a:off x="4663256" y="2834640"/>
            <a:ext cx="2011680" cy="1737360"/>
          </a:xfrm>
          <a:prstGeom prst="rect">
            <a:avLst/>
          </a:prstGeom>
        </p:spPr>
        <p:txBody>
          <a:bodyPr>
            <a:noAutofit/>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stStyle>
          <a:p>
            <a:pPr lvl="0"/>
            <a:r>
              <a:rPr lang="en-GB" noProof="0"/>
              <a:t>Click to add text or click icon to insert image, chart or table</a:t>
            </a:r>
          </a:p>
          <a:p>
            <a:pPr lvl="1"/>
            <a:r>
              <a:rPr lang="en-GB" noProof="0"/>
              <a:t>Second level</a:t>
            </a:r>
          </a:p>
          <a:p>
            <a:pPr lvl="2"/>
            <a:r>
              <a:rPr lang="en-GB" noProof="0"/>
              <a:t>Third level</a:t>
            </a:r>
          </a:p>
          <a:p>
            <a:pPr lvl="3"/>
            <a:r>
              <a:rPr lang="en-GB" noProof="0"/>
              <a:t>Fourth level</a:t>
            </a:r>
          </a:p>
        </p:txBody>
      </p:sp>
      <p:sp>
        <p:nvSpPr>
          <p:cNvPr id="10" name="Content Placeholder 3">
            <a:extLst>
              <a:ext uri="{FF2B5EF4-FFF2-40B4-BE49-F238E27FC236}">
                <a16:creationId xmlns:a16="http://schemas.microsoft.com/office/drawing/2014/main" id="{F6820A6E-4A26-844E-BDFE-CF6DB7C973DA}"/>
              </a:ext>
            </a:extLst>
          </p:cNvPr>
          <p:cNvSpPr>
            <a:spLocks noGrp="1"/>
          </p:cNvSpPr>
          <p:nvPr>
            <p:ph sz="quarter" idx="14" hasCustomPrompt="1"/>
          </p:nvPr>
        </p:nvSpPr>
        <p:spPr>
          <a:xfrm>
            <a:off x="2487076" y="2834640"/>
            <a:ext cx="2011680" cy="1737360"/>
          </a:xfrm>
          <a:prstGeom prst="rect">
            <a:avLst/>
          </a:prstGeom>
        </p:spPr>
        <p:txBody>
          <a:bodyPr>
            <a:noAutofit/>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stStyle>
          <a:p>
            <a:pPr lvl="0"/>
            <a:r>
              <a:rPr lang="en-GB" noProof="0"/>
              <a:t>Click to add text or click icon to insert image, chart or table</a:t>
            </a:r>
          </a:p>
          <a:p>
            <a:pPr lvl="1"/>
            <a:r>
              <a:rPr lang="en-GB" noProof="0"/>
              <a:t>Second level</a:t>
            </a:r>
          </a:p>
          <a:p>
            <a:pPr lvl="2"/>
            <a:r>
              <a:rPr lang="en-GB" noProof="0"/>
              <a:t>Third level</a:t>
            </a:r>
          </a:p>
          <a:p>
            <a:pPr lvl="3"/>
            <a:r>
              <a:rPr lang="en-GB" noProof="0"/>
              <a:t>Fourth level</a:t>
            </a:r>
          </a:p>
        </p:txBody>
      </p:sp>
      <p:sp>
        <p:nvSpPr>
          <p:cNvPr id="3" name="Content Placeholder 2"/>
          <p:cNvSpPr>
            <a:spLocks noGrp="1"/>
          </p:cNvSpPr>
          <p:nvPr>
            <p:ph idx="1" hasCustomPrompt="1"/>
          </p:nvPr>
        </p:nvSpPr>
        <p:spPr>
          <a:xfrm>
            <a:off x="306000" y="2834640"/>
            <a:ext cx="2011680" cy="1737360"/>
          </a:xfrm>
          <a:prstGeom prst="rect">
            <a:avLst/>
          </a:prstGeom>
        </p:spPr>
        <p:txBody>
          <a:bodyPr>
            <a:noAutofit/>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stStyle>
          <a:p>
            <a:pPr lvl="0"/>
            <a:r>
              <a:rPr lang="en-GB" noProof="0"/>
              <a:t>Click to add text or click icon to insert image, chart or table</a:t>
            </a:r>
          </a:p>
          <a:p>
            <a:pPr lvl="1"/>
            <a:r>
              <a:rPr lang="en-GB" noProof="0"/>
              <a:t>Second level</a:t>
            </a:r>
          </a:p>
          <a:p>
            <a:pPr lvl="2"/>
            <a:r>
              <a:rPr lang="en-GB" noProof="0"/>
              <a:t>Third level</a:t>
            </a:r>
          </a:p>
          <a:p>
            <a:pPr lvl="3"/>
            <a:r>
              <a:rPr lang="en-GB" noProof="0"/>
              <a:t>Fourth level</a:t>
            </a:r>
          </a:p>
        </p:txBody>
      </p:sp>
      <p:sp>
        <p:nvSpPr>
          <p:cNvPr id="11" name="Content Placeholder 1">
            <a:extLst>
              <a:ext uri="{FF2B5EF4-FFF2-40B4-BE49-F238E27FC236}">
                <a16:creationId xmlns:a16="http://schemas.microsoft.com/office/drawing/2014/main" id="{8C2A33F3-8CBF-40EF-912E-60CD0896D2D0}"/>
              </a:ext>
            </a:extLst>
          </p:cNvPr>
          <p:cNvSpPr>
            <a:spLocks noGrp="1"/>
          </p:cNvSpPr>
          <p:nvPr>
            <p:ph sz="quarter" idx="17" hasCustomPrompt="1"/>
          </p:nvPr>
        </p:nvSpPr>
        <p:spPr>
          <a:xfrm>
            <a:off x="306000" y="1371600"/>
            <a:ext cx="8528050" cy="1371600"/>
          </a:xfrm>
          <a:prstGeom prst="rect">
            <a:avLst/>
          </a:prstGeom>
        </p:spPr>
        <p:txBody>
          <a:bodyPr/>
          <a:lstStyle>
            <a:lvl1pPr>
              <a:defRPr>
                <a:solidFill>
                  <a:schemeClr val="accent5"/>
                </a:solidFill>
                <a:latin typeface="Aptos" panose="020B0004020202020204" pitchFamily="34" charset="0"/>
              </a:defRPr>
            </a:lvl1pPr>
          </a:lstStyle>
          <a:p>
            <a:pPr lvl="0"/>
            <a:r>
              <a:rPr lang="en-GB" noProof="0"/>
              <a:t>Place funnel image or smart art</a:t>
            </a:r>
          </a:p>
        </p:txBody>
      </p:sp>
      <p:sp>
        <p:nvSpPr>
          <p:cNvPr id="12" name="Subtitle 2">
            <a:extLst>
              <a:ext uri="{FF2B5EF4-FFF2-40B4-BE49-F238E27FC236}">
                <a16:creationId xmlns:a16="http://schemas.microsoft.com/office/drawing/2014/main" id="{5F8B2140-D54E-4287-A996-0B4771E76CDB}"/>
              </a:ext>
            </a:extLst>
          </p:cNvPr>
          <p:cNvSpPr>
            <a:spLocks noGrp="1"/>
          </p:cNvSpPr>
          <p:nvPr>
            <p:ph type="subTitle" idx="21" hasCustomPrompt="1"/>
          </p:nvPr>
        </p:nvSpPr>
        <p:spPr>
          <a:xfrm>
            <a:off x="306000" y="548640"/>
            <a:ext cx="8229600" cy="624177"/>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latin typeface="Aptos" panose="020B0004020202020204" pitchFamily="34" charset="0"/>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GB" noProof="0"/>
              <a:t>Click to add slide title</a:t>
            </a:r>
          </a:p>
        </p:txBody>
      </p:sp>
      <p:sp>
        <p:nvSpPr>
          <p:cNvPr id="14" name="Title 1">
            <a:extLst>
              <a:ext uri="{FF2B5EF4-FFF2-40B4-BE49-F238E27FC236}">
                <a16:creationId xmlns:a16="http://schemas.microsoft.com/office/drawing/2014/main" id="{5A43956A-04E7-4908-A157-99D8FE335E89}"/>
              </a:ext>
            </a:extLst>
          </p:cNvPr>
          <p:cNvSpPr>
            <a:spLocks noGrp="1"/>
          </p:cNvSpPr>
          <p:nvPr>
            <p:ph type="title" hasCustomPrompt="1"/>
          </p:nvPr>
        </p:nvSpPr>
        <p:spPr>
          <a:xfrm>
            <a:off x="301752" y="182880"/>
            <a:ext cx="6356603" cy="198077"/>
          </a:xfrm>
          <a:prstGeom prst="rect">
            <a:avLst/>
          </a:prstGeom>
        </p:spPr>
        <p:txBody>
          <a:bodyPr vert="horz" lIns="0" tIns="0" rIns="0" bIns="0" rtlCol="0" anchor="ctr" anchorCtr="0">
            <a:noAutofit/>
          </a:bodyPr>
          <a:lstStyle>
            <a:lvl1pPr>
              <a:lnSpc>
                <a:spcPct val="100000"/>
              </a:lnSpc>
              <a:defRPr lang="en-US" sz="900" b="1" kern="0" cap="all" baseline="0" dirty="0">
                <a:solidFill>
                  <a:schemeClr val="accent3"/>
                </a:solidFill>
                <a:latin typeface="Aptos" panose="020B0004020202020204" pitchFamily="34" charset="0"/>
                <a:ea typeface="+mn-ea"/>
                <a:cs typeface="+mn-cs"/>
              </a:defRPr>
            </a:lvl1pPr>
          </a:lstStyle>
          <a:p>
            <a:pPr lvl="0">
              <a:lnSpc>
                <a:spcPct val="100000"/>
              </a:lnSpc>
              <a:spcBef>
                <a:spcPts val="0"/>
              </a:spcBef>
            </a:pPr>
            <a:r>
              <a:rPr lang="en-GB" noProof="0"/>
              <a:t>Click to add section title</a:t>
            </a:r>
          </a:p>
        </p:txBody>
      </p:sp>
      <p:sp>
        <p:nvSpPr>
          <p:cNvPr id="4" name="Slide Number Placeholder 5">
            <a:extLst>
              <a:ext uri="{FF2B5EF4-FFF2-40B4-BE49-F238E27FC236}">
                <a16:creationId xmlns:a16="http://schemas.microsoft.com/office/drawing/2014/main" id="{D07CBF3E-F63C-AAD2-7F46-E6923B8F8C07}"/>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noProof="0" smtClean="0"/>
              <a:pPr/>
              <a:t>‹#›</a:t>
            </a:fld>
            <a:endParaRPr lang="en-GB" noProof="0"/>
          </a:p>
        </p:txBody>
      </p:sp>
    </p:spTree>
    <p:extLst>
      <p:ext uri="{BB962C8B-B14F-4D97-AF65-F5344CB8AC3E}">
        <p14:creationId xmlns:p14="http://schemas.microsoft.com/office/powerpoint/2010/main" val="31400503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ey Finding 4">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F4CF1A3-7554-4C4B-94B0-35B465324AEB}"/>
              </a:ext>
            </a:extLst>
          </p:cNvPr>
          <p:cNvSpPr>
            <a:spLocks noGrp="1"/>
          </p:cNvSpPr>
          <p:nvPr>
            <p:ph sz="quarter" idx="25" hasCustomPrompt="1"/>
          </p:nvPr>
        </p:nvSpPr>
        <p:spPr>
          <a:xfrm>
            <a:off x="2966593" y="3840480"/>
            <a:ext cx="5904000" cy="731520"/>
          </a:xfrm>
          <a:prstGeom prst="rect">
            <a:avLst/>
          </a:prstGeom>
        </p:spPr>
        <p:txBody>
          <a:bodyPr vert="horz" lIns="0" tIns="0" rIns="0" bIns="0" rtlCol="0" anchor="ctr">
            <a:noAutofit/>
          </a:bodyPr>
          <a:lstStyle>
            <a:lvl1pPr marL="144000" indent="-144000">
              <a:buFontTx/>
              <a:buNone/>
              <a:defRPr lang="en-US">
                <a:latin typeface="Aptos" panose="020B0004020202020204" pitchFamily="34" charset="0"/>
              </a:defRPr>
            </a:lvl1pPr>
          </a:lstStyle>
          <a:p>
            <a:pPr marL="99320" lvl="0" indent="-99320">
              <a:buFont typeface="Wingdings" panose="05000000000000000000" pitchFamily="2" charset="2"/>
              <a:buChar char="§"/>
            </a:pPr>
            <a:r>
              <a:rPr lang="en-GB" noProof="0"/>
              <a:t>Click to type</a:t>
            </a:r>
          </a:p>
        </p:txBody>
      </p:sp>
      <p:sp>
        <p:nvSpPr>
          <p:cNvPr id="15" name="Text Placeholder 4">
            <a:extLst>
              <a:ext uri="{FF2B5EF4-FFF2-40B4-BE49-F238E27FC236}">
                <a16:creationId xmlns:a16="http://schemas.microsoft.com/office/drawing/2014/main" id="{CB97E409-06DB-42C8-8A70-F5B4F4DC8908}"/>
              </a:ext>
            </a:extLst>
          </p:cNvPr>
          <p:cNvSpPr>
            <a:spLocks noGrp="1"/>
          </p:cNvSpPr>
          <p:nvPr>
            <p:ph type="body" sz="quarter" idx="24" hasCustomPrompt="1"/>
          </p:nvPr>
        </p:nvSpPr>
        <p:spPr>
          <a:xfrm>
            <a:off x="1107439" y="3840480"/>
            <a:ext cx="1698513" cy="731520"/>
          </a:xfrm>
          <a:prstGeom prst="rect">
            <a:avLst/>
          </a:prstGeom>
        </p:spPr>
        <p:txBody>
          <a:bodyPr anchor="ctr" anchorCtr="0"/>
          <a:lstStyle>
            <a:lvl1pPr marL="0" indent="0">
              <a:lnSpc>
                <a:spcPct val="100000"/>
              </a:lnSpc>
              <a:spcBef>
                <a:spcPts val="0"/>
              </a:spcBef>
              <a:spcAft>
                <a:spcPts val="0"/>
              </a:spcAft>
              <a:buNone/>
              <a:defRPr sz="1800" b="0" cap="none" baseline="0">
                <a:solidFill>
                  <a:schemeClr val="accent3"/>
                </a:solidFill>
                <a:latin typeface="Aptos" panose="020B0004020202020204" pitchFamily="34" charset="0"/>
              </a:defRPr>
            </a:lvl1pPr>
            <a:lvl2pPr marL="0" indent="0">
              <a:lnSpc>
                <a:spcPts val="902"/>
              </a:lnSpc>
              <a:spcBef>
                <a:spcPts val="0"/>
              </a:spcBef>
              <a:spcAft>
                <a:spcPts val="0"/>
              </a:spcAft>
              <a:buNone/>
              <a:defRPr>
                <a:solidFill>
                  <a:schemeClr val="accent3"/>
                </a:solidFill>
                <a:latin typeface="+mj-lt"/>
              </a:defRPr>
            </a:lvl2pPr>
            <a:lvl3pPr marL="0" indent="0">
              <a:buNone/>
              <a:defRPr>
                <a:solidFill>
                  <a:schemeClr val="accent3"/>
                </a:solidFill>
                <a:latin typeface="+mj-lt"/>
              </a:defRPr>
            </a:lvl3pPr>
            <a:lvl4pPr marL="0" indent="0">
              <a:buNone/>
              <a:defRPr>
                <a:solidFill>
                  <a:schemeClr val="accent3"/>
                </a:solidFill>
                <a:latin typeface="+mj-lt"/>
              </a:defRPr>
            </a:lvl4pPr>
            <a:lvl5pPr marL="0" indent="0">
              <a:buNone/>
              <a:defRPr>
                <a:solidFill>
                  <a:schemeClr val="accent3"/>
                </a:solidFill>
                <a:latin typeface="+mj-lt"/>
              </a:defRPr>
            </a:lvl5pPr>
          </a:lstStyle>
          <a:p>
            <a:pPr lvl="0"/>
            <a:r>
              <a:rPr lang="en-GB" noProof="0"/>
              <a:t>Click to type heading</a:t>
            </a:r>
          </a:p>
        </p:txBody>
      </p:sp>
      <p:sp>
        <p:nvSpPr>
          <p:cNvPr id="10" name="Picture Placeholder 4">
            <a:extLst>
              <a:ext uri="{FF2B5EF4-FFF2-40B4-BE49-F238E27FC236}">
                <a16:creationId xmlns:a16="http://schemas.microsoft.com/office/drawing/2014/main" id="{BF15EE55-050B-4DEE-8C5F-4173E5D823BD}"/>
              </a:ext>
            </a:extLst>
          </p:cNvPr>
          <p:cNvSpPr>
            <a:spLocks noGrp="1"/>
          </p:cNvSpPr>
          <p:nvPr>
            <p:ph type="pic" sz="quarter" idx="32" hasCustomPrompt="1"/>
          </p:nvPr>
        </p:nvSpPr>
        <p:spPr>
          <a:xfrm>
            <a:off x="306000" y="3840480"/>
            <a:ext cx="662795" cy="640080"/>
          </a:xfrm>
        </p:spPr>
        <p:txBody>
          <a:bodyPr anchor="ctr"/>
          <a:lstStyle>
            <a:lvl1pPr marL="0" marR="0" indent="0" algn="ctr" defTabSz="515390" rtl="0" eaLnBrk="1" fontAlgn="auto" latinLnBrk="0" hangingPunct="1">
              <a:lnSpc>
                <a:spcPts val="733"/>
              </a:lnSpc>
              <a:spcBef>
                <a:spcPts val="0"/>
              </a:spcBef>
              <a:spcAft>
                <a:spcPts val="169"/>
              </a:spcAft>
              <a:buClrTx/>
              <a:buSzPct val="100000"/>
              <a:buFont typeface="Wingdings" charset="2"/>
              <a:buNone/>
              <a:tabLst/>
              <a:defRPr sz="1000">
                <a:latin typeface="Aptos" panose="020B0004020202020204" pitchFamily="34" charset="0"/>
              </a:defRPr>
            </a:lvl1pPr>
          </a:lstStyle>
          <a:p>
            <a:pPr marL="0" marR="0" lvl="0" indent="0" algn="l" defTabSz="515390" rtl="0" eaLnBrk="1" fontAlgn="auto" latinLnBrk="0" hangingPunct="1">
              <a:lnSpc>
                <a:spcPts val="676"/>
              </a:lnSpc>
              <a:spcBef>
                <a:spcPts val="0"/>
              </a:spcBef>
              <a:spcAft>
                <a:spcPts val="169"/>
              </a:spcAft>
              <a:buClrTx/>
              <a:buSzPct val="100000"/>
              <a:buFont typeface="Wingdings" charset="2"/>
              <a:buNone/>
              <a:tabLst/>
              <a:defRPr/>
            </a:pPr>
            <a:r>
              <a:rPr lang="en-GB" noProof="0"/>
              <a:t>Click to insert icon</a:t>
            </a:r>
          </a:p>
        </p:txBody>
      </p:sp>
      <p:sp>
        <p:nvSpPr>
          <p:cNvPr id="6" name="Content Placeholder 3">
            <a:extLst>
              <a:ext uri="{FF2B5EF4-FFF2-40B4-BE49-F238E27FC236}">
                <a16:creationId xmlns:a16="http://schemas.microsoft.com/office/drawing/2014/main" id="{87F2C970-CD58-43AE-AC66-2D9CEDA586D5}"/>
              </a:ext>
            </a:extLst>
          </p:cNvPr>
          <p:cNvSpPr>
            <a:spLocks noGrp="1"/>
          </p:cNvSpPr>
          <p:nvPr>
            <p:ph sz="quarter" idx="23" hasCustomPrompt="1"/>
          </p:nvPr>
        </p:nvSpPr>
        <p:spPr>
          <a:xfrm>
            <a:off x="2966593" y="3017520"/>
            <a:ext cx="5904000" cy="731520"/>
          </a:xfrm>
          <a:prstGeom prst="rect">
            <a:avLst/>
          </a:prstGeom>
        </p:spPr>
        <p:txBody>
          <a:bodyPr vert="horz" lIns="0" tIns="0" rIns="0" bIns="0" rtlCol="0" anchor="ctr">
            <a:noAutofit/>
          </a:bodyPr>
          <a:lstStyle>
            <a:lvl1pPr marL="144000" indent="-144000">
              <a:buFontTx/>
              <a:buNone/>
              <a:defRPr lang="en-US" dirty="0">
                <a:latin typeface="Aptos" panose="020B0004020202020204" pitchFamily="34" charset="0"/>
              </a:defRPr>
            </a:lvl1pPr>
          </a:lstStyle>
          <a:p>
            <a:pPr marL="99320" lvl="0" indent="-99320">
              <a:buFont typeface="Wingdings" panose="05000000000000000000" pitchFamily="2" charset="2"/>
              <a:buChar char="§"/>
            </a:pPr>
            <a:r>
              <a:rPr lang="en-GB" noProof="0"/>
              <a:t>Click to type</a:t>
            </a:r>
          </a:p>
        </p:txBody>
      </p:sp>
      <p:sp>
        <p:nvSpPr>
          <p:cNvPr id="16" name="Text Placeholder 3">
            <a:extLst>
              <a:ext uri="{FF2B5EF4-FFF2-40B4-BE49-F238E27FC236}">
                <a16:creationId xmlns:a16="http://schemas.microsoft.com/office/drawing/2014/main" id="{C9B4700D-B6F5-45CD-BBBF-331473F61968}"/>
              </a:ext>
            </a:extLst>
          </p:cNvPr>
          <p:cNvSpPr>
            <a:spLocks noGrp="1"/>
          </p:cNvSpPr>
          <p:nvPr>
            <p:ph type="body" sz="quarter" idx="22" hasCustomPrompt="1"/>
          </p:nvPr>
        </p:nvSpPr>
        <p:spPr>
          <a:xfrm>
            <a:off x="1107439" y="3017520"/>
            <a:ext cx="1698513" cy="731520"/>
          </a:xfrm>
          <a:prstGeom prst="rect">
            <a:avLst/>
          </a:prstGeom>
        </p:spPr>
        <p:txBody>
          <a:bodyPr anchor="ctr" anchorCtr="0"/>
          <a:lstStyle>
            <a:lvl1pPr marL="0" indent="0">
              <a:lnSpc>
                <a:spcPct val="100000"/>
              </a:lnSpc>
              <a:spcBef>
                <a:spcPts val="0"/>
              </a:spcBef>
              <a:spcAft>
                <a:spcPts val="0"/>
              </a:spcAft>
              <a:buNone/>
              <a:defRPr sz="1800" b="0" cap="none" baseline="0">
                <a:solidFill>
                  <a:schemeClr val="accent3"/>
                </a:solidFill>
                <a:latin typeface="Aptos" panose="020B0004020202020204" pitchFamily="34" charset="0"/>
              </a:defRPr>
            </a:lvl1pPr>
            <a:lvl2pPr marL="0" indent="0">
              <a:lnSpc>
                <a:spcPts val="902"/>
              </a:lnSpc>
              <a:spcBef>
                <a:spcPts val="0"/>
              </a:spcBef>
              <a:spcAft>
                <a:spcPts val="0"/>
              </a:spcAft>
              <a:buNone/>
              <a:defRPr>
                <a:solidFill>
                  <a:schemeClr val="accent3"/>
                </a:solidFill>
                <a:latin typeface="+mj-lt"/>
              </a:defRPr>
            </a:lvl2pPr>
            <a:lvl3pPr marL="0" indent="0">
              <a:buNone/>
              <a:defRPr>
                <a:solidFill>
                  <a:schemeClr val="accent3"/>
                </a:solidFill>
                <a:latin typeface="+mj-lt"/>
              </a:defRPr>
            </a:lvl3pPr>
            <a:lvl4pPr marL="0" indent="0">
              <a:buNone/>
              <a:defRPr>
                <a:solidFill>
                  <a:schemeClr val="accent3"/>
                </a:solidFill>
                <a:latin typeface="+mj-lt"/>
              </a:defRPr>
            </a:lvl4pPr>
            <a:lvl5pPr marL="0" indent="0">
              <a:buNone/>
              <a:defRPr>
                <a:solidFill>
                  <a:schemeClr val="accent3"/>
                </a:solidFill>
                <a:latin typeface="+mj-lt"/>
              </a:defRPr>
            </a:lvl5pPr>
          </a:lstStyle>
          <a:p>
            <a:pPr lvl="0"/>
            <a:r>
              <a:rPr lang="en-GB" noProof="0"/>
              <a:t>Click to type heading</a:t>
            </a:r>
          </a:p>
        </p:txBody>
      </p:sp>
      <p:sp>
        <p:nvSpPr>
          <p:cNvPr id="11" name="Picture Placeholder 3">
            <a:extLst>
              <a:ext uri="{FF2B5EF4-FFF2-40B4-BE49-F238E27FC236}">
                <a16:creationId xmlns:a16="http://schemas.microsoft.com/office/drawing/2014/main" id="{14F8FB2D-84B9-4C39-8EC7-1AC1F8CFE7FF}"/>
              </a:ext>
            </a:extLst>
          </p:cNvPr>
          <p:cNvSpPr>
            <a:spLocks noGrp="1"/>
          </p:cNvSpPr>
          <p:nvPr>
            <p:ph type="pic" sz="quarter" idx="31" hasCustomPrompt="1"/>
          </p:nvPr>
        </p:nvSpPr>
        <p:spPr>
          <a:xfrm>
            <a:off x="306000" y="3017520"/>
            <a:ext cx="662795" cy="640080"/>
          </a:xfrm>
        </p:spPr>
        <p:txBody>
          <a:bodyPr anchor="ctr"/>
          <a:lstStyle>
            <a:lvl1pPr marL="0" marR="0" indent="0" algn="ctr" defTabSz="515390" rtl="0" eaLnBrk="1" fontAlgn="auto" latinLnBrk="0" hangingPunct="1">
              <a:lnSpc>
                <a:spcPts val="733"/>
              </a:lnSpc>
              <a:spcBef>
                <a:spcPts val="0"/>
              </a:spcBef>
              <a:spcAft>
                <a:spcPts val="169"/>
              </a:spcAft>
              <a:buClrTx/>
              <a:buSzPct val="100000"/>
              <a:buFont typeface="Wingdings" charset="2"/>
              <a:buNone/>
              <a:tabLst/>
              <a:defRPr sz="1000">
                <a:latin typeface="Aptos" panose="020B0004020202020204" pitchFamily="34" charset="0"/>
              </a:defRPr>
            </a:lvl1pPr>
          </a:lstStyle>
          <a:p>
            <a:pPr marL="0" marR="0" lvl="0" indent="0" algn="l" defTabSz="515390" rtl="0" eaLnBrk="1" fontAlgn="auto" latinLnBrk="0" hangingPunct="1">
              <a:lnSpc>
                <a:spcPts val="676"/>
              </a:lnSpc>
              <a:spcBef>
                <a:spcPts val="0"/>
              </a:spcBef>
              <a:spcAft>
                <a:spcPts val="169"/>
              </a:spcAft>
              <a:buClrTx/>
              <a:buSzPct val="100000"/>
              <a:buFont typeface="Wingdings" charset="2"/>
              <a:buNone/>
              <a:tabLst/>
              <a:defRPr/>
            </a:pPr>
            <a:r>
              <a:rPr lang="en-GB" noProof="0"/>
              <a:t>Click to insert icon</a:t>
            </a:r>
          </a:p>
        </p:txBody>
      </p:sp>
      <p:sp>
        <p:nvSpPr>
          <p:cNvPr id="7" name="Content Placeholder 2">
            <a:extLst>
              <a:ext uri="{FF2B5EF4-FFF2-40B4-BE49-F238E27FC236}">
                <a16:creationId xmlns:a16="http://schemas.microsoft.com/office/drawing/2014/main" id="{E58EC2AA-55AA-42F7-B241-441DDF39D36F}"/>
              </a:ext>
            </a:extLst>
          </p:cNvPr>
          <p:cNvSpPr>
            <a:spLocks noGrp="1"/>
          </p:cNvSpPr>
          <p:nvPr>
            <p:ph sz="quarter" idx="21" hasCustomPrompt="1"/>
          </p:nvPr>
        </p:nvSpPr>
        <p:spPr>
          <a:xfrm>
            <a:off x="2966593" y="2194560"/>
            <a:ext cx="5904000" cy="731520"/>
          </a:xfrm>
          <a:prstGeom prst="rect">
            <a:avLst/>
          </a:prstGeom>
        </p:spPr>
        <p:txBody>
          <a:bodyPr vert="horz" lIns="0" tIns="0" rIns="0" bIns="0" rtlCol="0" anchor="ctr">
            <a:noAutofit/>
          </a:bodyPr>
          <a:lstStyle>
            <a:lvl1pPr marL="144000" indent="-144000">
              <a:buFontTx/>
              <a:buNone/>
              <a:defRPr lang="en-US" dirty="0">
                <a:latin typeface="Aptos" panose="020B0004020202020204" pitchFamily="34" charset="0"/>
              </a:defRPr>
            </a:lvl1pPr>
          </a:lstStyle>
          <a:p>
            <a:pPr marL="99320" lvl="0" indent="-99320">
              <a:buFont typeface="Wingdings" panose="05000000000000000000" pitchFamily="2" charset="2"/>
              <a:buChar char="§"/>
            </a:pPr>
            <a:r>
              <a:rPr lang="en-GB" noProof="0"/>
              <a:t>Click to type</a:t>
            </a:r>
          </a:p>
        </p:txBody>
      </p:sp>
      <p:sp>
        <p:nvSpPr>
          <p:cNvPr id="17" name="Text Placeholder 2">
            <a:extLst>
              <a:ext uri="{FF2B5EF4-FFF2-40B4-BE49-F238E27FC236}">
                <a16:creationId xmlns:a16="http://schemas.microsoft.com/office/drawing/2014/main" id="{4F3C9B9D-2B4F-4DCD-8566-664ED22F2C21}"/>
              </a:ext>
            </a:extLst>
          </p:cNvPr>
          <p:cNvSpPr>
            <a:spLocks noGrp="1"/>
          </p:cNvSpPr>
          <p:nvPr>
            <p:ph type="body" sz="quarter" idx="20" hasCustomPrompt="1"/>
          </p:nvPr>
        </p:nvSpPr>
        <p:spPr>
          <a:xfrm>
            <a:off x="1107439" y="2194560"/>
            <a:ext cx="1698513" cy="731520"/>
          </a:xfrm>
          <a:prstGeom prst="rect">
            <a:avLst/>
          </a:prstGeom>
        </p:spPr>
        <p:txBody>
          <a:bodyPr anchor="ctr" anchorCtr="0"/>
          <a:lstStyle>
            <a:lvl1pPr marL="0" indent="0">
              <a:lnSpc>
                <a:spcPct val="100000"/>
              </a:lnSpc>
              <a:spcBef>
                <a:spcPts val="0"/>
              </a:spcBef>
              <a:spcAft>
                <a:spcPts val="0"/>
              </a:spcAft>
              <a:buNone/>
              <a:defRPr sz="1800" b="0" cap="none" baseline="0">
                <a:solidFill>
                  <a:schemeClr val="accent3"/>
                </a:solidFill>
                <a:latin typeface="Aptos" panose="020B0004020202020204" pitchFamily="34" charset="0"/>
              </a:defRPr>
            </a:lvl1pPr>
            <a:lvl2pPr marL="0" indent="0">
              <a:lnSpc>
                <a:spcPts val="902"/>
              </a:lnSpc>
              <a:spcBef>
                <a:spcPts val="0"/>
              </a:spcBef>
              <a:spcAft>
                <a:spcPts val="0"/>
              </a:spcAft>
              <a:buNone/>
              <a:defRPr>
                <a:solidFill>
                  <a:schemeClr val="accent3"/>
                </a:solidFill>
                <a:latin typeface="+mj-lt"/>
              </a:defRPr>
            </a:lvl2pPr>
            <a:lvl3pPr marL="0" indent="0">
              <a:buNone/>
              <a:defRPr>
                <a:solidFill>
                  <a:schemeClr val="accent3"/>
                </a:solidFill>
                <a:latin typeface="+mj-lt"/>
              </a:defRPr>
            </a:lvl3pPr>
            <a:lvl4pPr marL="0" indent="0">
              <a:buNone/>
              <a:defRPr>
                <a:solidFill>
                  <a:schemeClr val="accent3"/>
                </a:solidFill>
                <a:latin typeface="+mj-lt"/>
              </a:defRPr>
            </a:lvl4pPr>
            <a:lvl5pPr marL="0" indent="0">
              <a:buNone/>
              <a:defRPr>
                <a:solidFill>
                  <a:schemeClr val="accent3"/>
                </a:solidFill>
                <a:latin typeface="+mj-lt"/>
              </a:defRPr>
            </a:lvl5pPr>
          </a:lstStyle>
          <a:p>
            <a:pPr lvl="0"/>
            <a:r>
              <a:rPr lang="en-GB" noProof="0"/>
              <a:t>Click to type heading</a:t>
            </a:r>
          </a:p>
        </p:txBody>
      </p:sp>
      <p:sp>
        <p:nvSpPr>
          <p:cNvPr id="12" name="Picture Placeholder 2">
            <a:extLst>
              <a:ext uri="{FF2B5EF4-FFF2-40B4-BE49-F238E27FC236}">
                <a16:creationId xmlns:a16="http://schemas.microsoft.com/office/drawing/2014/main" id="{ED4F39FA-7D30-4245-81CA-D7D7F92D2345}"/>
              </a:ext>
            </a:extLst>
          </p:cNvPr>
          <p:cNvSpPr>
            <a:spLocks noGrp="1"/>
          </p:cNvSpPr>
          <p:nvPr>
            <p:ph type="pic" sz="quarter" idx="30" hasCustomPrompt="1"/>
          </p:nvPr>
        </p:nvSpPr>
        <p:spPr>
          <a:xfrm>
            <a:off x="306000" y="2194560"/>
            <a:ext cx="662795" cy="640080"/>
          </a:xfrm>
        </p:spPr>
        <p:txBody>
          <a:bodyPr anchor="ctr"/>
          <a:lstStyle>
            <a:lvl1pPr marL="0" marR="0" indent="0" algn="ctr" defTabSz="515390" rtl="0" eaLnBrk="1" fontAlgn="auto" latinLnBrk="0" hangingPunct="1">
              <a:lnSpc>
                <a:spcPts val="733"/>
              </a:lnSpc>
              <a:spcBef>
                <a:spcPts val="0"/>
              </a:spcBef>
              <a:spcAft>
                <a:spcPts val="169"/>
              </a:spcAft>
              <a:buClrTx/>
              <a:buSzPct val="100000"/>
              <a:buFont typeface="Wingdings" charset="2"/>
              <a:buNone/>
              <a:tabLst/>
              <a:defRPr sz="1000">
                <a:latin typeface="Aptos" panose="020B0004020202020204" pitchFamily="34" charset="0"/>
              </a:defRPr>
            </a:lvl1pPr>
          </a:lstStyle>
          <a:p>
            <a:pPr marL="0" marR="0" lvl="0" indent="0" algn="l" defTabSz="515390" rtl="0" eaLnBrk="1" fontAlgn="auto" latinLnBrk="0" hangingPunct="1">
              <a:lnSpc>
                <a:spcPts val="676"/>
              </a:lnSpc>
              <a:spcBef>
                <a:spcPts val="0"/>
              </a:spcBef>
              <a:spcAft>
                <a:spcPts val="169"/>
              </a:spcAft>
              <a:buClrTx/>
              <a:buSzPct val="100000"/>
              <a:buFont typeface="Wingdings" charset="2"/>
              <a:buNone/>
              <a:tabLst/>
              <a:defRPr/>
            </a:pPr>
            <a:r>
              <a:rPr lang="en-GB" noProof="0"/>
              <a:t>Click to insert icon</a:t>
            </a:r>
          </a:p>
        </p:txBody>
      </p:sp>
      <p:sp>
        <p:nvSpPr>
          <p:cNvPr id="8" name="Content Placeholder 1">
            <a:extLst>
              <a:ext uri="{FF2B5EF4-FFF2-40B4-BE49-F238E27FC236}">
                <a16:creationId xmlns:a16="http://schemas.microsoft.com/office/drawing/2014/main" id="{947EF09A-01DB-47EC-9BEA-2F6C45AB4480}"/>
              </a:ext>
            </a:extLst>
          </p:cNvPr>
          <p:cNvSpPr>
            <a:spLocks noGrp="1"/>
          </p:cNvSpPr>
          <p:nvPr>
            <p:ph sz="quarter" idx="15" hasCustomPrompt="1"/>
          </p:nvPr>
        </p:nvSpPr>
        <p:spPr>
          <a:xfrm>
            <a:off x="2966593" y="1371600"/>
            <a:ext cx="5904000" cy="731520"/>
          </a:xfrm>
          <a:prstGeom prst="rect">
            <a:avLst/>
          </a:prstGeom>
        </p:spPr>
        <p:txBody>
          <a:bodyPr vert="horz" lIns="0" tIns="0" rIns="0" bIns="0" rtlCol="0" anchor="ctr">
            <a:noAutofit/>
          </a:bodyPr>
          <a:lstStyle>
            <a:lvl1pPr marL="0" indent="0">
              <a:buFontTx/>
              <a:buNone/>
              <a:defRPr lang="en-US" dirty="0">
                <a:latin typeface="Aptos" panose="020B0004020202020204" pitchFamily="34" charset="0"/>
              </a:defRPr>
            </a:lvl1pPr>
          </a:lstStyle>
          <a:p>
            <a:pPr marL="99320" lvl="0" indent="-99320">
              <a:buFont typeface="Wingdings" panose="05000000000000000000" pitchFamily="2" charset="2"/>
              <a:buChar char="§"/>
            </a:pPr>
            <a:r>
              <a:rPr lang="en-GB" noProof="0"/>
              <a:t>Click to type</a:t>
            </a:r>
          </a:p>
        </p:txBody>
      </p:sp>
      <p:sp>
        <p:nvSpPr>
          <p:cNvPr id="18" name="Text Placeholder 1">
            <a:extLst>
              <a:ext uri="{FF2B5EF4-FFF2-40B4-BE49-F238E27FC236}">
                <a16:creationId xmlns:a16="http://schemas.microsoft.com/office/drawing/2014/main" id="{76389315-77BB-4308-A4E6-E1FE620F6D16}"/>
              </a:ext>
            </a:extLst>
          </p:cNvPr>
          <p:cNvSpPr>
            <a:spLocks noGrp="1"/>
          </p:cNvSpPr>
          <p:nvPr>
            <p:ph type="body" sz="quarter" idx="14" hasCustomPrompt="1"/>
          </p:nvPr>
        </p:nvSpPr>
        <p:spPr>
          <a:xfrm>
            <a:off x="1107439" y="1371600"/>
            <a:ext cx="1698513" cy="731520"/>
          </a:xfrm>
          <a:prstGeom prst="rect">
            <a:avLst/>
          </a:prstGeom>
        </p:spPr>
        <p:txBody>
          <a:bodyPr anchor="ctr" anchorCtr="0"/>
          <a:lstStyle>
            <a:lvl1pPr marL="0" indent="0">
              <a:lnSpc>
                <a:spcPct val="100000"/>
              </a:lnSpc>
              <a:spcBef>
                <a:spcPts val="0"/>
              </a:spcBef>
              <a:spcAft>
                <a:spcPts val="0"/>
              </a:spcAft>
              <a:buNone/>
              <a:defRPr sz="1800" b="0" cap="none" baseline="0">
                <a:solidFill>
                  <a:schemeClr val="accent3"/>
                </a:solidFill>
                <a:latin typeface="Aptos" panose="020B0004020202020204" pitchFamily="34" charset="0"/>
              </a:defRPr>
            </a:lvl1pPr>
            <a:lvl2pPr marL="0" indent="0">
              <a:lnSpc>
                <a:spcPts val="902"/>
              </a:lnSpc>
              <a:spcBef>
                <a:spcPts val="0"/>
              </a:spcBef>
              <a:spcAft>
                <a:spcPts val="0"/>
              </a:spcAft>
              <a:buNone/>
              <a:defRPr>
                <a:solidFill>
                  <a:schemeClr val="accent3"/>
                </a:solidFill>
                <a:latin typeface="+mj-lt"/>
              </a:defRPr>
            </a:lvl2pPr>
            <a:lvl3pPr marL="0" indent="0">
              <a:buNone/>
              <a:defRPr>
                <a:solidFill>
                  <a:schemeClr val="accent3"/>
                </a:solidFill>
                <a:latin typeface="+mj-lt"/>
              </a:defRPr>
            </a:lvl3pPr>
            <a:lvl4pPr marL="0" indent="0">
              <a:buNone/>
              <a:defRPr>
                <a:solidFill>
                  <a:schemeClr val="accent3"/>
                </a:solidFill>
                <a:latin typeface="+mj-lt"/>
              </a:defRPr>
            </a:lvl4pPr>
            <a:lvl5pPr marL="0" indent="0">
              <a:buNone/>
              <a:defRPr>
                <a:solidFill>
                  <a:schemeClr val="accent3"/>
                </a:solidFill>
                <a:latin typeface="+mj-lt"/>
              </a:defRPr>
            </a:lvl5pPr>
          </a:lstStyle>
          <a:p>
            <a:pPr lvl="0"/>
            <a:r>
              <a:rPr lang="en-GB" noProof="0"/>
              <a:t>Click to type heading</a:t>
            </a:r>
          </a:p>
        </p:txBody>
      </p:sp>
      <p:sp>
        <p:nvSpPr>
          <p:cNvPr id="13" name="Picture Placeholder 1">
            <a:extLst>
              <a:ext uri="{FF2B5EF4-FFF2-40B4-BE49-F238E27FC236}">
                <a16:creationId xmlns:a16="http://schemas.microsoft.com/office/drawing/2014/main" id="{98E4C58E-66FD-4CD6-A044-3E9F9535C792}"/>
              </a:ext>
            </a:extLst>
          </p:cNvPr>
          <p:cNvSpPr>
            <a:spLocks noGrp="1"/>
          </p:cNvSpPr>
          <p:nvPr>
            <p:ph type="pic" sz="quarter" idx="29" hasCustomPrompt="1"/>
          </p:nvPr>
        </p:nvSpPr>
        <p:spPr>
          <a:xfrm>
            <a:off x="306000" y="1371600"/>
            <a:ext cx="662795" cy="640080"/>
          </a:xfrm>
        </p:spPr>
        <p:txBody>
          <a:bodyPr anchor="ctr"/>
          <a:lstStyle>
            <a:lvl1pPr algn="ctr">
              <a:lnSpc>
                <a:spcPts val="733"/>
              </a:lnSpc>
              <a:defRPr sz="1000">
                <a:latin typeface="Aptos" panose="020B0004020202020204" pitchFamily="34" charset="0"/>
              </a:defRPr>
            </a:lvl1pPr>
          </a:lstStyle>
          <a:p>
            <a:r>
              <a:rPr lang="en-GB" noProof="0"/>
              <a:t>Click to insert icon</a:t>
            </a:r>
          </a:p>
        </p:txBody>
      </p:sp>
      <p:sp>
        <p:nvSpPr>
          <p:cNvPr id="19" name="Subtitle 2">
            <a:extLst>
              <a:ext uri="{FF2B5EF4-FFF2-40B4-BE49-F238E27FC236}">
                <a16:creationId xmlns:a16="http://schemas.microsoft.com/office/drawing/2014/main" id="{846AF125-9F7B-4FAC-9556-3C45EBBE437A}"/>
              </a:ext>
            </a:extLst>
          </p:cNvPr>
          <p:cNvSpPr>
            <a:spLocks noGrp="1"/>
          </p:cNvSpPr>
          <p:nvPr>
            <p:ph type="subTitle" idx="17" hasCustomPrompt="1"/>
          </p:nvPr>
        </p:nvSpPr>
        <p:spPr>
          <a:xfrm>
            <a:off x="306000" y="548640"/>
            <a:ext cx="8229600" cy="621143"/>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latin typeface="Aptos" panose="020B0004020202020204" pitchFamily="34" charset="0"/>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GB" noProof="0"/>
              <a:t>Click to add slide title</a:t>
            </a:r>
          </a:p>
        </p:txBody>
      </p:sp>
      <p:sp>
        <p:nvSpPr>
          <p:cNvPr id="20" name="Title 1">
            <a:extLst>
              <a:ext uri="{FF2B5EF4-FFF2-40B4-BE49-F238E27FC236}">
                <a16:creationId xmlns:a16="http://schemas.microsoft.com/office/drawing/2014/main" id="{5B174700-B15E-48A6-93A0-7721E51D423E}"/>
              </a:ext>
            </a:extLst>
          </p:cNvPr>
          <p:cNvSpPr>
            <a:spLocks noGrp="1"/>
          </p:cNvSpPr>
          <p:nvPr>
            <p:ph type="title" hasCustomPrompt="1"/>
          </p:nvPr>
        </p:nvSpPr>
        <p:spPr>
          <a:xfrm>
            <a:off x="301752" y="182880"/>
            <a:ext cx="6356603" cy="198077"/>
          </a:xfrm>
          <a:prstGeom prst="rect">
            <a:avLst/>
          </a:prstGeom>
        </p:spPr>
        <p:txBody>
          <a:bodyPr vert="horz" lIns="0" tIns="0" rIns="0" bIns="0" rtlCol="0" anchor="ctr" anchorCtr="0">
            <a:noAutofit/>
          </a:bodyPr>
          <a:lstStyle>
            <a:lvl1pPr>
              <a:lnSpc>
                <a:spcPct val="100000"/>
              </a:lnSpc>
              <a:defRPr lang="en-US" sz="900" b="1" kern="0" cap="all" baseline="0" dirty="0">
                <a:solidFill>
                  <a:schemeClr val="accent3"/>
                </a:solidFill>
                <a:latin typeface="Aptos" panose="020B0004020202020204" pitchFamily="34" charset="0"/>
                <a:ea typeface="+mn-ea"/>
                <a:cs typeface="+mn-cs"/>
              </a:defRPr>
            </a:lvl1pPr>
          </a:lstStyle>
          <a:p>
            <a:pPr lvl="0">
              <a:lnSpc>
                <a:spcPct val="100000"/>
              </a:lnSpc>
              <a:spcBef>
                <a:spcPts val="0"/>
              </a:spcBef>
            </a:pPr>
            <a:r>
              <a:rPr lang="en-GB" noProof="0"/>
              <a:t>Click to add section title</a:t>
            </a:r>
          </a:p>
        </p:txBody>
      </p:sp>
      <p:sp>
        <p:nvSpPr>
          <p:cNvPr id="3" name="Slide Number Placeholder 5">
            <a:extLst>
              <a:ext uri="{FF2B5EF4-FFF2-40B4-BE49-F238E27FC236}">
                <a16:creationId xmlns:a16="http://schemas.microsoft.com/office/drawing/2014/main" id="{74261296-4E2E-7846-D76B-D51BAE6D09FD}"/>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noProof="0" smtClean="0"/>
              <a:pPr/>
              <a:t>‹#›</a:t>
            </a:fld>
            <a:endParaRPr lang="en-GB" noProof="0"/>
          </a:p>
        </p:txBody>
      </p:sp>
    </p:spTree>
    <p:extLst>
      <p:ext uri="{BB962C8B-B14F-4D97-AF65-F5344CB8AC3E}">
        <p14:creationId xmlns:p14="http://schemas.microsoft.com/office/powerpoint/2010/main" val="14730029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Key Finding 5">
    <p:spTree>
      <p:nvGrpSpPr>
        <p:cNvPr id="1" name=""/>
        <p:cNvGrpSpPr/>
        <p:nvPr/>
      </p:nvGrpSpPr>
      <p:grpSpPr>
        <a:xfrm>
          <a:off x="0" y="0"/>
          <a:ext cx="0" cy="0"/>
          <a:chOff x="0" y="0"/>
          <a:chExt cx="0" cy="0"/>
        </a:xfrm>
      </p:grpSpPr>
      <p:sp>
        <p:nvSpPr>
          <p:cNvPr id="22" name="Content Placeholder 5">
            <a:extLst>
              <a:ext uri="{FF2B5EF4-FFF2-40B4-BE49-F238E27FC236}">
                <a16:creationId xmlns:a16="http://schemas.microsoft.com/office/drawing/2014/main" id="{33A259E3-75CA-47EC-85AC-C1C9D40E450B}"/>
              </a:ext>
            </a:extLst>
          </p:cNvPr>
          <p:cNvSpPr>
            <a:spLocks noGrp="1"/>
          </p:cNvSpPr>
          <p:nvPr>
            <p:ph sz="quarter" idx="35" hasCustomPrompt="1"/>
          </p:nvPr>
        </p:nvSpPr>
        <p:spPr>
          <a:xfrm>
            <a:off x="2966593" y="4023360"/>
            <a:ext cx="5904000" cy="548640"/>
          </a:xfrm>
        </p:spPr>
        <p:txBody>
          <a:bodyPr vert="horz" lIns="0" tIns="0" rIns="0" bIns="0" rtlCol="0" anchor="ctr">
            <a:noAutofit/>
          </a:bodyPr>
          <a:lstStyle>
            <a:lvl1pPr marL="0" indent="0">
              <a:buFontTx/>
              <a:buNone/>
              <a:defRPr lang="en-US" dirty="0" smtClean="0">
                <a:latin typeface="Aptos" panose="020B0004020202020204" pitchFamily="34" charset="0"/>
              </a:defRPr>
            </a:lvl1pPr>
          </a:lstStyle>
          <a:p>
            <a:pPr marL="99320" lvl="0" indent="-99320">
              <a:buFont typeface="Wingdings" panose="05000000000000000000" pitchFamily="2" charset="2"/>
              <a:buChar char="§"/>
            </a:pPr>
            <a:r>
              <a:rPr lang="en-GB" noProof="0"/>
              <a:t>Click to type</a:t>
            </a:r>
          </a:p>
        </p:txBody>
      </p:sp>
      <p:sp>
        <p:nvSpPr>
          <p:cNvPr id="20" name="Text Placeholder 5">
            <a:extLst>
              <a:ext uri="{FF2B5EF4-FFF2-40B4-BE49-F238E27FC236}">
                <a16:creationId xmlns:a16="http://schemas.microsoft.com/office/drawing/2014/main" id="{8A9C039C-A047-40C8-A248-685BAAB9E733}"/>
              </a:ext>
            </a:extLst>
          </p:cNvPr>
          <p:cNvSpPr>
            <a:spLocks noGrp="1"/>
          </p:cNvSpPr>
          <p:nvPr>
            <p:ph type="body" sz="quarter" idx="34" hasCustomPrompt="1"/>
          </p:nvPr>
        </p:nvSpPr>
        <p:spPr>
          <a:xfrm>
            <a:off x="1107327" y="4023360"/>
            <a:ext cx="1698625" cy="548640"/>
          </a:xfrm>
        </p:spPr>
        <p:txBody>
          <a:bodyPr vert="horz" lIns="0" tIns="0" rIns="0" bIns="0" rtlCol="0" anchor="ctr" anchorCtr="0">
            <a:noAutofit/>
          </a:bodyPr>
          <a:lstStyle>
            <a:lvl1pPr>
              <a:defRPr lang="en-GB" b="0" cap="none" dirty="0">
                <a:solidFill>
                  <a:schemeClr val="accent3"/>
                </a:solidFill>
                <a:latin typeface="Aptos" panose="020B0004020202020204" pitchFamily="34" charset="0"/>
              </a:defRPr>
            </a:lvl1pPr>
          </a:lstStyle>
          <a:p>
            <a:pPr lvl="0">
              <a:lnSpc>
                <a:spcPct val="100000"/>
              </a:lnSpc>
              <a:spcAft>
                <a:spcPts val="0"/>
              </a:spcAft>
            </a:pPr>
            <a:r>
              <a:rPr lang="en-GB" noProof="0"/>
              <a:t>Click to type heading</a:t>
            </a:r>
          </a:p>
        </p:txBody>
      </p:sp>
      <p:sp>
        <p:nvSpPr>
          <p:cNvPr id="18" name="Picture Placeholder 5">
            <a:extLst>
              <a:ext uri="{FF2B5EF4-FFF2-40B4-BE49-F238E27FC236}">
                <a16:creationId xmlns:a16="http://schemas.microsoft.com/office/drawing/2014/main" id="{D6E90704-56D9-4D1D-B0A5-1AD1CFBAD81B}"/>
              </a:ext>
            </a:extLst>
          </p:cNvPr>
          <p:cNvSpPr>
            <a:spLocks noGrp="1"/>
          </p:cNvSpPr>
          <p:nvPr>
            <p:ph type="pic" sz="quarter" idx="33" hasCustomPrompt="1"/>
          </p:nvPr>
        </p:nvSpPr>
        <p:spPr>
          <a:xfrm>
            <a:off x="306000" y="4023360"/>
            <a:ext cx="663575" cy="548640"/>
          </a:xfrm>
        </p:spPr>
        <p:txBody>
          <a:bodyPr vert="horz" lIns="0" tIns="0" rIns="0" bIns="0" rtlCol="0" anchor="ctr">
            <a:noAutofit/>
          </a:bodyPr>
          <a:lstStyle>
            <a:lvl1pPr>
              <a:defRPr lang="en-GB" sz="1000">
                <a:latin typeface="Aptos" panose="020B0004020202020204" pitchFamily="34" charset="0"/>
              </a:defRPr>
            </a:lvl1pPr>
          </a:lstStyle>
          <a:p>
            <a:pPr marR="0" lvl="0" defTabSz="515390" fontAlgn="auto">
              <a:lnSpc>
                <a:spcPts val="676"/>
              </a:lnSpc>
              <a:spcAft>
                <a:spcPts val="169"/>
              </a:spcAft>
              <a:buClrTx/>
              <a:buSzPct val="100000"/>
              <a:buFont typeface="Wingdings" charset="2"/>
              <a:tabLst/>
            </a:pPr>
            <a:r>
              <a:rPr lang="en-GB" noProof="0"/>
              <a:t>Click to insert icon</a:t>
            </a:r>
          </a:p>
        </p:txBody>
      </p:sp>
      <p:sp>
        <p:nvSpPr>
          <p:cNvPr id="3" name="Content Placeholder 4">
            <a:extLst>
              <a:ext uri="{FF2B5EF4-FFF2-40B4-BE49-F238E27FC236}">
                <a16:creationId xmlns:a16="http://schemas.microsoft.com/office/drawing/2014/main" id="{DB354958-ED5C-4166-AA35-28F84766C3F0}"/>
              </a:ext>
            </a:extLst>
          </p:cNvPr>
          <p:cNvSpPr>
            <a:spLocks noGrp="1"/>
          </p:cNvSpPr>
          <p:nvPr>
            <p:ph sz="quarter" idx="25" hasCustomPrompt="1"/>
          </p:nvPr>
        </p:nvSpPr>
        <p:spPr>
          <a:xfrm>
            <a:off x="2966593" y="3360420"/>
            <a:ext cx="5904000" cy="548640"/>
          </a:xfrm>
          <a:prstGeom prst="rect">
            <a:avLst/>
          </a:prstGeom>
        </p:spPr>
        <p:txBody>
          <a:bodyPr vert="horz" lIns="0" tIns="0" rIns="0" bIns="0" rtlCol="0" anchor="ctr">
            <a:noAutofit/>
          </a:bodyPr>
          <a:lstStyle>
            <a:lvl1pPr marL="0" indent="0">
              <a:buFontTx/>
              <a:buNone/>
              <a:defRPr lang="en-US">
                <a:latin typeface="Aptos" panose="020B0004020202020204" pitchFamily="34" charset="0"/>
              </a:defRPr>
            </a:lvl1pPr>
          </a:lstStyle>
          <a:p>
            <a:pPr marL="99320" lvl="0" indent="-99320">
              <a:buFont typeface="Wingdings" panose="05000000000000000000" pitchFamily="2" charset="2"/>
              <a:buChar char="§"/>
            </a:pPr>
            <a:r>
              <a:rPr lang="en-GB" noProof="0"/>
              <a:t>Click to type</a:t>
            </a:r>
          </a:p>
        </p:txBody>
      </p:sp>
      <p:sp>
        <p:nvSpPr>
          <p:cNvPr id="4" name="Text Placeholder 4">
            <a:extLst>
              <a:ext uri="{FF2B5EF4-FFF2-40B4-BE49-F238E27FC236}">
                <a16:creationId xmlns:a16="http://schemas.microsoft.com/office/drawing/2014/main" id="{C0DA5B72-2431-47E0-9D8D-8159425FF59B}"/>
              </a:ext>
            </a:extLst>
          </p:cNvPr>
          <p:cNvSpPr>
            <a:spLocks noGrp="1"/>
          </p:cNvSpPr>
          <p:nvPr>
            <p:ph type="body" sz="quarter" idx="24" hasCustomPrompt="1"/>
          </p:nvPr>
        </p:nvSpPr>
        <p:spPr>
          <a:xfrm>
            <a:off x="1107439" y="3360420"/>
            <a:ext cx="1698513" cy="548640"/>
          </a:xfrm>
          <a:prstGeom prst="rect">
            <a:avLst/>
          </a:prstGeom>
        </p:spPr>
        <p:txBody>
          <a:bodyPr anchor="ctr" anchorCtr="0"/>
          <a:lstStyle>
            <a:lvl1pPr marL="0" indent="0">
              <a:lnSpc>
                <a:spcPct val="100000"/>
              </a:lnSpc>
              <a:spcBef>
                <a:spcPts val="0"/>
              </a:spcBef>
              <a:spcAft>
                <a:spcPts val="0"/>
              </a:spcAft>
              <a:buNone/>
              <a:defRPr sz="1600" b="0" cap="none" baseline="0">
                <a:solidFill>
                  <a:schemeClr val="accent3"/>
                </a:solidFill>
                <a:latin typeface="Aptos" panose="020B0004020202020204" pitchFamily="34" charset="0"/>
              </a:defRPr>
            </a:lvl1pPr>
            <a:lvl2pPr marL="0" indent="0">
              <a:lnSpc>
                <a:spcPts val="902"/>
              </a:lnSpc>
              <a:spcBef>
                <a:spcPts val="0"/>
              </a:spcBef>
              <a:spcAft>
                <a:spcPts val="0"/>
              </a:spcAft>
              <a:buNone/>
              <a:defRPr>
                <a:solidFill>
                  <a:schemeClr val="accent3"/>
                </a:solidFill>
                <a:latin typeface="+mj-lt"/>
              </a:defRPr>
            </a:lvl2pPr>
            <a:lvl3pPr marL="0" indent="0">
              <a:buNone/>
              <a:defRPr>
                <a:solidFill>
                  <a:schemeClr val="accent3"/>
                </a:solidFill>
                <a:latin typeface="+mj-lt"/>
              </a:defRPr>
            </a:lvl3pPr>
            <a:lvl4pPr marL="0" indent="0">
              <a:buNone/>
              <a:defRPr>
                <a:solidFill>
                  <a:schemeClr val="accent3"/>
                </a:solidFill>
                <a:latin typeface="+mj-lt"/>
              </a:defRPr>
            </a:lvl4pPr>
            <a:lvl5pPr marL="0" indent="0">
              <a:buNone/>
              <a:defRPr>
                <a:solidFill>
                  <a:schemeClr val="accent3"/>
                </a:solidFill>
                <a:latin typeface="+mj-lt"/>
              </a:defRPr>
            </a:lvl5pPr>
          </a:lstStyle>
          <a:p>
            <a:pPr lvl="0"/>
            <a:r>
              <a:rPr lang="en-GB" noProof="0"/>
              <a:t>Click to type heading</a:t>
            </a:r>
          </a:p>
        </p:txBody>
      </p:sp>
      <p:sp>
        <p:nvSpPr>
          <p:cNvPr id="5" name="Picture Placeholder 4">
            <a:extLst>
              <a:ext uri="{FF2B5EF4-FFF2-40B4-BE49-F238E27FC236}">
                <a16:creationId xmlns:a16="http://schemas.microsoft.com/office/drawing/2014/main" id="{77F5E125-B35A-48E4-B0B1-2C5F8B4CADFD}"/>
              </a:ext>
            </a:extLst>
          </p:cNvPr>
          <p:cNvSpPr>
            <a:spLocks noGrp="1"/>
          </p:cNvSpPr>
          <p:nvPr>
            <p:ph type="pic" sz="quarter" idx="32" hasCustomPrompt="1"/>
          </p:nvPr>
        </p:nvSpPr>
        <p:spPr>
          <a:xfrm>
            <a:off x="306000" y="3360420"/>
            <a:ext cx="662795" cy="548640"/>
          </a:xfrm>
        </p:spPr>
        <p:txBody>
          <a:bodyPr anchor="ctr"/>
          <a:lstStyle>
            <a:lvl1pPr marL="0" marR="0" indent="0" algn="ctr" defTabSz="515390" rtl="0" eaLnBrk="1" fontAlgn="auto" latinLnBrk="0" hangingPunct="1">
              <a:lnSpc>
                <a:spcPts val="733"/>
              </a:lnSpc>
              <a:spcBef>
                <a:spcPts val="0"/>
              </a:spcBef>
              <a:spcAft>
                <a:spcPts val="169"/>
              </a:spcAft>
              <a:buClrTx/>
              <a:buSzPct val="100000"/>
              <a:buFont typeface="Wingdings" charset="2"/>
              <a:buNone/>
              <a:tabLst/>
              <a:defRPr sz="1000">
                <a:latin typeface="Aptos" panose="020B0004020202020204" pitchFamily="34" charset="0"/>
              </a:defRPr>
            </a:lvl1pPr>
          </a:lstStyle>
          <a:p>
            <a:pPr marL="0" marR="0" lvl="0" indent="0" algn="l" defTabSz="515390" rtl="0" eaLnBrk="1" fontAlgn="auto" latinLnBrk="0" hangingPunct="1">
              <a:lnSpc>
                <a:spcPts val="676"/>
              </a:lnSpc>
              <a:spcBef>
                <a:spcPts val="0"/>
              </a:spcBef>
              <a:spcAft>
                <a:spcPts val="169"/>
              </a:spcAft>
              <a:buClrTx/>
              <a:buSzPct val="100000"/>
              <a:buFont typeface="Wingdings" charset="2"/>
              <a:buNone/>
              <a:tabLst/>
              <a:defRPr/>
            </a:pPr>
            <a:r>
              <a:rPr lang="en-GB" noProof="0"/>
              <a:t>Click to insert icon</a:t>
            </a:r>
          </a:p>
        </p:txBody>
      </p:sp>
      <p:sp>
        <p:nvSpPr>
          <p:cNvPr id="6" name="Content Placeholder 3">
            <a:extLst>
              <a:ext uri="{FF2B5EF4-FFF2-40B4-BE49-F238E27FC236}">
                <a16:creationId xmlns:a16="http://schemas.microsoft.com/office/drawing/2014/main" id="{52A49BEF-BF44-48D6-A93B-F281C110C0BD}"/>
              </a:ext>
            </a:extLst>
          </p:cNvPr>
          <p:cNvSpPr>
            <a:spLocks noGrp="1"/>
          </p:cNvSpPr>
          <p:nvPr>
            <p:ph sz="quarter" idx="23" hasCustomPrompt="1"/>
          </p:nvPr>
        </p:nvSpPr>
        <p:spPr>
          <a:xfrm>
            <a:off x="2966593" y="2697480"/>
            <a:ext cx="5904000" cy="548640"/>
          </a:xfrm>
          <a:prstGeom prst="rect">
            <a:avLst/>
          </a:prstGeom>
        </p:spPr>
        <p:txBody>
          <a:bodyPr vert="horz" lIns="0" tIns="0" rIns="0" bIns="0" rtlCol="0" anchor="ctr">
            <a:noAutofit/>
          </a:bodyPr>
          <a:lstStyle>
            <a:lvl1pPr marL="0" indent="0">
              <a:buFontTx/>
              <a:buNone/>
              <a:defRPr lang="en-US" dirty="0">
                <a:latin typeface="Aptos" panose="020B0004020202020204" pitchFamily="34" charset="0"/>
              </a:defRPr>
            </a:lvl1pPr>
          </a:lstStyle>
          <a:p>
            <a:pPr marL="99320" lvl="0" indent="-99320">
              <a:buFont typeface="Wingdings" panose="05000000000000000000" pitchFamily="2" charset="2"/>
              <a:buChar char="§"/>
            </a:pPr>
            <a:r>
              <a:rPr lang="en-GB" noProof="0"/>
              <a:t>Click to type</a:t>
            </a:r>
          </a:p>
        </p:txBody>
      </p:sp>
      <p:sp>
        <p:nvSpPr>
          <p:cNvPr id="7" name="Text Placeholder 3">
            <a:extLst>
              <a:ext uri="{FF2B5EF4-FFF2-40B4-BE49-F238E27FC236}">
                <a16:creationId xmlns:a16="http://schemas.microsoft.com/office/drawing/2014/main" id="{8E7BB81D-7048-43A3-8260-231996E73A09}"/>
              </a:ext>
            </a:extLst>
          </p:cNvPr>
          <p:cNvSpPr>
            <a:spLocks noGrp="1"/>
          </p:cNvSpPr>
          <p:nvPr>
            <p:ph type="body" sz="quarter" idx="22" hasCustomPrompt="1"/>
          </p:nvPr>
        </p:nvSpPr>
        <p:spPr>
          <a:xfrm>
            <a:off x="1107439" y="2697480"/>
            <a:ext cx="1698513" cy="548640"/>
          </a:xfrm>
          <a:prstGeom prst="rect">
            <a:avLst/>
          </a:prstGeom>
        </p:spPr>
        <p:txBody>
          <a:bodyPr anchor="ctr" anchorCtr="0"/>
          <a:lstStyle>
            <a:lvl1pPr marL="0" indent="0">
              <a:lnSpc>
                <a:spcPct val="100000"/>
              </a:lnSpc>
              <a:spcBef>
                <a:spcPts val="0"/>
              </a:spcBef>
              <a:spcAft>
                <a:spcPts val="0"/>
              </a:spcAft>
              <a:buNone/>
              <a:defRPr sz="1600" b="0" cap="none" baseline="0">
                <a:solidFill>
                  <a:schemeClr val="accent3"/>
                </a:solidFill>
                <a:latin typeface="Aptos" panose="020B0004020202020204" pitchFamily="34" charset="0"/>
              </a:defRPr>
            </a:lvl1pPr>
            <a:lvl2pPr marL="0" indent="0">
              <a:lnSpc>
                <a:spcPts val="902"/>
              </a:lnSpc>
              <a:spcBef>
                <a:spcPts val="0"/>
              </a:spcBef>
              <a:spcAft>
                <a:spcPts val="0"/>
              </a:spcAft>
              <a:buNone/>
              <a:defRPr>
                <a:solidFill>
                  <a:schemeClr val="accent3"/>
                </a:solidFill>
                <a:latin typeface="+mj-lt"/>
              </a:defRPr>
            </a:lvl2pPr>
            <a:lvl3pPr marL="0" indent="0">
              <a:buNone/>
              <a:defRPr>
                <a:solidFill>
                  <a:schemeClr val="accent3"/>
                </a:solidFill>
                <a:latin typeface="+mj-lt"/>
              </a:defRPr>
            </a:lvl3pPr>
            <a:lvl4pPr marL="0" indent="0">
              <a:buNone/>
              <a:defRPr>
                <a:solidFill>
                  <a:schemeClr val="accent3"/>
                </a:solidFill>
                <a:latin typeface="+mj-lt"/>
              </a:defRPr>
            </a:lvl4pPr>
            <a:lvl5pPr marL="0" indent="0">
              <a:buNone/>
              <a:defRPr>
                <a:solidFill>
                  <a:schemeClr val="accent3"/>
                </a:solidFill>
                <a:latin typeface="+mj-lt"/>
              </a:defRPr>
            </a:lvl5pPr>
          </a:lstStyle>
          <a:p>
            <a:pPr lvl="0"/>
            <a:r>
              <a:rPr lang="en-GB" noProof="0"/>
              <a:t>Click to type heading</a:t>
            </a:r>
          </a:p>
        </p:txBody>
      </p:sp>
      <p:sp>
        <p:nvSpPr>
          <p:cNvPr id="8" name="Picture Placeholder 3">
            <a:extLst>
              <a:ext uri="{FF2B5EF4-FFF2-40B4-BE49-F238E27FC236}">
                <a16:creationId xmlns:a16="http://schemas.microsoft.com/office/drawing/2014/main" id="{A68E5CD9-CB12-4AA7-9167-0A7C4121BB2F}"/>
              </a:ext>
            </a:extLst>
          </p:cNvPr>
          <p:cNvSpPr>
            <a:spLocks noGrp="1"/>
          </p:cNvSpPr>
          <p:nvPr>
            <p:ph type="pic" sz="quarter" idx="31" hasCustomPrompt="1"/>
          </p:nvPr>
        </p:nvSpPr>
        <p:spPr>
          <a:xfrm>
            <a:off x="306000" y="2697480"/>
            <a:ext cx="662795" cy="548640"/>
          </a:xfrm>
        </p:spPr>
        <p:txBody>
          <a:bodyPr anchor="ctr"/>
          <a:lstStyle>
            <a:lvl1pPr marL="0" marR="0" indent="0" algn="ctr" defTabSz="515390" rtl="0" eaLnBrk="1" fontAlgn="auto" latinLnBrk="0" hangingPunct="1">
              <a:lnSpc>
                <a:spcPts val="733"/>
              </a:lnSpc>
              <a:spcBef>
                <a:spcPts val="0"/>
              </a:spcBef>
              <a:spcAft>
                <a:spcPts val="169"/>
              </a:spcAft>
              <a:buClrTx/>
              <a:buSzPct val="100000"/>
              <a:buFont typeface="Wingdings" charset="2"/>
              <a:buNone/>
              <a:tabLst/>
              <a:defRPr sz="1000">
                <a:latin typeface="Aptos" panose="020B0004020202020204" pitchFamily="34" charset="0"/>
              </a:defRPr>
            </a:lvl1pPr>
          </a:lstStyle>
          <a:p>
            <a:pPr marL="0" marR="0" lvl="0" indent="0" algn="l" defTabSz="515390" rtl="0" eaLnBrk="1" fontAlgn="auto" latinLnBrk="0" hangingPunct="1">
              <a:lnSpc>
                <a:spcPts val="676"/>
              </a:lnSpc>
              <a:spcBef>
                <a:spcPts val="0"/>
              </a:spcBef>
              <a:spcAft>
                <a:spcPts val="169"/>
              </a:spcAft>
              <a:buClrTx/>
              <a:buSzPct val="100000"/>
              <a:buFont typeface="Wingdings" charset="2"/>
              <a:buNone/>
              <a:tabLst/>
              <a:defRPr/>
            </a:pPr>
            <a:r>
              <a:rPr lang="en-GB" noProof="0"/>
              <a:t>Click to insert icon</a:t>
            </a:r>
          </a:p>
        </p:txBody>
      </p:sp>
      <p:sp>
        <p:nvSpPr>
          <p:cNvPr id="9" name="Content Placeholder 2">
            <a:extLst>
              <a:ext uri="{FF2B5EF4-FFF2-40B4-BE49-F238E27FC236}">
                <a16:creationId xmlns:a16="http://schemas.microsoft.com/office/drawing/2014/main" id="{CD040F00-40AB-40AE-85FB-7B29F989B03D}"/>
              </a:ext>
            </a:extLst>
          </p:cNvPr>
          <p:cNvSpPr>
            <a:spLocks noGrp="1"/>
          </p:cNvSpPr>
          <p:nvPr>
            <p:ph sz="quarter" idx="21" hasCustomPrompt="1"/>
          </p:nvPr>
        </p:nvSpPr>
        <p:spPr>
          <a:xfrm>
            <a:off x="2966593" y="2034540"/>
            <a:ext cx="5904000" cy="548640"/>
          </a:xfrm>
          <a:prstGeom prst="rect">
            <a:avLst/>
          </a:prstGeom>
        </p:spPr>
        <p:txBody>
          <a:bodyPr vert="horz" lIns="0" tIns="0" rIns="0" bIns="0" rtlCol="0" anchor="ctr">
            <a:noAutofit/>
          </a:bodyPr>
          <a:lstStyle>
            <a:lvl1pPr marL="0" indent="0">
              <a:buFontTx/>
              <a:buNone/>
              <a:defRPr lang="en-US" dirty="0">
                <a:latin typeface="Aptos" panose="020B0004020202020204" pitchFamily="34" charset="0"/>
              </a:defRPr>
            </a:lvl1pPr>
          </a:lstStyle>
          <a:p>
            <a:pPr marL="99320" lvl="0" indent="-99320">
              <a:buFont typeface="Wingdings" panose="05000000000000000000" pitchFamily="2" charset="2"/>
              <a:buChar char="§"/>
            </a:pPr>
            <a:r>
              <a:rPr lang="en-GB" noProof="0"/>
              <a:t>Click to type</a:t>
            </a:r>
          </a:p>
        </p:txBody>
      </p:sp>
      <p:sp>
        <p:nvSpPr>
          <p:cNvPr id="10" name="Text Placeholder 2">
            <a:extLst>
              <a:ext uri="{FF2B5EF4-FFF2-40B4-BE49-F238E27FC236}">
                <a16:creationId xmlns:a16="http://schemas.microsoft.com/office/drawing/2014/main" id="{4541BE18-0001-4770-8ECD-FDA93FB11E68}"/>
              </a:ext>
            </a:extLst>
          </p:cNvPr>
          <p:cNvSpPr>
            <a:spLocks noGrp="1"/>
          </p:cNvSpPr>
          <p:nvPr>
            <p:ph type="body" sz="quarter" idx="20" hasCustomPrompt="1"/>
          </p:nvPr>
        </p:nvSpPr>
        <p:spPr>
          <a:xfrm>
            <a:off x="1107439" y="2034540"/>
            <a:ext cx="1698513" cy="548640"/>
          </a:xfrm>
          <a:prstGeom prst="rect">
            <a:avLst/>
          </a:prstGeom>
        </p:spPr>
        <p:txBody>
          <a:bodyPr anchor="ctr" anchorCtr="0"/>
          <a:lstStyle>
            <a:lvl1pPr marL="0" indent="0">
              <a:lnSpc>
                <a:spcPct val="100000"/>
              </a:lnSpc>
              <a:spcBef>
                <a:spcPts val="0"/>
              </a:spcBef>
              <a:spcAft>
                <a:spcPts val="0"/>
              </a:spcAft>
              <a:buNone/>
              <a:defRPr sz="1600" b="0" cap="none" baseline="0">
                <a:solidFill>
                  <a:schemeClr val="accent3"/>
                </a:solidFill>
                <a:latin typeface="Aptos" panose="020B0004020202020204" pitchFamily="34" charset="0"/>
              </a:defRPr>
            </a:lvl1pPr>
            <a:lvl2pPr marL="0" indent="0">
              <a:lnSpc>
                <a:spcPts val="902"/>
              </a:lnSpc>
              <a:spcBef>
                <a:spcPts val="0"/>
              </a:spcBef>
              <a:spcAft>
                <a:spcPts val="0"/>
              </a:spcAft>
              <a:buNone/>
              <a:defRPr>
                <a:solidFill>
                  <a:schemeClr val="accent3"/>
                </a:solidFill>
                <a:latin typeface="+mj-lt"/>
              </a:defRPr>
            </a:lvl2pPr>
            <a:lvl3pPr marL="0" indent="0">
              <a:buNone/>
              <a:defRPr>
                <a:solidFill>
                  <a:schemeClr val="accent3"/>
                </a:solidFill>
                <a:latin typeface="+mj-lt"/>
              </a:defRPr>
            </a:lvl3pPr>
            <a:lvl4pPr marL="0" indent="0">
              <a:buNone/>
              <a:defRPr>
                <a:solidFill>
                  <a:schemeClr val="accent3"/>
                </a:solidFill>
                <a:latin typeface="+mj-lt"/>
              </a:defRPr>
            </a:lvl4pPr>
            <a:lvl5pPr marL="0" indent="0">
              <a:buNone/>
              <a:defRPr>
                <a:solidFill>
                  <a:schemeClr val="accent3"/>
                </a:solidFill>
                <a:latin typeface="+mj-lt"/>
              </a:defRPr>
            </a:lvl5pPr>
          </a:lstStyle>
          <a:p>
            <a:pPr lvl="0"/>
            <a:r>
              <a:rPr lang="en-GB" noProof="0"/>
              <a:t>Click to type heading</a:t>
            </a:r>
          </a:p>
        </p:txBody>
      </p:sp>
      <p:sp>
        <p:nvSpPr>
          <p:cNvPr id="11" name="Picture Placeholder 2">
            <a:extLst>
              <a:ext uri="{FF2B5EF4-FFF2-40B4-BE49-F238E27FC236}">
                <a16:creationId xmlns:a16="http://schemas.microsoft.com/office/drawing/2014/main" id="{395C3BC1-1DE1-461C-BBC2-762D693A234A}"/>
              </a:ext>
            </a:extLst>
          </p:cNvPr>
          <p:cNvSpPr>
            <a:spLocks noGrp="1"/>
          </p:cNvSpPr>
          <p:nvPr>
            <p:ph type="pic" sz="quarter" idx="30" hasCustomPrompt="1"/>
          </p:nvPr>
        </p:nvSpPr>
        <p:spPr>
          <a:xfrm>
            <a:off x="306000" y="2034540"/>
            <a:ext cx="662795" cy="548640"/>
          </a:xfrm>
        </p:spPr>
        <p:txBody>
          <a:bodyPr anchor="ctr"/>
          <a:lstStyle>
            <a:lvl1pPr marL="0" marR="0" indent="0" algn="ctr" defTabSz="515390" rtl="0" eaLnBrk="1" fontAlgn="auto" latinLnBrk="0" hangingPunct="1">
              <a:lnSpc>
                <a:spcPts val="733"/>
              </a:lnSpc>
              <a:spcBef>
                <a:spcPts val="0"/>
              </a:spcBef>
              <a:spcAft>
                <a:spcPts val="169"/>
              </a:spcAft>
              <a:buClrTx/>
              <a:buSzPct val="100000"/>
              <a:buFont typeface="Wingdings" charset="2"/>
              <a:buNone/>
              <a:tabLst/>
              <a:defRPr sz="1000">
                <a:latin typeface="Aptos" panose="020B0004020202020204" pitchFamily="34" charset="0"/>
              </a:defRPr>
            </a:lvl1pPr>
          </a:lstStyle>
          <a:p>
            <a:pPr marL="0" marR="0" lvl="0" indent="0" algn="l" defTabSz="515390" rtl="0" eaLnBrk="1" fontAlgn="auto" latinLnBrk="0" hangingPunct="1">
              <a:lnSpc>
                <a:spcPts val="676"/>
              </a:lnSpc>
              <a:spcBef>
                <a:spcPts val="0"/>
              </a:spcBef>
              <a:spcAft>
                <a:spcPts val="169"/>
              </a:spcAft>
              <a:buClrTx/>
              <a:buSzPct val="100000"/>
              <a:buFont typeface="Wingdings" charset="2"/>
              <a:buNone/>
              <a:tabLst/>
              <a:defRPr/>
            </a:pPr>
            <a:r>
              <a:rPr lang="en-GB" noProof="0"/>
              <a:t>Click to insert icon</a:t>
            </a:r>
          </a:p>
        </p:txBody>
      </p:sp>
      <p:sp>
        <p:nvSpPr>
          <p:cNvPr id="12" name="Content Placeholder 1">
            <a:extLst>
              <a:ext uri="{FF2B5EF4-FFF2-40B4-BE49-F238E27FC236}">
                <a16:creationId xmlns:a16="http://schemas.microsoft.com/office/drawing/2014/main" id="{C9819D79-5EA3-4DDD-9417-470B3061EED0}"/>
              </a:ext>
            </a:extLst>
          </p:cNvPr>
          <p:cNvSpPr>
            <a:spLocks noGrp="1"/>
          </p:cNvSpPr>
          <p:nvPr>
            <p:ph sz="quarter" idx="15" hasCustomPrompt="1"/>
          </p:nvPr>
        </p:nvSpPr>
        <p:spPr>
          <a:xfrm>
            <a:off x="2966593" y="1371600"/>
            <a:ext cx="5904000" cy="548640"/>
          </a:xfrm>
          <a:prstGeom prst="rect">
            <a:avLst/>
          </a:prstGeom>
        </p:spPr>
        <p:txBody>
          <a:bodyPr vert="horz" lIns="0" tIns="0" rIns="0" bIns="0" rtlCol="0" anchor="ctr">
            <a:noAutofit/>
          </a:bodyPr>
          <a:lstStyle>
            <a:lvl1pPr marL="0" indent="0">
              <a:buFontTx/>
              <a:buNone/>
              <a:defRPr lang="en-US" dirty="0">
                <a:latin typeface="Aptos" panose="020B0004020202020204" pitchFamily="34" charset="0"/>
              </a:defRPr>
            </a:lvl1pPr>
          </a:lstStyle>
          <a:p>
            <a:pPr marL="99320" lvl="0" indent="-99320">
              <a:buFont typeface="Wingdings" panose="05000000000000000000" pitchFamily="2" charset="2"/>
              <a:buChar char="§"/>
            </a:pPr>
            <a:r>
              <a:rPr lang="en-GB" noProof="0"/>
              <a:t>Click to type</a:t>
            </a:r>
          </a:p>
        </p:txBody>
      </p:sp>
      <p:sp>
        <p:nvSpPr>
          <p:cNvPr id="13" name="Text Placeholder 1">
            <a:extLst>
              <a:ext uri="{FF2B5EF4-FFF2-40B4-BE49-F238E27FC236}">
                <a16:creationId xmlns:a16="http://schemas.microsoft.com/office/drawing/2014/main" id="{08885320-1E2E-43FF-8581-875BE23089E7}"/>
              </a:ext>
            </a:extLst>
          </p:cNvPr>
          <p:cNvSpPr>
            <a:spLocks noGrp="1"/>
          </p:cNvSpPr>
          <p:nvPr>
            <p:ph type="body" sz="quarter" idx="14" hasCustomPrompt="1"/>
          </p:nvPr>
        </p:nvSpPr>
        <p:spPr>
          <a:xfrm>
            <a:off x="1107439" y="1371600"/>
            <a:ext cx="1698513" cy="548640"/>
          </a:xfrm>
          <a:prstGeom prst="rect">
            <a:avLst/>
          </a:prstGeom>
        </p:spPr>
        <p:txBody>
          <a:bodyPr anchor="ctr" anchorCtr="0"/>
          <a:lstStyle>
            <a:lvl1pPr marL="0" indent="0">
              <a:lnSpc>
                <a:spcPct val="100000"/>
              </a:lnSpc>
              <a:spcBef>
                <a:spcPts val="0"/>
              </a:spcBef>
              <a:spcAft>
                <a:spcPts val="0"/>
              </a:spcAft>
              <a:buNone/>
              <a:defRPr sz="1600" b="0" cap="none" baseline="0">
                <a:solidFill>
                  <a:schemeClr val="accent3"/>
                </a:solidFill>
                <a:latin typeface="Aptos" panose="020B0004020202020204" pitchFamily="34" charset="0"/>
              </a:defRPr>
            </a:lvl1pPr>
            <a:lvl2pPr marL="0" indent="0">
              <a:lnSpc>
                <a:spcPts val="902"/>
              </a:lnSpc>
              <a:spcBef>
                <a:spcPts val="0"/>
              </a:spcBef>
              <a:spcAft>
                <a:spcPts val="0"/>
              </a:spcAft>
              <a:buNone/>
              <a:defRPr>
                <a:solidFill>
                  <a:schemeClr val="accent3"/>
                </a:solidFill>
                <a:latin typeface="+mj-lt"/>
              </a:defRPr>
            </a:lvl2pPr>
            <a:lvl3pPr marL="0" indent="0">
              <a:buNone/>
              <a:defRPr>
                <a:solidFill>
                  <a:schemeClr val="accent3"/>
                </a:solidFill>
                <a:latin typeface="+mj-lt"/>
              </a:defRPr>
            </a:lvl3pPr>
            <a:lvl4pPr marL="0" indent="0">
              <a:buNone/>
              <a:defRPr>
                <a:solidFill>
                  <a:schemeClr val="accent3"/>
                </a:solidFill>
                <a:latin typeface="+mj-lt"/>
              </a:defRPr>
            </a:lvl4pPr>
            <a:lvl5pPr marL="0" indent="0">
              <a:buNone/>
              <a:defRPr>
                <a:solidFill>
                  <a:schemeClr val="accent3"/>
                </a:solidFill>
                <a:latin typeface="+mj-lt"/>
              </a:defRPr>
            </a:lvl5pPr>
          </a:lstStyle>
          <a:p>
            <a:pPr lvl="0"/>
            <a:r>
              <a:rPr lang="en-GB" noProof="0"/>
              <a:t>Click to type heading</a:t>
            </a:r>
          </a:p>
        </p:txBody>
      </p:sp>
      <p:sp>
        <p:nvSpPr>
          <p:cNvPr id="14" name="Picture Placeholder 1">
            <a:extLst>
              <a:ext uri="{FF2B5EF4-FFF2-40B4-BE49-F238E27FC236}">
                <a16:creationId xmlns:a16="http://schemas.microsoft.com/office/drawing/2014/main" id="{B0B26036-65D4-4E21-9563-B1FDFA9160EC}"/>
              </a:ext>
            </a:extLst>
          </p:cNvPr>
          <p:cNvSpPr>
            <a:spLocks noGrp="1"/>
          </p:cNvSpPr>
          <p:nvPr>
            <p:ph type="pic" sz="quarter" idx="29" hasCustomPrompt="1"/>
          </p:nvPr>
        </p:nvSpPr>
        <p:spPr>
          <a:xfrm>
            <a:off x="306000" y="1371600"/>
            <a:ext cx="662795" cy="548640"/>
          </a:xfrm>
        </p:spPr>
        <p:txBody>
          <a:bodyPr anchor="ctr"/>
          <a:lstStyle>
            <a:lvl1pPr algn="ctr">
              <a:lnSpc>
                <a:spcPts val="733"/>
              </a:lnSpc>
              <a:defRPr sz="1000">
                <a:latin typeface="Aptos" panose="020B0004020202020204" pitchFamily="34" charset="0"/>
              </a:defRPr>
            </a:lvl1pPr>
          </a:lstStyle>
          <a:p>
            <a:r>
              <a:rPr lang="en-GB" noProof="0"/>
              <a:t>Click to insert icon</a:t>
            </a:r>
          </a:p>
        </p:txBody>
      </p:sp>
      <p:sp>
        <p:nvSpPr>
          <p:cNvPr id="15" name="Subtitle 2">
            <a:extLst>
              <a:ext uri="{FF2B5EF4-FFF2-40B4-BE49-F238E27FC236}">
                <a16:creationId xmlns:a16="http://schemas.microsoft.com/office/drawing/2014/main" id="{5924737D-7B9B-4A09-AE0A-68FAA9C68627}"/>
              </a:ext>
            </a:extLst>
          </p:cNvPr>
          <p:cNvSpPr>
            <a:spLocks noGrp="1"/>
          </p:cNvSpPr>
          <p:nvPr>
            <p:ph type="subTitle" idx="17" hasCustomPrompt="1"/>
          </p:nvPr>
        </p:nvSpPr>
        <p:spPr>
          <a:xfrm>
            <a:off x="306000" y="548640"/>
            <a:ext cx="8229600" cy="621143"/>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latin typeface="Aptos" panose="020B0004020202020204" pitchFamily="34" charset="0"/>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GB" noProof="0"/>
              <a:t>Click to add slide title</a:t>
            </a:r>
          </a:p>
        </p:txBody>
      </p:sp>
      <p:sp>
        <p:nvSpPr>
          <p:cNvPr id="16" name="Title 1">
            <a:extLst>
              <a:ext uri="{FF2B5EF4-FFF2-40B4-BE49-F238E27FC236}">
                <a16:creationId xmlns:a16="http://schemas.microsoft.com/office/drawing/2014/main" id="{B95676B0-989A-4872-81E5-7DC51E625C68}"/>
              </a:ext>
            </a:extLst>
          </p:cNvPr>
          <p:cNvSpPr>
            <a:spLocks noGrp="1"/>
          </p:cNvSpPr>
          <p:nvPr>
            <p:ph type="title" hasCustomPrompt="1"/>
          </p:nvPr>
        </p:nvSpPr>
        <p:spPr>
          <a:xfrm>
            <a:off x="301752" y="182880"/>
            <a:ext cx="6356603" cy="198077"/>
          </a:xfrm>
          <a:prstGeom prst="rect">
            <a:avLst/>
          </a:prstGeom>
        </p:spPr>
        <p:txBody>
          <a:bodyPr vert="horz" lIns="0" tIns="0" rIns="0" bIns="0" rtlCol="0" anchor="ctr" anchorCtr="0">
            <a:noAutofit/>
          </a:bodyPr>
          <a:lstStyle>
            <a:lvl1pPr>
              <a:lnSpc>
                <a:spcPct val="100000"/>
              </a:lnSpc>
              <a:defRPr lang="en-US" sz="900" b="1" kern="0" cap="all" baseline="0" dirty="0">
                <a:solidFill>
                  <a:schemeClr val="accent3"/>
                </a:solidFill>
                <a:latin typeface="Aptos" panose="020B0004020202020204" pitchFamily="34" charset="0"/>
                <a:ea typeface="+mn-ea"/>
                <a:cs typeface="+mn-cs"/>
              </a:defRPr>
            </a:lvl1pPr>
          </a:lstStyle>
          <a:p>
            <a:pPr lvl="0">
              <a:lnSpc>
                <a:spcPct val="100000"/>
              </a:lnSpc>
              <a:spcBef>
                <a:spcPts val="0"/>
              </a:spcBef>
            </a:pPr>
            <a:r>
              <a:rPr lang="en-GB" noProof="0"/>
              <a:t>Click to add section title</a:t>
            </a:r>
          </a:p>
        </p:txBody>
      </p:sp>
      <p:sp>
        <p:nvSpPr>
          <p:cNvPr id="17" name="Slide Number Placeholder 5">
            <a:extLst>
              <a:ext uri="{FF2B5EF4-FFF2-40B4-BE49-F238E27FC236}">
                <a16:creationId xmlns:a16="http://schemas.microsoft.com/office/drawing/2014/main" id="{6E95F3B2-BBB8-DC90-B194-6999999D2153}"/>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noProof="0" smtClean="0"/>
              <a:pPr/>
              <a:t>‹#›</a:t>
            </a:fld>
            <a:endParaRPr lang="en-GB" noProof="0"/>
          </a:p>
        </p:txBody>
      </p:sp>
    </p:spTree>
    <p:extLst>
      <p:ext uri="{BB962C8B-B14F-4D97-AF65-F5344CB8AC3E}">
        <p14:creationId xmlns:p14="http://schemas.microsoft.com/office/powerpoint/2010/main" val="29431538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 Descriptions, Numbered">
    <p:spTree>
      <p:nvGrpSpPr>
        <p:cNvPr id="1" name=""/>
        <p:cNvGrpSpPr/>
        <p:nvPr/>
      </p:nvGrpSpPr>
      <p:grpSpPr>
        <a:xfrm>
          <a:off x="0" y="0"/>
          <a:ext cx="0" cy="0"/>
          <a:chOff x="0" y="0"/>
          <a:chExt cx="0" cy="0"/>
        </a:xfrm>
      </p:grpSpPr>
      <p:sp>
        <p:nvSpPr>
          <p:cNvPr id="15" name="Content Placeholder 5">
            <a:extLst>
              <a:ext uri="{FF2B5EF4-FFF2-40B4-BE49-F238E27FC236}">
                <a16:creationId xmlns:a16="http://schemas.microsoft.com/office/drawing/2014/main" id="{3E4820EB-47F6-7D40-BFC9-E9CF65247A14}"/>
              </a:ext>
            </a:extLst>
          </p:cNvPr>
          <p:cNvSpPr>
            <a:spLocks noGrp="1"/>
          </p:cNvSpPr>
          <p:nvPr>
            <p:ph idx="21" hasCustomPrompt="1"/>
          </p:nvPr>
        </p:nvSpPr>
        <p:spPr>
          <a:xfrm>
            <a:off x="1097280" y="4023360"/>
            <a:ext cx="5570220" cy="548640"/>
          </a:xfrm>
          <a:prstGeom prst="rect">
            <a:avLst/>
          </a:prstGeom>
        </p:spPr>
        <p:txBody>
          <a:bodyPr>
            <a:noAutofit/>
          </a:bodyPr>
          <a:lstStyle>
            <a:lvl1pPr>
              <a:defRPr>
                <a:latin typeface="Aptos" panose="020B0004020202020204" pitchFamily="34" charset="0"/>
              </a:defRPr>
            </a:lvl1pPr>
          </a:lstStyle>
          <a:p>
            <a:pPr lvl="0"/>
            <a:r>
              <a:rPr lang="en-GB" noProof="0"/>
              <a:t>Click to add text</a:t>
            </a:r>
          </a:p>
        </p:txBody>
      </p:sp>
      <p:sp>
        <p:nvSpPr>
          <p:cNvPr id="25" name="Oval 5">
            <a:extLst>
              <a:ext uri="{FF2B5EF4-FFF2-40B4-BE49-F238E27FC236}">
                <a16:creationId xmlns:a16="http://schemas.microsoft.com/office/drawing/2014/main" id="{244697B6-9759-7B4C-B21A-1BB380020CAF}"/>
              </a:ext>
            </a:extLst>
          </p:cNvPr>
          <p:cNvSpPr>
            <a:spLocks noChangeAspect="1"/>
          </p:cNvSpPr>
          <p:nvPr userDrawn="1"/>
        </p:nvSpPr>
        <p:spPr>
          <a:xfrm>
            <a:off x="306000" y="4023360"/>
            <a:ext cx="548640" cy="54864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sz="2800" b="0" i="0" noProof="0">
                <a:solidFill>
                  <a:schemeClr val="tx1"/>
                </a:solidFill>
                <a:latin typeface="Aptos Light" panose="020B0004020202020204" pitchFamily="34" charset="0"/>
              </a:rPr>
              <a:t>5</a:t>
            </a:r>
          </a:p>
        </p:txBody>
      </p:sp>
      <p:sp>
        <p:nvSpPr>
          <p:cNvPr id="13" name="Content Placeholder 4">
            <a:extLst>
              <a:ext uri="{FF2B5EF4-FFF2-40B4-BE49-F238E27FC236}">
                <a16:creationId xmlns:a16="http://schemas.microsoft.com/office/drawing/2014/main" id="{4A5FD9FC-ECE7-414E-A6E9-6FC0BDB044EB}"/>
              </a:ext>
            </a:extLst>
          </p:cNvPr>
          <p:cNvSpPr>
            <a:spLocks noGrp="1"/>
          </p:cNvSpPr>
          <p:nvPr>
            <p:ph idx="19" hasCustomPrompt="1"/>
          </p:nvPr>
        </p:nvSpPr>
        <p:spPr>
          <a:xfrm>
            <a:off x="1097280" y="3360420"/>
            <a:ext cx="5570220" cy="548640"/>
          </a:xfrm>
          <a:prstGeom prst="rect">
            <a:avLst/>
          </a:prstGeom>
        </p:spPr>
        <p:txBody>
          <a:bodyPr>
            <a:noAutofit/>
          </a:bodyPr>
          <a:lstStyle>
            <a:lvl1pPr>
              <a:defRPr>
                <a:latin typeface="Aptos" panose="020B0004020202020204" pitchFamily="34" charset="0"/>
              </a:defRPr>
            </a:lvl1pPr>
          </a:lstStyle>
          <a:p>
            <a:pPr lvl="0"/>
            <a:r>
              <a:rPr lang="en-GB" noProof="0"/>
              <a:t>Click to add text</a:t>
            </a:r>
          </a:p>
        </p:txBody>
      </p:sp>
      <p:sp>
        <p:nvSpPr>
          <p:cNvPr id="24" name="Oval 4">
            <a:extLst>
              <a:ext uri="{FF2B5EF4-FFF2-40B4-BE49-F238E27FC236}">
                <a16:creationId xmlns:a16="http://schemas.microsoft.com/office/drawing/2014/main" id="{154CA553-4AB6-F940-88A5-BA2D9E3B50FF}"/>
              </a:ext>
            </a:extLst>
          </p:cNvPr>
          <p:cNvSpPr>
            <a:spLocks noChangeAspect="1"/>
          </p:cNvSpPr>
          <p:nvPr userDrawn="1"/>
        </p:nvSpPr>
        <p:spPr>
          <a:xfrm>
            <a:off x="306000" y="3360420"/>
            <a:ext cx="548640" cy="54864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sz="2800" b="0" i="0" noProof="0">
                <a:solidFill>
                  <a:schemeClr val="tx1"/>
                </a:solidFill>
                <a:latin typeface="Aptos Light" panose="020B0004020202020204" pitchFamily="34" charset="0"/>
              </a:rPr>
              <a:t>4</a:t>
            </a:r>
          </a:p>
        </p:txBody>
      </p:sp>
      <p:sp>
        <p:nvSpPr>
          <p:cNvPr id="11" name="Content Placeholder 3">
            <a:extLst>
              <a:ext uri="{FF2B5EF4-FFF2-40B4-BE49-F238E27FC236}">
                <a16:creationId xmlns:a16="http://schemas.microsoft.com/office/drawing/2014/main" id="{2B50C5B3-B272-D246-AA44-612F916F1F5C}"/>
              </a:ext>
            </a:extLst>
          </p:cNvPr>
          <p:cNvSpPr>
            <a:spLocks noGrp="1"/>
          </p:cNvSpPr>
          <p:nvPr>
            <p:ph idx="17" hasCustomPrompt="1"/>
          </p:nvPr>
        </p:nvSpPr>
        <p:spPr>
          <a:xfrm>
            <a:off x="1097280" y="2697480"/>
            <a:ext cx="5570220" cy="548640"/>
          </a:xfrm>
          <a:prstGeom prst="rect">
            <a:avLst/>
          </a:prstGeom>
        </p:spPr>
        <p:txBody>
          <a:bodyPr>
            <a:noAutofit/>
          </a:bodyPr>
          <a:lstStyle>
            <a:lvl1pPr>
              <a:defRPr>
                <a:latin typeface="Aptos" panose="020B0004020202020204" pitchFamily="34" charset="0"/>
              </a:defRPr>
            </a:lvl1pPr>
          </a:lstStyle>
          <a:p>
            <a:pPr lvl="0"/>
            <a:r>
              <a:rPr lang="en-GB" noProof="0"/>
              <a:t>Click to add text</a:t>
            </a:r>
          </a:p>
        </p:txBody>
      </p:sp>
      <p:sp>
        <p:nvSpPr>
          <p:cNvPr id="23" name="Oval 3">
            <a:extLst>
              <a:ext uri="{FF2B5EF4-FFF2-40B4-BE49-F238E27FC236}">
                <a16:creationId xmlns:a16="http://schemas.microsoft.com/office/drawing/2014/main" id="{57A46061-7B9E-2F42-8354-BCABB4DF4807}"/>
              </a:ext>
            </a:extLst>
          </p:cNvPr>
          <p:cNvSpPr>
            <a:spLocks noChangeAspect="1"/>
          </p:cNvSpPr>
          <p:nvPr userDrawn="1"/>
        </p:nvSpPr>
        <p:spPr>
          <a:xfrm>
            <a:off x="306000" y="2697480"/>
            <a:ext cx="548640" cy="54864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sz="2800" b="0" i="0" noProof="0">
                <a:solidFill>
                  <a:schemeClr val="tx1"/>
                </a:solidFill>
                <a:latin typeface="Aptos Light" panose="020B0004020202020204" pitchFamily="34" charset="0"/>
              </a:rPr>
              <a:t>3</a:t>
            </a:r>
          </a:p>
        </p:txBody>
      </p:sp>
      <p:sp>
        <p:nvSpPr>
          <p:cNvPr id="9" name="Content Placeholder 2">
            <a:extLst>
              <a:ext uri="{FF2B5EF4-FFF2-40B4-BE49-F238E27FC236}">
                <a16:creationId xmlns:a16="http://schemas.microsoft.com/office/drawing/2014/main" id="{D303673B-D4F4-0647-8335-73FEF12F457B}"/>
              </a:ext>
            </a:extLst>
          </p:cNvPr>
          <p:cNvSpPr>
            <a:spLocks noGrp="1"/>
          </p:cNvSpPr>
          <p:nvPr>
            <p:ph idx="15" hasCustomPrompt="1"/>
          </p:nvPr>
        </p:nvSpPr>
        <p:spPr>
          <a:xfrm>
            <a:off x="1097280" y="2034540"/>
            <a:ext cx="5570220" cy="548640"/>
          </a:xfrm>
          <a:prstGeom prst="rect">
            <a:avLst/>
          </a:prstGeom>
        </p:spPr>
        <p:txBody>
          <a:bodyPr>
            <a:noAutofit/>
          </a:bodyPr>
          <a:lstStyle>
            <a:lvl1pPr>
              <a:defRPr>
                <a:latin typeface="Aptos" panose="020B0004020202020204" pitchFamily="34" charset="0"/>
              </a:defRPr>
            </a:lvl1pPr>
          </a:lstStyle>
          <a:p>
            <a:pPr lvl="0"/>
            <a:r>
              <a:rPr lang="en-GB" noProof="0"/>
              <a:t>Click to add text</a:t>
            </a:r>
          </a:p>
        </p:txBody>
      </p:sp>
      <p:sp>
        <p:nvSpPr>
          <p:cNvPr id="22" name="Oval 2">
            <a:extLst>
              <a:ext uri="{FF2B5EF4-FFF2-40B4-BE49-F238E27FC236}">
                <a16:creationId xmlns:a16="http://schemas.microsoft.com/office/drawing/2014/main" id="{2A80C069-A73D-1B40-91D7-75015F7A35F4}"/>
              </a:ext>
            </a:extLst>
          </p:cNvPr>
          <p:cNvSpPr>
            <a:spLocks noChangeAspect="1"/>
          </p:cNvSpPr>
          <p:nvPr userDrawn="1"/>
        </p:nvSpPr>
        <p:spPr>
          <a:xfrm>
            <a:off x="306000" y="2034540"/>
            <a:ext cx="548640" cy="54864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sz="2800" b="0" i="0" noProof="0">
                <a:solidFill>
                  <a:schemeClr val="tx1"/>
                </a:solidFill>
                <a:latin typeface="Aptos Light" panose="020B0004020202020204" pitchFamily="34" charset="0"/>
              </a:rPr>
              <a:t>2</a:t>
            </a:r>
          </a:p>
        </p:txBody>
      </p:sp>
      <p:sp>
        <p:nvSpPr>
          <p:cNvPr id="3" name="Content Placeholder 1"/>
          <p:cNvSpPr>
            <a:spLocks noGrp="1"/>
          </p:cNvSpPr>
          <p:nvPr>
            <p:ph idx="1" hasCustomPrompt="1"/>
          </p:nvPr>
        </p:nvSpPr>
        <p:spPr>
          <a:xfrm>
            <a:off x="1097280" y="1371600"/>
            <a:ext cx="5570220" cy="548640"/>
          </a:xfrm>
          <a:prstGeom prst="rect">
            <a:avLst/>
          </a:prstGeom>
        </p:spPr>
        <p:txBody>
          <a:bodyPr>
            <a:noAutofit/>
          </a:bodyPr>
          <a:lstStyle>
            <a:lvl1pPr>
              <a:defRPr>
                <a:latin typeface="Aptos" panose="020B0004020202020204" pitchFamily="34" charset="0"/>
              </a:defRPr>
            </a:lvl1pPr>
          </a:lstStyle>
          <a:p>
            <a:pPr lvl="0"/>
            <a:r>
              <a:rPr lang="en-GB" noProof="0"/>
              <a:t>Click to add text</a:t>
            </a:r>
          </a:p>
        </p:txBody>
      </p:sp>
      <p:sp>
        <p:nvSpPr>
          <p:cNvPr id="16" name="Oval 1">
            <a:extLst>
              <a:ext uri="{FF2B5EF4-FFF2-40B4-BE49-F238E27FC236}">
                <a16:creationId xmlns:a16="http://schemas.microsoft.com/office/drawing/2014/main" id="{892007C4-262D-504C-AEF4-73B97E396542}"/>
              </a:ext>
            </a:extLst>
          </p:cNvPr>
          <p:cNvSpPr>
            <a:spLocks noChangeAspect="1"/>
          </p:cNvSpPr>
          <p:nvPr userDrawn="1"/>
        </p:nvSpPr>
        <p:spPr>
          <a:xfrm>
            <a:off x="306000" y="1371600"/>
            <a:ext cx="548640" cy="54864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sz="2800" b="0" i="0" noProof="0">
                <a:solidFill>
                  <a:schemeClr val="tx1"/>
                </a:solidFill>
                <a:latin typeface="Aptos Light" panose="020B0004020202020204" pitchFamily="34" charset="0"/>
              </a:rPr>
              <a:t>1</a:t>
            </a:r>
          </a:p>
        </p:txBody>
      </p:sp>
      <p:sp>
        <p:nvSpPr>
          <p:cNvPr id="17" name="Subtitle 2">
            <a:extLst>
              <a:ext uri="{FF2B5EF4-FFF2-40B4-BE49-F238E27FC236}">
                <a16:creationId xmlns:a16="http://schemas.microsoft.com/office/drawing/2014/main" id="{0DCC7552-8A81-4A7D-B6AD-ABC7FC84CE3C}"/>
              </a:ext>
            </a:extLst>
          </p:cNvPr>
          <p:cNvSpPr>
            <a:spLocks noGrp="1"/>
          </p:cNvSpPr>
          <p:nvPr>
            <p:ph type="subTitle" idx="22" hasCustomPrompt="1"/>
          </p:nvPr>
        </p:nvSpPr>
        <p:spPr>
          <a:xfrm>
            <a:off x="306000" y="548640"/>
            <a:ext cx="8229600" cy="621143"/>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latin typeface="Aptos" panose="020B0004020202020204" pitchFamily="34" charset="0"/>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GB" noProof="0"/>
              <a:t>Click to add slide title</a:t>
            </a:r>
          </a:p>
        </p:txBody>
      </p:sp>
      <p:sp>
        <p:nvSpPr>
          <p:cNvPr id="14" name="Title 1">
            <a:extLst>
              <a:ext uri="{FF2B5EF4-FFF2-40B4-BE49-F238E27FC236}">
                <a16:creationId xmlns:a16="http://schemas.microsoft.com/office/drawing/2014/main" id="{20173786-4FD3-4F04-8C90-23B22287BD3F}"/>
              </a:ext>
            </a:extLst>
          </p:cNvPr>
          <p:cNvSpPr>
            <a:spLocks noGrp="1"/>
          </p:cNvSpPr>
          <p:nvPr>
            <p:ph type="title" hasCustomPrompt="1"/>
          </p:nvPr>
        </p:nvSpPr>
        <p:spPr>
          <a:xfrm>
            <a:off x="301752" y="182880"/>
            <a:ext cx="6356603" cy="198077"/>
          </a:xfrm>
          <a:prstGeom prst="rect">
            <a:avLst/>
          </a:prstGeom>
        </p:spPr>
        <p:txBody>
          <a:bodyPr vert="horz" lIns="0" tIns="0" rIns="0" bIns="0" rtlCol="0" anchor="ctr" anchorCtr="0">
            <a:noAutofit/>
          </a:bodyPr>
          <a:lstStyle>
            <a:lvl1pPr>
              <a:lnSpc>
                <a:spcPct val="100000"/>
              </a:lnSpc>
              <a:defRPr lang="en-US" sz="900" b="1" kern="0" cap="all" baseline="0" dirty="0">
                <a:solidFill>
                  <a:schemeClr val="accent3"/>
                </a:solidFill>
                <a:latin typeface="Aptos" panose="020B0004020202020204" pitchFamily="34" charset="0"/>
                <a:ea typeface="+mn-ea"/>
                <a:cs typeface="+mn-cs"/>
              </a:defRPr>
            </a:lvl1pPr>
          </a:lstStyle>
          <a:p>
            <a:pPr lvl="0">
              <a:lnSpc>
                <a:spcPct val="100000"/>
              </a:lnSpc>
              <a:spcBef>
                <a:spcPts val="0"/>
              </a:spcBef>
            </a:pPr>
            <a:r>
              <a:rPr lang="en-GB" noProof="0"/>
              <a:t>Click to add section title</a:t>
            </a:r>
          </a:p>
        </p:txBody>
      </p:sp>
      <p:sp>
        <p:nvSpPr>
          <p:cNvPr id="4" name="Slide Number Placeholder 5">
            <a:extLst>
              <a:ext uri="{FF2B5EF4-FFF2-40B4-BE49-F238E27FC236}">
                <a16:creationId xmlns:a16="http://schemas.microsoft.com/office/drawing/2014/main" id="{2F6EDE92-B02C-A61F-D9AE-B2FB830E35E6}"/>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noProof="0" smtClean="0"/>
              <a:pPr/>
              <a:t>‹#›</a:t>
            </a:fld>
            <a:endParaRPr lang="en-GB" noProof="0"/>
          </a:p>
        </p:txBody>
      </p:sp>
    </p:spTree>
    <p:extLst>
      <p:ext uri="{BB962C8B-B14F-4D97-AF65-F5344CB8AC3E}">
        <p14:creationId xmlns:p14="http://schemas.microsoft.com/office/powerpoint/2010/main" val="24373863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hart, 2 Factettes">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D5C161C1-29D0-4047-8FE8-FC17C1D1A030}"/>
              </a:ext>
            </a:extLst>
          </p:cNvPr>
          <p:cNvSpPr>
            <a:spLocks noGrp="1"/>
          </p:cNvSpPr>
          <p:nvPr>
            <p:ph type="body" sz="quarter" idx="31"/>
          </p:nvPr>
        </p:nvSpPr>
        <p:spPr>
          <a:xfrm>
            <a:off x="6107411" y="3599192"/>
            <a:ext cx="2743200" cy="500400"/>
          </a:xfrm>
        </p:spPr>
        <p:txBody>
          <a:bodyPr vert="horz" lIns="0" tIns="0" rIns="0" bIns="0" rtlCol="0">
            <a:noAutofit/>
          </a:bodyPr>
          <a:lstStyle>
            <a:lvl1pPr algn="l">
              <a:buSzPct val="100000"/>
              <a:buFontTx/>
              <a:buNone/>
              <a:defRPr lang="en-GB" cap="none" dirty="0">
                <a:latin typeface="Aptos" panose="020B0004020202020204" pitchFamily="34" charset="0"/>
              </a:defRPr>
            </a:lvl1pPr>
            <a:lvl2pPr>
              <a:spcBef>
                <a:spcPts val="0"/>
              </a:spcBef>
              <a:spcAft>
                <a:spcPts val="0"/>
              </a:spcAft>
              <a:defRPr lang="en-GB" dirty="0">
                <a:solidFill>
                  <a:schemeClr val="tx1"/>
                </a:solidFill>
              </a:defRPr>
            </a:lvl2pPr>
          </a:lstStyle>
          <a:p>
            <a:pPr lvl="0">
              <a:buSzPct val="100000"/>
            </a:pPr>
            <a:r>
              <a:rPr lang="en-GB" noProof="0"/>
              <a:t>Click to edit Master text styles</a:t>
            </a:r>
          </a:p>
        </p:txBody>
      </p:sp>
      <p:sp>
        <p:nvSpPr>
          <p:cNvPr id="19" name="Content Placeholder 3">
            <a:extLst>
              <a:ext uri="{FF2B5EF4-FFF2-40B4-BE49-F238E27FC236}">
                <a16:creationId xmlns:a16="http://schemas.microsoft.com/office/drawing/2014/main" id="{AC1F6EEC-F7B1-4D0F-AAC9-124E11135D40}"/>
              </a:ext>
            </a:extLst>
          </p:cNvPr>
          <p:cNvSpPr>
            <a:spLocks noGrp="1"/>
          </p:cNvSpPr>
          <p:nvPr>
            <p:ph sz="quarter" idx="32" hasCustomPrompt="1"/>
          </p:nvPr>
        </p:nvSpPr>
        <p:spPr>
          <a:xfrm>
            <a:off x="6107411" y="1736672"/>
            <a:ext cx="2743200" cy="500400"/>
          </a:xfrm>
        </p:spPr>
        <p:txBody>
          <a:bodyPr vert="horz" lIns="0" tIns="0" rIns="0" bIns="0" rtlCol="0" anchor="ctr" anchorCtr="0">
            <a:noAutofit/>
          </a:bodyPr>
          <a:lstStyle>
            <a:lvl1pPr algn="ctr">
              <a:lnSpc>
                <a:spcPct val="100000"/>
              </a:lnSpc>
              <a:defRPr lang="en-GB" sz="5400" b="0" cap="none" baseline="0" dirty="0">
                <a:solidFill>
                  <a:schemeClr val="accent3"/>
                </a:solidFill>
                <a:latin typeface="Aptos" panose="020B0004020202020204" pitchFamily="34" charset="0"/>
              </a:defRPr>
            </a:lvl1pPr>
          </a:lstStyle>
          <a:p>
            <a:pPr lvl="0" algn="ctr">
              <a:spcAft>
                <a:spcPts val="0"/>
              </a:spcAft>
            </a:pPr>
            <a:r>
              <a:rPr lang="en-GB" noProof="0"/>
              <a:t>Fact</a:t>
            </a:r>
          </a:p>
        </p:txBody>
      </p:sp>
      <p:sp>
        <p:nvSpPr>
          <p:cNvPr id="20" name="Text Placeholder 1">
            <a:extLst>
              <a:ext uri="{FF2B5EF4-FFF2-40B4-BE49-F238E27FC236}">
                <a16:creationId xmlns:a16="http://schemas.microsoft.com/office/drawing/2014/main" id="{4BF0D149-C8E6-40BD-A03F-9E7BD1CAD7BA}"/>
              </a:ext>
            </a:extLst>
          </p:cNvPr>
          <p:cNvSpPr>
            <a:spLocks noGrp="1"/>
          </p:cNvSpPr>
          <p:nvPr>
            <p:ph type="body" sz="quarter" idx="33"/>
          </p:nvPr>
        </p:nvSpPr>
        <p:spPr>
          <a:xfrm>
            <a:off x="6107411" y="2245746"/>
            <a:ext cx="2743200" cy="500400"/>
          </a:xfrm>
        </p:spPr>
        <p:txBody>
          <a:bodyPr vert="horz" lIns="0" tIns="0" rIns="0" bIns="0" rtlCol="0">
            <a:noAutofit/>
          </a:bodyPr>
          <a:lstStyle>
            <a:lvl1pPr algn="l">
              <a:buSzPct val="100000"/>
              <a:buFontTx/>
              <a:buNone/>
              <a:defRPr lang="en-GB" cap="none" dirty="0">
                <a:latin typeface="Aptos" panose="020B0004020202020204" pitchFamily="34" charset="0"/>
              </a:defRPr>
            </a:lvl1pPr>
            <a:lvl2pPr algn="l">
              <a:spcBef>
                <a:spcPts val="0"/>
              </a:spcBef>
              <a:spcAft>
                <a:spcPts val="0"/>
              </a:spcAft>
              <a:defRPr lang="en-GB" dirty="0" smtClean="0">
                <a:solidFill>
                  <a:schemeClr val="tx1"/>
                </a:solidFill>
              </a:defRPr>
            </a:lvl2pPr>
          </a:lstStyle>
          <a:p>
            <a:pPr lvl="0">
              <a:buSzPct val="100000"/>
            </a:pPr>
            <a:r>
              <a:rPr lang="en-GB" noProof="0"/>
              <a:t>Click to edit Master text styles</a:t>
            </a:r>
          </a:p>
        </p:txBody>
      </p:sp>
      <p:sp>
        <p:nvSpPr>
          <p:cNvPr id="21" name="Content Placeholder 2">
            <a:extLst>
              <a:ext uri="{FF2B5EF4-FFF2-40B4-BE49-F238E27FC236}">
                <a16:creationId xmlns:a16="http://schemas.microsoft.com/office/drawing/2014/main" id="{E23E9F2C-708E-402E-ACD5-5A757428FDAD}"/>
              </a:ext>
            </a:extLst>
          </p:cNvPr>
          <p:cNvSpPr>
            <a:spLocks noGrp="1"/>
          </p:cNvSpPr>
          <p:nvPr>
            <p:ph sz="quarter" idx="34" hasCustomPrompt="1"/>
          </p:nvPr>
        </p:nvSpPr>
        <p:spPr>
          <a:xfrm>
            <a:off x="6107411" y="3088575"/>
            <a:ext cx="2743200" cy="500400"/>
          </a:xfrm>
        </p:spPr>
        <p:txBody>
          <a:bodyPr vert="horz" lIns="0" tIns="0" rIns="0" bIns="0" rtlCol="0" anchor="ctr" anchorCtr="0">
            <a:noAutofit/>
          </a:bodyPr>
          <a:lstStyle>
            <a:lvl1pPr algn="ctr">
              <a:lnSpc>
                <a:spcPct val="100000"/>
              </a:lnSpc>
              <a:defRPr lang="en-US" sz="5400" b="0" cap="none" baseline="0" dirty="0" smtClean="0">
                <a:solidFill>
                  <a:schemeClr val="accent3"/>
                </a:solidFill>
                <a:latin typeface="Aptos" panose="020B0004020202020204" pitchFamily="34" charset="0"/>
              </a:defRPr>
            </a:lvl1pPr>
            <a:lvl2pPr>
              <a:defRPr lang="en-US" dirty="0" smtClean="0">
                <a:solidFill>
                  <a:schemeClr val="accent3"/>
                </a:solidFill>
                <a:latin typeface="+mj-lt"/>
              </a:defRPr>
            </a:lvl2pPr>
            <a:lvl3pPr>
              <a:defRPr lang="en-US" dirty="0" smtClean="0">
                <a:solidFill>
                  <a:schemeClr val="accent3"/>
                </a:solidFill>
                <a:latin typeface="+mj-lt"/>
              </a:defRPr>
            </a:lvl3pPr>
            <a:lvl4pPr>
              <a:defRPr lang="en-US" dirty="0" smtClean="0">
                <a:solidFill>
                  <a:schemeClr val="accent3"/>
                </a:solidFill>
                <a:latin typeface="+mj-lt"/>
              </a:defRPr>
            </a:lvl4pPr>
            <a:lvl5pPr>
              <a:defRPr lang="en-GB" dirty="0">
                <a:solidFill>
                  <a:schemeClr val="accent3"/>
                </a:solidFill>
                <a:latin typeface="+mj-lt"/>
              </a:defRPr>
            </a:lvl5pPr>
          </a:lstStyle>
          <a:p>
            <a:pPr lvl="0" algn="ctr">
              <a:spcAft>
                <a:spcPts val="0"/>
              </a:spcAft>
            </a:pPr>
            <a:r>
              <a:rPr lang="en-GB" noProof="0"/>
              <a:t>Fact</a:t>
            </a:r>
          </a:p>
        </p:txBody>
      </p:sp>
      <p:sp>
        <p:nvSpPr>
          <p:cNvPr id="15" name="Content Placeholder 1">
            <a:extLst>
              <a:ext uri="{FF2B5EF4-FFF2-40B4-BE49-F238E27FC236}">
                <a16:creationId xmlns:a16="http://schemas.microsoft.com/office/drawing/2014/main" id="{3E8CAEAD-1931-41DC-825C-7140271F7472}"/>
              </a:ext>
            </a:extLst>
          </p:cNvPr>
          <p:cNvSpPr>
            <a:spLocks noGrp="1"/>
          </p:cNvSpPr>
          <p:nvPr>
            <p:ph sz="quarter" idx="21" hasCustomPrompt="1"/>
          </p:nvPr>
        </p:nvSpPr>
        <p:spPr>
          <a:xfrm>
            <a:off x="306000" y="1371600"/>
            <a:ext cx="5634000" cy="3200400"/>
          </a:xfrm>
          <a:prstGeom prst="rect">
            <a:avLst/>
          </a:prstGeom>
        </p:spPr>
        <p:txBody>
          <a:bodyPr vert="horz" lIns="0" tIns="0" rIns="0" bIns="0" rtlCol="0">
            <a:noAutofit/>
          </a:bodyPr>
          <a:lstStyle>
            <a:lvl1pPr>
              <a:defRPr lang="en-US" dirty="0">
                <a:latin typeface="Aptos" panose="020B0004020202020204" pitchFamily="34" charset="0"/>
              </a:defRPr>
            </a:lvl1pPr>
          </a:lstStyle>
          <a:p>
            <a:pPr lvl="0"/>
            <a:r>
              <a:rPr lang="en-GB" noProof="0"/>
              <a:t>Click to type or click icon to insert image, chart or table</a:t>
            </a:r>
          </a:p>
        </p:txBody>
      </p:sp>
      <p:sp>
        <p:nvSpPr>
          <p:cNvPr id="10" name="Subtitle 2">
            <a:extLst>
              <a:ext uri="{FF2B5EF4-FFF2-40B4-BE49-F238E27FC236}">
                <a16:creationId xmlns:a16="http://schemas.microsoft.com/office/drawing/2014/main" id="{B34B100D-E568-4BAB-95C2-161CC8DD74C6}"/>
              </a:ext>
            </a:extLst>
          </p:cNvPr>
          <p:cNvSpPr>
            <a:spLocks noGrp="1"/>
          </p:cNvSpPr>
          <p:nvPr>
            <p:ph type="subTitle" idx="22" hasCustomPrompt="1"/>
          </p:nvPr>
        </p:nvSpPr>
        <p:spPr>
          <a:xfrm>
            <a:off x="306000" y="548640"/>
            <a:ext cx="8229600" cy="621143"/>
          </a:xfrm>
          <a:prstGeom prst="rect">
            <a:avLst/>
          </a:prstGeom>
        </p:spPr>
        <p:txBody>
          <a:bodyPr vert="horz" lIns="0" tIns="0" rIns="0" bIns="0" rtlCol="0" anchor="ctr">
            <a:noAutofit/>
          </a:bodyPr>
          <a:lstStyle>
            <a:lvl1pPr marL="0" indent="0" algn="l">
              <a:lnSpc>
                <a:spcPct val="100000"/>
              </a:lnSpc>
              <a:spcAft>
                <a:spcPts val="0"/>
              </a:spcAft>
              <a:buNone/>
              <a:defRPr lang="en-US" sz="2400" b="0" i="0" kern="1200" dirty="0">
                <a:solidFill>
                  <a:schemeClr val="tx1"/>
                </a:solidFill>
                <a:latin typeface="Aptos" panose="020B0004020202020204" pitchFamily="34" charset="0"/>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GB" noProof="0"/>
              <a:t>Click to add slide title</a:t>
            </a:r>
          </a:p>
        </p:txBody>
      </p:sp>
      <p:sp>
        <p:nvSpPr>
          <p:cNvPr id="12" name="Title 1">
            <a:extLst>
              <a:ext uri="{FF2B5EF4-FFF2-40B4-BE49-F238E27FC236}">
                <a16:creationId xmlns:a16="http://schemas.microsoft.com/office/drawing/2014/main" id="{64304EAB-EE25-49E1-A6B9-383144E52A56}"/>
              </a:ext>
            </a:extLst>
          </p:cNvPr>
          <p:cNvSpPr>
            <a:spLocks noGrp="1"/>
          </p:cNvSpPr>
          <p:nvPr>
            <p:ph type="title" hasCustomPrompt="1"/>
          </p:nvPr>
        </p:nvSpPr>
        <p:spPr>
          <a:xfrm>
            <a:off x="301752" y="182880"/>
            <a:ext cx="6356603" cy="198077"/>
          </a:xfrm>
          <a:prstGeom prst="rect">
            <a:avLst/>
          </a:prstGeom>
        </p:spPr>
        <p:txBody>
          <a:bodyPr vert="horz" lIns="0" tIns="0" rIns="0" bIns="0" rtlCol="0" anchor="ctr" anchorCtr="0">
            <a:noAutofit/>
          </a:bodyPr>
          <a:lstStyle>
            <a:lvl1pPr>
              <a:lnSpc>
                <a:spcPct val="100000"/>
              </a:lnSpc>
              <a:defRPr lang="en-US" sz="900" b="1" kern="0" cap="all" baseline="0" dirty="0">
                <a:solidFill>
                  <a:schemeClr val="accent3"/>
                </a:solidFill>
                <a:latin typeface="Aptos" panose="020B0004020202020204" pitchFamily="34" charset="0"/>
                <a:ea typeface="+mn-ea"/>
                <a:cs typeface="+mn-cs"/>
              </a:defRPr>
            </a:lvl1pPr>
          </a:lstStyle>
          <a:p>
            <a:pPr lvl="0">
              <a:lnSpc>
                <a:spcPct val="100000"/>
              </a:lnSpc>
              <a:spcBef>
                <a:spcPts val="0"/>
              </a:spcBef>
            </a:pPr>
            <a:r>
              <a:rPr lang="en-GB" noProof="0"/>
              <a:t>Click to add section title</a:t>
            </a:r>
          </a:p>
        </p:txBody>
      </p:sp>
      <p:sp>
        <p:nvSpPr>
          <p:cNvPr id="3" name="Slide Number Placeholder 5">
            <a:extLst>
              <a:ext uri="{FF2B5EF4-FFF2-40B4-BE49-F238E27FC236}">
                <a16:creationId xmlns:a16="http://schemas.microsoft.com/office/drawing/2014/main" id="{A0EEFA1E-9467-221B-E721-D500683B5A84}"/>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noProof="0" smtClean="0"/>
              <a:pPr/>
              <a:t>‹#›</a:t>
            </a:fld>
            <a:endParaRPr lang="en-GB" noProof="0"/>
          </a:p>
        </p:txBody>
      </p:sp>
    </p:spTree>
    <p:extLst>
      <p:ext uri="{BB962C8B-B14F-4D97-AF65-F5344CB8AC3E}">
        <p14:creationId xmlns:p14="http://schemas.microsoft.com/office/powerpoint/2010/main" val="28073340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rt, 3 Factettes">
    <p:spTree>
      <p:nvGrpSpPr>
        <p:cNvPr id="1" name=""/>
        <p:cNvGrpSpPr/>
        <p:nvPr/>
      </p:nvGrpSpPr>
      <p:grpSpPr>
        <a:xfrm>
          <a:off x="0" y="0"/>
          <a:ext cx="0" cy="0"/>
          <a:chOff x="0" y="0"/>
          <a:chExt cx="0" cy="0"/>
        </a:xfrm>
      </p:grpSpPr>
      <p:sp>
        <p:nvSpPr>
          <p:cNvPr id="26" name="Text Placeholder 3">
            <a:extLst>
              <a:ext uri="{FF2B5EF4-FFF2-40B4-BE49-F238E27FC236}">
                <a16:creationId xmlns:a16="http://schemas.microsoft.com/office/drawing/2014/main" id="{E49C9330-5993-4045-88F4-913C87B5FE9E}"/>
              </a:ext>
            </a:extLst>
          </p:cNvPr>
          <p:cNvSpPr>
            <a:spLocks noGrp="1"/>
          </p:cNvSpPr>
          <p:nvPr>
            <p:ph type="body" sz="quarter" idx="32"/>
          </p:nvPr>
        </p:nvSpPr>
        <p:spPr>
          <a:xfrm>
            <a:off x="6133061" y="4114800"/>
            <a:ext cx="2743200" cy="457200"/>
          </a:xfrm>
        </p:spPr>
        <p:txBody>
          <a:bodyPr vert="horz" lIns="0" tIns="0" rIns="0" bIns="0" rtlCol="0">
            <a:noAutofit/>
          </a:bodyPr>
          <a:lstStyle>
            <a:lvl1pPr algn="l">
              <a:lnSpc>
                <a:spcPct val="100000"/>
              </a:lnSpc>
              <a:spcAft>
                <a:spcPts val="0"/>
              </a:spcAft>
              <a:buFontTx/>
              <a:buNone/>
              <a:defRPr lang="en-GB" cap="none" dirty="0">
                <a:latin typeface="Aptos" panose="020B0004020202020204" pitchFamily="34" charset="0"/>
              </a:defRPr>
            </a:lvl1pPr>
          </a:lstStyle>
          <a:p>
            <a:pPr lvl="0">
              <a:buSzPct val="100000"/>
            </a:pPr>
            <a:r>
              <a:rPr lang="en-GB" noProof="0"/>
              <a:t>Click to edit Master text styles</a:t>
            </a:r>
          </a:p>
        </p:txBody>
      </p:sp>
      <p:sp>
        <p:nvSpPr>
          <p:cNvPr id="20" name="Content Placeholder 4">
            <a:extLst>
              <a:ext uri="{FF2B5EF4-FFF2-40B4-BE49-F238E27FC236}">
                <a16:creationId xmlns:a16="http://schemas.microsoft.com/office/drawing/2014/main" id="{E083330A-AB2F-4543-AE42-B1A5DC6925AF}"/>
              </a:ext>
            </a:extLst>
          </p:cNvPr>
          <p:cNvSpPr>
            <a:spLocks noGrp="1"/>
          </p:cNvSpPr>
          <p:nvPr>
            <p:ph sz="quarter" idx="29" hasCustomPrompt="1"/>
          </p:nvPr>
        </p:nvSpPr>
        <p:spPr>
          <a:xfrm>
            <a:off x="6133061" y="3657600"/>
            <a:ext cx="2743200" cy="457200"/>
          </a:xfrm>
        </p:spPr>
        <p:txBody>
          <a:bodyPr vert="horz" lIns="0" tIns="0" rIns="0" bIns="0" rtlCol="0" anchor="ctr" anchorCtr="0">
            <a:noAutofit/>
          </a:bodyPr>
          <a:lstStyle>
            <a:lvl1pPr algn="ctr">
              <a:lnSpc>
                <a:spcPct val="100000"/>
              </a:lnSpc>
              <a:defRPr lang="en-GB" sz="5400" b="0" cap="none" baseline="0" dirty="0">
                <a:solidFill>
                  <a:schemeClr val="accent3"/>
                </a:solidFill>
                <a:latin typeface="Aptos" panose="020B0004020202020204" pitchFamily="34" charset="0"/>
              </a:defRPr>
            </a:lvl1pPr>
          </a:lstStyle>
          <a:p>
            <a:pPr lvl="0" algn="ctr">
              <a:spcAft>
                <a:spcPts val="0"/>
              </a:spcAft>
            </a:pPr>
            <a:r>
              <a:rPr lang="en-GB" noProof="0"/>
              <a:t>Fact</a:t>
            </a:r>
          </a:p>
        </p:txBody>
      </p:sp>
      <p:sp>
        <p:nvSpPr>
          <p:cNvPr id="22" name="Text Placeholder 2">
            <a:extLst>
              <a:ext uri="{FF2B5EF4-FFF2-40B4-BE49-F238E27FC236}">
                <a16:creationId xmlns:a16="http://schemas.microsoft.com/office/drawing/2014/main" id="{ECE4C93E-4A13-456B-ACC5-A77584A355BA}"/>
              </a:ext>
            </a:extLst>
          </p:cNvPr>
          <p:cNvSpPr>
            <a:spLocks noGrp="1"/>
          </p:cNvSpPr>
          <p:nvPr>
            <p:ph type="body" sz="quarter" idx="30"/>
          </p:nvPr>
        </p:nvSpPr>
        <p:spPr>
          <a:xfrm>
            <a:off x="6132761" y="2971800"/>
            <a:ext cx="2743200" cy="457200"/>
          </a:xfrm>
        </p:spPr>
        <p:txBody>
          <a:bodyPr vert="horz" lIns="0" tIns="0" rIns="0" bIns="0" rtlCol="0">
            <a:noAutofit/>
          </a:bodyPr>
          <a:lstStyle>
            <a:lvl1pPr algn="l">
              <a:lnSpc>
                <a:spcPct val="100000"/>
              </a:lnSpc>
              <a:spcAft>
                <a:spcPts val="0"/>
              </a:spcAft>
              <a:buFontTx/>
              <a:buNone/>
              <a:defRPr lang="en-GB" cap="none" dirty="0">
                <a:latin typeface="Aptos" panose="020B0004020202020204" pitchFamily="34" charset="0"/>
              </a:defRPr>
            </a:lvl1pPr>
          </a:lstStyle>
          <a:p>
            <a:pPr lvl="0">
              <a:buSzPct val="100000"/>
            </a:pPr>
            <a:r>
              <a:rPr lang="en-GB" noProof="0"/>
              <a:t>Click to edit Master text styles</a:t>
            </a:r>
          </a:p>
        </p:txBody>
      </p:sp>
      <p:sp>
        <p:nvSpPr>
          <p:cNvPr id="14" name="Content Placeholder 3">
            <a:extLst>
              <a:ext uri="{FF2B5EF4-FFF2-40B4-BE49-F238E27FC236}">
                <a16:creationId xmlns:a16="http://schemas.microsoft.com/office/drawing/2014/main" id="{1F986A30-6671-4EC8-A61A-E47C6DA928C1}"/>
              </a:ext>
            </a:extLst>
          </p:cNvPr>
          <p:cNvSpPr>
            <a:spLocks noGrp="1"/>
          </p:cNvSpPr>
          <p:nvPr>
            <p:ph sz="quarter" idx="26" hasCustomPrompt="1"/>
          </p:nvPr>
        </p:nvSpPr>
        <p:spPr>
          <a:xfrm>
            <a:off x="6127443" y="1371600"/>
            <a:ext cx="2743200" cy="457200"/>
          </a:xfrm>
        </p:spPr>
        <p:txBody>
          <a:bodyPr vert="horz" lIns="0" tIns="0" rIns="0" bIns="0" rtlCol="0" anchor="ctr" anchorCtr="0">
            <a:noAutofit/>
          </a:bodyPr>
          <a:lstStyle>
            <a:lvl1pPr algn="ctr">
              <a:lnSpc>
                <a:spcPct val="100000"/>
              </a:lnSpc>
              <a:defRPr lang="en-US" sz="5400" b="0" cap="none" baseline="0" dirty="0" smtClean="0">
                <a:solidFill>
                  <a:schemeClr val="accent3"/>
                </a:solidFill>
                <a:latin typeface="Aptos" panose="020B0004020202020204" pitchFamily="34" charset="0"/>
              </a:defRPr>
            </a:lvl1pPr>
            <a:lvl2pPr>
              <a:defRPr lang="en-US" dirty="0" smtClean="0">
                <a:solidFill>
                  <a:schemeClr val="accent3"/>
                </a:solidFill>
                <a:latin typeface="+mj-lt"/>
              </a:defRPr>
            </a:lvl2pPr>
            <a:lvl3pPr>
              <a:defRPr lang="en-US" dirty="0" smtClean="0">
                <a:solidFill>
                  <a:schemeClr val="accent3"/>
                </a:solidFill>
                <a:latin typeface="+mj-lt"/>
              </a:defRPr>
            </a:lvl3pPr>
            <a:lvl4pPr>
              <a:defRPr lang="en-US" dirty="0" smtClean="0">
                <a:solidFill>
                  <a:schemeClr val="accent3"/>
                </a:solidFill>
                <a:latin typeface="+mj-lt"/>
              </a:defRPr>
            </a:lvl4pPr>
            <a:lvl5pPr>
              <a:defRPr lang="en-GB" dirty="0">
                <a:solidFill>
                  <a:schemeClr val="accent3"/>
                </a:solidFill>
                <a:latin typeface="+mj-lt"/>
              </a:defRPr>
            </a:lvl5pPr>
          </a:lstStyle>
          <a:p>
            <a:pPr lvl="0" algn="ctr">
              <a:spcAft>
                <a:spcPts val="0"/>
              </a:spcAft>
            </a:pPr>
            <a:r>
              <a:rPr lang="en-GB" noProof="0"/>
              <a:t>Fact</a:t>
            </a:r>
          </a:p>
        </p:txBody>
      </p:sp>
      <p:sp>
        <p:nvSpPr>
          <p:cNvPr id="24" name="Text Placeholder 1">
            <a:extLst>
              <a:ext uri="{FF2B5EF4-FFF2-40B4-BE49-F238E27FC236}">
                <a16:creationId xmlns:a16="http://schemas.microsoft.com/office/drawing/2014/main" id="{78BEF926-1FA8-4655-9409-71713F54E638}"/>
              </a:ext>
            </a:extLst>
          </p:cNvPr>
          <p:cNvSpPr>
            <a:spLocks noGrp="1"/>
          </p:cNvSpPr>
          <p:nvPr>
            <p:ph type="body" sz="quarter" idx="31"/>
          </p:nvPr>
        </p:nvSpPr>
        <p:spPr>
          <a:xfrm>
            <a:off x="6127443" y="1828800"/>
            <a:ext cx="2743200" cy="457200"/>
          </a:xfrm>
        </p:spPr>
        <p:txBody>
          <a:bodyPr vert="horz" lIns="0" tIns="0" rIns="0" bIns="0" rtlCol="0">
            <a:noAutofit/>
          </a:bodyPr>
          <a:lstStyle>
            <a:lvl1pPr algn="l">
              <a:lnSpc>
                <a:spcPct val="100000"/>
              </a:lnSpc>
              <a:spcAft>
                <a:spcPts val="0"/>
              </a:spcAft>
              <a:buFontTx/>
              <a:buNone/>
              <a:defRPr lang="en-GB" cap="none" dirty="0">
                <a:latin typeface="Aptos" panose="020B0004020202020204" pitchFamily="34" charset="0"/>
              </a:defRPr>
            </a:lvl1pPr>
          </a:lstStyle>
          <a:p>
            <a:pPr lvl="0">
              <a:buSzPct val="100000"/>
            </a:pPr>
            <a:r>
              <a:rPr lang="en-GB" noProof="0"/>
              <a:t>Click to edit Master text styles</a:t>
            </a:r>
          </a:p>
        </p:txBody>
      </p:sp>
      <p:sp>
        <p:nvSpPr>
          <p:cNvPr id="18" name="Content Placeholder 2">
            <a:extLst>
              <a:ext uri="{FF2B5EF4-FFF2-40B4-BE49-F238E27FC236}">
                <a16:creationId xmlns:a16="http://schemas.microsoft.com/office/drawing/2014/main" id="{45530617-5EE9-4940-A8D6-5875554F75BC}"/>
              </a:ext>
            </a:extLst>
          </p:cNvPr>
          <p:cNvSpPr>
            <a:spLocks noGrp="1"/>
          </p:cNvSpPr>
          <p:nvPr>
            <p:ph sz="quarter" idx="28" hasCustomPrompt="1"/>
          </p:nvPr>
        </p:nvSpPr>
        <p:spPr>
          <a:xfrm>
            <a:off x="6127443" y="2514600"/>
            <a:ext cx="2743200" cy="457200"/>
          </a:xfrm>
        </p:spPr>
        <p:txBody>
          <a:bodyPr vert="horz" lIns="0" tIns="0" rIns="0" bIns="0" rtlCol="0" anchor="ctr" anchorCtr="0">
            <a:noAutofit/>
          </a:bodyPr>
          <a:lstStyle>
            <a:lvl1pPr algn="ctr">
              <a:lnSpc>
                <a:spcPct val="100000"/>
              </a:lnSpc>
              <a:defRPr lang="en-US" sz="5400" b="0" cap="none" baseline="0" smtClean="0">
                <a:solidFill>
                  <a:schemeClr val="accent3"/>
                </a:solidFill>
                <a:latin typeface="Aptos" panose="020B0004020202020204" pitchFamily="34" charset="0"/>
              </a:defRPr>
            </a:lvl1pPr>
            <a:lvl2pPr>
              <a:defRPr lang="en-US" smtClean="0">
                <a:solidFill>
                  <a:schemeClr val="accent3"/>
                </a:solidFill>
                <a:latin typeface="+mj-lt"/>
              </a:defRPr>
            </a:lvl2pPr>
            <a:lvl3pPr>
              <a:defRPr lang="en-US" smtClean="0">
                <a:solidFill>
                  <a:schemeClr val="accent3"/>
                </a:solidFill>
                <a:latin typeface="+mj-lt"/>
              </a:defRPr>
            </a:lvl3pPr>
            <a:lvl4pPr>
              <a:defRPr lang="en-US" smtClean="0">
                <a:solidFill>
                  <a:schemeClr val="accent3"/>
                </a:solidFill>
                <a:latin typeface="+mj-lt"/>
              </a:defRPr>
            </a:lvl4pPr>
            <a:lvl5pPr>
              <a:defRPr lang="en-GB">
                <a:solidFill>
                  <a:schemeClr val="accent3"/>
                </a:solidFill>
                <a:latin typeface="+mj-lt"/>
              </a:defRPr>
            </a:lvl5pPr>
          </a:lstStyle>
          <a:p>
            <a:pPr lvl="0" algn="ctr">
              <a:spcAft>
                <a:spcPts val="0"/>
              </a:spcAft>
            </a:pPr>
            <a:r>
              <a:rPr lang="en-GB" noProof="0"/>
              <a:t>Fact</a:t>
            </a:r>
          </a:p>
        </p:txBody>
      </p:sp>
      <p:sp>
        <p:nvSpPr>
          <p:cNvPr id="13" name="Subtitle 2">
            <a:extLst>
              <a:ext uri="{FF2B5EF4-FFF2-40B4-BE49-F238E27FC236}">
                <a16:creationId xmlns:a16="http://schemas.microsoft.com/office/drawing/2014/main" id="{0B7FE54E-413F-4BEF-B0D3-EC86B42CCB1D}"/>
              </a:ext>
            </a:extLst>
          </p:cNvPr>
          <p:cNvSpPr>
            <a:spLocks noGrp="1"/>
          </p:cNvSpPr>
          <p:nvPr>
            <p:ph type="subTitle" idx="22" hasCustomPrompt="1"/>
          </p:nvPr>
        </p:nvSpPr>
        <p:spPr>
          <a:xfrm>
            <a:off x="306000" y="548640"/>
            <a:ext cx="8229600" cy="621143"/>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solidFill>
                  <a:schemeClr val="tx1"/>
                </a:solidFill>
                <a:latin typeface="Aptos" panose="020B0004020202020204" pitchFamily="34" charset="0"/>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GB" noProof="0"/>
              <a:t>Click to add slide title</a:t>
            </a:r>
          </a:p>
        </p:txBody>
      </p:sp>
      <p:sp>
        <p:nvSpPr>
          <p:cNvPr id="17" name="Content Placeholder 1">
            <a:extLst>
              <a:ext uri="{FF2B5EF4-FFF2-40B4-BE49-F238E27FC236}">
                <a16:creationId xmlns:a16="http://schemas.microsoft.com/office/drawing/2014/main" id="{A0F2EABB-8DFB-4AFF-8E80-9CB82D3B991E}"/>
              </a:ext>
            </a:extLst>
          </p:cNvPr>
          <p:cNvSpPr>
            <a:spLocks noGrp="1"/>
          </p:cNvSpPr>
          <p:nvPr>
            <p:ph sz="quarter" idx="21" hasCustomPrompt="1"/>
          </p:nvPr>
        </p:nvSpPr>
        <p:spPr>
          <a:xfrm>
            <a:off x="306000" y="1371600"/>
            <a:ext cx="5634000" cy="3200400"/>
          </a:xfrm>
          <a:prstGeom prst="rect">
            <a:avLst/>
          </a:prstGeom>
        </p:spPr>
        <p:txBody>
          <a:bodyPr vert="horz" lIns="0" tIns="0" rIns="0" bIns="0" rtlCol="0">
            <a:noAutofit/>
          </a:bodyPr>
          <a:lstStyle>
            <a:lvl1pPr>
              <a:defRPr lang="en-US" dirty="0">
                <a:latin typeface="Aptos" panose="020B0004020202020204" pitchFamily="34" charset="0"/>
              </a:defRPr>
            </a:lvl1pPr>
          </a:lstStyle>
          <a:p>
            <a:pPr lvl="0"/>
            <a:r>
              <a:rPr lang="en-GB" noProof="0"/>
              <a:t>Click to type or click icon to insert image, chart or table</a:t>
            </a:r>
          </a:p>
        </p:txBody>
      </p:sp>
      <p:sp>
        <p:nvSpPr>
          <p:cNvPr id="12" name="Title 1">
            <a:extLst>
              <a:ext uri="{FF2B5EF4-FFF2-40B4-BE49-F238E27FC236}">
                <a16:creationId xmlns:a16="http://schemas.microsoft.com/office/drawing/2014/main" id="{ADAC839D-2459-4C9E-AC47-58738814D043}"/>
              </a:ext>
            </a:extLst>
          </p:cNvPr>
          <p:cNvSpPr>
            <a:spLocks noGrp="1"/>
          </p:cNvSpPr>
          <p:nvPr>
            <p:ph type="title" hasCustomPrompt="1"/>
          </p:nvPr>
        </p:nvSpPr>
        <p:spPr>
          <a:xfrm>
            <a:off x="301752" y="182880"/>
            <a:ext cx="6356603" cy="198077"/>
          </a:xfrm>
          <a:prstGeom prst="rect">
            <a:avLst/>
          </a:prstGeom>
        </p:spPr>
        <p:txBody>
          <a:bodyPr vert="horz" lIns="0" tIns="0" rIns="0" bIns="0" rtlCol="0" anchor="ctr" anchorCtr="0">
            <a:noAutofit/>
          </a:bodyPr>
          <a:lstStyle>
            <a:lvl1pPr>
              <a:lnSpc>
                <a:spcPct val="100000"/>
              </a:lnSpc>
              <a:defRPr lang="en-US" sz="900" b="1" kern="0" cap="all" baseline="0" dirty="0">
                <a:solidFill>
                  <a:schemeClr val="accent3"/>
                </a:solidFill>
                <a:latin typeface="Aptos" panose="020B0004020202020204" pitchFamily="34" charset="0"/>
                <a:ea typeface="+mn-ea"/>
                <a:cs typeface="+mn-cs"/>
              </a:defRPr>
            </a:lvl1pPr>
          </a:lstStyle>
          <a:p>
            <a:pPr lvl="0">
              <a:lnSpc>
                <a:spcPct val="100000"/>
              </a:lnSpc>
              <a:spcBef>
                <a:spcPts val="0"/>
              </a:spcBef>
            </a:pPr>
            <a:r>
              <a:rPr lang="en-GB" noProof="0"/>
              <a:t>Click to add section title</a:t>
            </a:r>
          </a:p>
        </p:txBody>
      </p:sp>
      <p:sp>
        <p:nvSpPr>
          <p:cNvPr id="3" name="Slide Number Placeholder 5">
            <a:extLst>
              <a:ext uri="{FF2B5EF4-FFF2-40B4-BE49-F238E27FC236}">
                <a16:creationId xmlns:a16="http://schemas.microsoft.com/office/drawing/2014/main" id="{E8506A6E-8870-800A-9EF4-C0DA9EEE1BF3}"/>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noProof="0" smtClean="0"/>
              <a:pPr/>
              <a:t>‹#›</a:t>
            </a:fld>
            <a:endParaRPr lang="en-GB" noProof="0"/>
          </a:p>
        </p:txBody>
      </p:sp>
    </p:spTree>
    <p:extLst>
      <p:ext uri="{BB962C8B-B14F-4D97-AF65-F5344CB8AC3E}">
        <p14:creationId xmlns:p14="http://schemas.microsoft.com/office/powerpoint/2010/main" val="16760262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Rows with Block Headings">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B25687E1-66C7-435C-A149-D815B26EB3E0}"/>
              </a:ext>
            </a:extLst>
          </p:cNvPr>
          <p:cNvSpPr>
            <a:spLocks noGrp="1"/>
          </p:cNvSpPr>
          <p:nvPr>
            <p:ph sz="quarter" idx="15" hasCustomPrompt="1"/>
          </p:nvPr>
        </p:nvSpPr>
        <p:spPr>
          <a:xfrm>
            <a:off x="2299855" y="3566160"/>
            <a:ext cx="6539346" cy="1005840"/>
          </a:xfrm>
          <a:prstGeom prst="rect">
            <a:avLst/>
          </a:prstGeom>
        </p:spPr>
        <p:txBody>
          <a:bodyPr>
            <a:noAutofit/>
          </a:bodyPr>
          <a:lstStyle>
            <a:lvl1pPr marL="72000">
              <a:defRPr>
                <a:latin typeface="Aptos" panose="020B0004020202020204" pitchFamily="34" charset="0"/>
              </a:defRPr>
            </a:lvl1pPr>
            <a:lvl2pPr marL="72000">
              <a:defRPr>
                <a:latin typeface="Aptos" panose="020B0004020202020204" pitchFamily="34" charset="0"/>
              </a:defRPr>
            </a:lvl2pPr>
            <a:lvl3pPr marL="266700" indent="-182563">
              <a:defRPr>
                <a:latin typeface="Aptos" panose="020B0004020202020204" pitchFamily="34" charset="0"/>
              </a:defRPr>
            </a:lvl3pPr>
          </a:lstStyle>
          <a:p>
            <a:pPr lvl="0"/>
            <a:r>
              <a:rPr lang="en-GB" noProof="0"/>
              <a:t>Click to add text</a:t>
            </a:r>
          </a:p>
          <a:p>
            <a:pPr lvl="1"/>
            <a:r>
              <a:rPr lang="en-GB" noProof="0"/>
              <a:t>Second level</a:t>
            </a:r>
          </a:p>
          <a:p>
            <a:pPr lvl="2"/>
            <a:r>
              <a:rPr lang="en-GB" noProof="0"/>
              <a:t>Third level</a:t>
            </a:r>
          </a:p>
        </p:txBody>
      </p:sp>
      <p:sp>
        <p:nvSpPr>
          <p:cNvPr id="4" name="Content Placeholder 2">
            <a:extLst>
              <a:ext uri="{FF2B5EF4-FFF2-40B4-BE49-F238E27FC236}">
                <a16:creationId xmlns:a16="http://schemas.microsoft.com/office/drawing/2014/main" id="{37B868FC-1EC3-49E1-B704-F6C9DFB03BAB}"/>
              </a:ext>
            </a:extLst>
          </p:cNvPr>
          <p:cNvSpPr>
            <a:spLocks noGrp="1"/>
          </p:cNvSpPr>
          <p:nvPr>
            <p:ph sz="quarter" idx="14" hasCustomPrompt="1"/>
          </p:nvPr>
        </p:nvSpPr>
        <p:spPr>
          <a:xfrm>
            <a:off x="2299855" y="2468880"/>
            <a:ext cx="6539346" cy="1005840"/>
          </a:xfrm>
          <a:prstGeom prst="rect">
            <a:avLst/>
          </a:prstGeom>
        </p:spPr>
        <p:txBody>
          <a:bodyPr>
            <a:noAutofit/>
          </a:bodyPr>
          <a:lstStyle>
            <a:lvl1pPr marL="72000">
              <a:defRPr>
                <a:latin typeface="Aptos" panose="020B0004020202020204" pitchFamily="34" charset="0"/>
              </a:defRPr>
            </a:lvl1pPr>
            <a:lvl2pPr marL="72000">
              <a:defRPr>
                <a:latin typeface="Aptos" panose="020B0004020202020204" pitchFamily="34" charset="0"/>
              </a:defRPr>
            </a:lvl2pPr>
            <a:lvl3pPr marL="266700" indent="-179388">
              <a:defRPr>
                <a:latin typeface="Aptos" panose="020B0004020202020204" pitchFamily="34" charset="0"/>
              </a:defRPr>
            </a:lvl3pPr>
          </a:lstStyle>
          <a:p>
            <a:pPr lvl="0"/>
            <a:r>
              <a:rPr lang="en-GB" noProof="0"/>
              <a:t>Click to add text</a:t>
            </a:r>
          </a:p>
          <a:p>
            <a:pPr lvl="1"/>
            <a:r>
              <a:rPr lang="en-GB" noProof="0"/>
              <a:t>Second level</a:t>
            </a:r>
          </a:p>
          <a:p>
            <a:pPr lvl="2"/>
            <a:r>
              <a:rPr lang="en-GB" noProof="0"/>
              <a:t>Third level</a:t>
            </a:r>
          </a:p>
        </p:txBody>
      </p:sp>
      <p:sp>
        <p:nvSpPr>
          <p:cNvPr id="5" name="Content Placeholder 1">
            <a:extLst>
              <a:ext uri="{FF2B5EF4-FFF2-40B4-BE49-F238E27FC236}">
                <a16:creationId xmlns:a16="http://schemas.microsoft.com/office/drawing/2014/main" id="{0B86B98C-95C3-420E-84EF-04CF1074FF71}"/>
              </a:ext>
            </a:extLst>
          </p:cNvPr>
          <p:cNvSpPr>
            <a:spLocks noGrp="1"/>
          </p:cNvSpPr>
          <p:nvPr>
            <p:ph idx="1" hasCustomPrompt="1"/>
          </p:nvPr>
        </p:nvSpPr>
        <p:spPr>
          <a:xfrm>
            <a:off x="2299855" y="1371600"/>
            <a:ext cx="6539346" cy="1005840"/>
          </a:xfrm>
          <a:prstGeom prst="rect">
            <a:avLst/>
          </a:prstGeom>
        </p:spPr>
        <p:txBody>
          <a:bodyPr>
            <a:noAutofit/>
          </a:bodyPr>
          <a:lstStyle>
            <a:lvl1pPr marL="72000">
              <a:defRPr>
                <a:latin typeface="Aptos" panose="020B0004020202020204" pitchFamily="34" charset="0"/>
              </a:defRPr>
            </a:lvl1pPr>
            <a:lvl2pPr marL="72000">
              <a:defRPr>
                <a:latin typeface="Aptos" panose="020B0004020202020204" pitchFamily="34" charset="0"/>
              </a:defRPr>
            </a:lvl2pPr>
            <a:lvl3pPr marL="266700" indent="-182563">
              <a:defRPr>
                <a:latin typeface="Aptos" panose="020B0004020202020204" pitchFamily="34" charset="0"/>
              </a:defRPr>
            </a:lvl3pPr>
          </a:lstStyle>
          <a:p>
            <a:pPr lvl="0"/>
            <a:r>
              <a:rPr lang="en-GB" noProof="0"/>
              <a:t>Click to add text</a:t>
            </a:r>
          </a:p>
          <a:p>
            <a:pPr lvl="1"/>
            <a:r>
              <a:rPr lang="en-GB" noProof="0"/>
              <a:t>Second level</a:t>
            </a:r>
          </a:p>
          <a:p>
            <a:pPr lvl="2"/>
            <a:r>
              <a:rPr lang="en-GB" noProof="0"/>
              <a:t>Third level</a:t>
            </a:r>
          </a:p>
        </p:txBody>
      </p:sp>
      <p:sp>
        <p:nvSpPr>
          <p:cNvPr id="6" name="Subtitle 2">
            <a:extLst>
              <a:ext uri="{FF2B5EF4-FFF2-40B4-BE49-F238E27FC236}">
                <a16:creationId xmlns:a16="http://schemas.microsoft.com/office/drawing/2014/main" id="{17925970-B1EF-4375-A13C-1B891CA98D38}"/>
              </a:ext>
            </a:extLst>
          </p:cNvPr>
          <p:cNvSpPr>
            <a:spLocks noGrp="1"/>
          </p:cNvSpPr>
          <p:nvPr>
            <p:ph type="subTitle" idx="20" hasCustomPrompt="1"/>
          </p:nvPr>
        </p:nvSpPr>
        <p:spPr>
          <a:xfrm>
            <a:off x="306000" y="548640"/>
            <a:ext cx="8229600" cy="621143"/>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latin typeface="Aptos" panose="020B0004020202020204" pitchFamily="34" charset="0"/>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GB" noProof="0"/>
              <a:t>Click to add slide title</a:t>
            </a:r>
          </a:p>
        </p:txBody>
      </p:sp>
      <p:sp>
        <p:nvSpPr>
          <p:cNvPr id="8" name="Content Placeholder 11">
            <a:extLst>
              <a:ext uri="{FF2B5EF4-FFF2-40B4-BE49-F238E27FC236}">
                <a16:creationId xmlns:a16="http://schemas.microsoft.com/office/drawing/2014/main" id="{69D34265-ADD9-47E7-9A15-A31110F2976C}"/>
              </a:ext>
            </a:extLst>
          </p:cNvPr>
          <p:cNvSpPr>
            <a:spLocks noGrp="1"/>
          </p:cNvSpPr>
          <p:nvPr>
            <p:ph sz="quarter" idx="21" hasCustomPrompt="1"/>
          </p:nvPr>
        </p:nvSpPr>
        <p:spPr>
          <a:xfrm>
            <a:off x="306000" y="1371600"/>
            <a:ext cx="1980000" cy="1005840"/>
          </a:xfrm>
          <a:prstGeom prst="roundRect">
            <a:avLst/>
          </a:prstGeom>
          <a:solidFill>
            <a:schemeClr val="accent1"/>
          </a:solidFill>
        </p:spPr>
        <p:txBody>
          <a:bodyPr lIns="36000" rIns="36000" anchor="ctr"/>
          <a:lstStyle>
            <a:lvl1pPr>
              <a:defRPr>
                <a:solidFill>
                  <a:schemeClr val="tx1"/>
                </a:solidFill>
                <a:latin typeface="Aptos" panose="020B0004020202020204" pitchFamily="34" charset="0"/>
              </a:defRPr>
            </a:lvl1pPr>
            <a:lvl2pPr>
              <a:defRPr>
                <a:solidFill>
                  <a:schemeClr val="bg1"/>
                </a:solidFill>
              </a:defRPr>
            </a:lvl2pPr>
          </a:lstStyle>
          <a:p>
            <a:pPr lvl="0"/>
            <a:r>
              <a:rPr lang="en-GB" noProof="0"/>
              <a:t>Click to add text or image</a:t>
            </a:r>
          </a:p>
        </p:txBody>
      </p:sp>
      <p:sp>
        <p:nvSpPr>
          <p:cNvPr id="9" name="Content Placeholder 14">
            <a:extLst>
              <a:ext uri="{FF2B5EF4-FFF2-40B4-BE49-F238E27FC236}">
                <a16:creationId xmlns:a16="http://schemas.microsoft.com/office/drawing/2014/main" id="{F0FB4E55-174D-4699-80D0-D21433B7092C}"/>
              </a:ext>
            </a:extLst>
          </p:cNvPr>
          <p:cNvSpPr>
            <a:spLocks noGrp="1"/>
          </p:cNvSpPr>
          <p:nvPr>
            <p:ph sz="quarter" idx="22" hasCustomPrompt="1"/>
          </p:nvPr>
        </p:nvSpPr>
        <p:spPr>
          <a:xfrm>
            <a:off x="306000" y="2468880"/>
            <a:ext cx="1980000" cy="1005840"/>
          </a:xfrm>
          <a:prstGeom prst="roundRect">
            <a:avLst/>
          </a:prstGeom>
          <a:solidFill>
            <a:schemeClr val="accent3"/>
          </a:solidFill>
        </p:spPr>
        <p:txBody>
          <a:bodyPr lIns="36000" rIns="36000" anchor="ctr"/>
          <a:lstStyle>
            <a:lvl1pPr>
              <a:defRPr>
                <a:solidFill>
                  <a:schemeClr val="tx1"/>
                </a:solidFill>
                <a:latin typeface="Aptos" panose="020B0004020202020204" pitchFamily="34" charset="0"/>
              </a:defRPr>
            </a:lvl1pPr>
          </a:lstStyle>
          <a:p>
            <a:pPr lvl="0"/>
            <a:r>
              <a:rPr lang="en-GB" noProof="0"/>
              <a:t>Click to add text or image</a:t>
            </a:r>
          </a:p>
        </p:txBody>
      </p:sp>
      <p:sp>
        <p:nvSpPr>
          <p:cNvPr id="10" name="Content Placeholder 16">
            <a:extLst>
              <a:ext uri="{FF2B5EF4-FFF2-40B4-BE49-F238E27FC236}">
                <a16:creationId xmlns:a16="http://schemas.microsoft.com/office/drawing/2014/main" id="{32F53C47-67C8-4FD3-B82F-D4EB6AA77FE0}"/>
              </a:ext>
            </a:extLst>
          </p:cNvPr>
          <p:cNvSpPr>
            <a:spLocks noGrp="1"/>
          </p:cNvSpPr>
          <p:nvPr>
            <p:ph sz="quarter" idx="23" hasCustomPrompt="1"/>
          </p:nvPr>
        </p:nvSpPr>
        <p:spPr>
          <a:xfrm>
            <a:off x="306000" y="3566160"/>
            <a:ext cx="1980000" cy="1005840"/>
          </a:xfrm>
          <a:prstGeom prst="roundRect">
            <a:avLst/>
          </a:prstGeom>
          <a:solidFill>
            <a:schemeClr val="accent1"/>
          </a:solidFill>
        </p:spPr>
        <p:txBody>
          <a:bodyPr lIns="36000" rIns="36000" anchor="ctr"/>
          <a:lstStyle>
            <a:lvl1pPr>
              <a:defRPr>
                <a:solidFill>
                  <a:schemeClr val="tx1"/>
                </a:solidFill>
                <a:latin typeface="Aptos" panose="020B0004020202020204" pitchFamily="34" charset="0"/>
              </a:defRPr>
            </a:lvl1pPr>
          </a:lstStyle>
          <a:p>
            <a:pPr lvl="0"/>
            <a:r>
              <a:rPr lang="en-GB" noProof="0"/>
              <a:t>Click to add text or image</a:t>
            </a:r>
          </a:p>
        </p:txBody>
      </p:sp>
      <p:sp>
        <p:nvSpPr>
          <p:cNvPr id="11" name="Title 1">
            <a:extLst>
              <a:ext uri="{FF2B5EF4-FFF2-40B4-BE49-F238E27FC236}">
                <a16:creationId xmlns:a16="http://schemas.microsoft.com/office/drawing/2014/main" id="{61941434-A58D-43A2-92C9-E5AD80953A4B}"/>
              </a:ext>
            </a:extLst>
          </p:cNvPr>
          <p:cNvSpPr>
            <a:spLocks noGrp="1"/>
          </p:cNvSpPr>
          <p:nvPr>
            <p:ph type="title" hasCustomPrompt="1"/>
          </p:nvPr>
        </p:nvSpPr>
        <p:spPr>
          <a:xfrm>
            <a:off x="301752" y="182880"/>
            <a:ext cx="6356603" cy="198077"/>
          </a:xfrm>
          <a:prstGeom prst="rect">
            <a:avLst/>
          </a:prstGeom>
        </p:spPr>
        <p:txBody>
          <a:bodyPr vert="horz" lIns="0" tIns="0" rIns="0" bIns="0" rtlCol="0" anchor="ctr" anchorCtr="0">
            <a:noAutofit/>
          </a:bodyPr>
          <a:lstStyle>
            <a:lvl1pPr>
              <a:lnSpc>
                <a:spcPct val="100000"/>
              </a:lnSpc>
              <a:defRPr lang="en-US" sz="900" b="1" kern="0" cap="all" baseline="0" dirty="0">
                <a:solidFill>
                  <a:schemeClr val="accent3"/>
                </a:solidFill>
                <a:latin typeface="Aptos" panose="020B0004020202020204" pitchFamily="34" charset="0"/>
                <a:ea typeface="+mn-ea"/>
                <a:cs typeface="+mn-cs"/>
              </a:defRPr>
            </a:lvl1pPr>
          </a:lstStyle>
          <a:p>
            <a:pPr lvl="0">
              <a:lnSpc>
                <a:spcPct val="100000"/>
              </a:lnSpc>
              <a:spcBef>
                <a:spcPts val="0"/>
              </a:spcBef>
            </a:pPr>
            <a:r>
              <a:rPr lang="en-GB" noProof="0"/>
              <a:t>Click to add section title</a:t>
            </a:r>
          </a:p>
        </p:txBody>
      </p:sp>
      <p:sp>
        <p:nvSpPr>
          <p:cNvPr id="7" name="Slide Number Placeholder 5">
            <a:extLst>
              <a:ext uri="{FF2B5EF4-FFF2-40B4-BE49-F238E27FC236}">
                <a16:creationId xmlns:a16="http://schemas.microsoft.com/office/drawing/2014/main" id="{5C906928-677F-2644-3B95-00460542F7CE}"/>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noProof="0" smtClean="0"/>
              <a:pPr/>
              <a:t>‹#›</a:t>
            </a:fld>
            <a:endParaRPr lang="en-GB" noProof="0"/>
          </a:p>
        </p:txBody>
      </p:sp>
    </p:spTree>
    <p:extLst>
      <p:ext uri="{BB962C8B-B14F-4D97-AF65-F5344CB8AC3E}">
        <p14:creationId xmlns:p14="http://schemas.microsoft.com/office/powerpoint/2010/main" val="735704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Col - Arrow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26128" y="1645920"/>
            <a:ext cx="3460528" cy="2926080"/>
          </a:xfrm>
          <a:prstGeom prst="rect">
            <a:avLst/>
          </a:prstGeom>
        </p:spPr>
        <p:txBody>
          <a:bodyPr>
            <a:noAutofit/>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5" name="TextBox 2">
            <a:extLst>
              <a:ext uri="{FF2B5EF4-FFF2-40B4-BE49-F238E27FC236}">
                <a16:creationId xmlns:a16="http://schemas.microsoft.com/office/drawing/2014/main" id="{14092A46-FE7E-4819-ABBA-9AB9472792FE}"/>
              </a:ext>
            </a:extLst>
          </p:cNvPr>
          <p:cNvSpPr txBox="1"/>
          <p:nvPr userDrawn="1"/>
        </p:nvSpPr>
        <p:spPr>
          <a:xfrm>
            <a:off x="5372575" y="1371600"/>
            <a:ext cx="3402641" cy="214884"/>
          </a:xfrm>
          <a:prstGeom prst="rect">
            <a:avLst/>
          </a:prstGeom>
        </p:spPr>
        <p:txBody>
          <a:bodyPr vert="horz" wrap="square" lIns="0" tIns="0" rIns="0" bIns="0" rtlCol="0" anchor="t" anchorCtr="0">
            <a:noAutofit/>
          </a:bodyPr>
          <a:lstStyle/>
          <a:p>
            <a:pPr marL="0" lvl="0" algn="l" defTabSz="457200" rtl="0" eaLnBrk="1" fontAlgn="auto" latinLnBrk="0" hangingPunct="1">
              <a:lnSpc>
                <a:spcPts val="1300"/>
              </a:lnSpc>
              <a:spcBef>
                <a:spcPts val="0"/>
              </a:spcBef>
              <a:spcAft>
                <a:spcPts val="1000"/>
              </a:spcAft>
              <a:defRPr/>
            </a:pPr>
            <a:r>
              <a:rPr lang="en-GB" sz="1400" b="0" kern="1200" cap="none" noProof="0">
                <a:solidFill>
                  <a:schemeClr val="accent2"/>
                </a:solidFill>
                <a:latin typeface="Aptos" panose="020B0004020202020204" pitchFamily="34" charset="0"/>
                <a:ea typeface="+mn-ea"/>
                <a:cs typeface="+mn-cs"/>
              </a:rPr>
              <a:t>Challenges</a:t>
            </a:r>
          </a:p>
        </p:txBody>
      </p:sp>
      <p:sp>
        <p:nvSpPr>
          <p:cNvPr id="10" name="Content Placeholder 1">
            <a:extLst>
              <a:ext uri="{FF2B5EF4-FFF2-40B4-BE49-F238E27FC236}">
                <a16:creationId xmlns:a16="http://schemas.microsoft.com/office/drawing/2014/main" id="{F6820A6E-4A26-844E-BDFE-CF6DB7C973DA}"/>
              </a:ext>
            </a:extLst>
          </p:cNvPr>
          <p:cNvSpPr>
            <a:spLocks noGrp="1"/>
          </p:cNvSpPr>
          <p:nvPr>
            <p:ph sz="quarter" idx="14" hasCustomPrompt="1"/>
          </p:nvPr>
        </p:nvSpPr>
        <p:spPr>
          <a:xfrm>
            <a:off x="5372576" y="1645920"/>
            <a:ext cx="3460528" cy="2926080"/>
          </a:xfrm>
          <a:prstGeom prst="rect">
            <a:avLst/>
          </a:prstGeom>
        </p:spPr>
        <p:txBody>
          <a:bodyPr>
            <a:noAutofit/>
          </a:bodyPr>
          <a:lstStyle>
            <a:lvl1pPr>
              <a:defRPr>
                <a:latin typeface="Aptos" panose="020B0004020202020204" pitchFamily="34" charset="0"/>
              </a:defRPr>
            </a:lvl1pPr>
            <a:lvl2pPr>
              <a:defRPr>
                <a:solidFill>
                  <a:schemeClr val="accent2"/>
                </a:solidFill>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TextBox 1">
            <a:extLst>
              <a:ext uri="{FF2B5EF4-FFF2-40B4-BE49-F238E27FC236}">
                <a16:creationId xmlns:a16="http://schemas.microsoft.com/office/drawing/2014/main" id="{F5019A6D-B48A-4BC1-BB9F-1DE48DDB597D}"/>
              </a:ext>
            </a:extLst>
          </p:cNvPr>
          <p:cNvSpPr txBox="1"/>
          <p:nvPr userDrawn="1"/>
        </p:nvSpPr>
        <p:spPr>
          <a:xfrm>
            <a:off x="1026128" y="1371600"/>
            <a:ext cx="3469672" cy="214884"/>
          </a:xfrm>
          <a:prstGeom prst="rect">
            <a:avLst/>
          </a:prstGeom>
        </p:spPr>
        <p:txBody>
          <a:bodyPr vert="horz" wrap="square" lIns="0" tIns="0" rIns="0" bIns="0" rtlCol="0" anchor="t" anchorCtr="0">
            <a:noAutofit/>
          </a:bodyPr>
          <a:lstStyle/>
          <a:p>
            <a:pPr marL="0" lvl="0" algn="l" defTabSz="457200" rtl="0" eaLnBrk="1" fontAlgn="auto" latinLnBrk="0" hangingPunct="1">
              <a:lnSpc>
                <a:spcPts val="1300"/>
              </a:lnSpc>
              <a:spcBef>
                <a:spcPts val="0"/>
              </a:spcBef>
              <a:spcAft>
                <a:spcPts val="1000"/>
              </a:spcAft>
              <a:defRPr/>
            </a:pPr>
            <a:r>
              <a:rPr lang="en-GB" sz="1400" b="0" kern="1200" cap="none" noProof="0">
                <a:solidFill>
                  <a:schemeClr val="accent3"/>
                </a:solidFill>
                <a:latin typeface="Aptos" panose="020B0004020202020204" pitchFamily="34" charset="0"/>
                <a:ea typeface="+mn-ea"/>
                <a:cs typeface="+mn-cs"/>
              </a:rPr>
              <a:t>Opportunities</a:t>
            </a:r>
          </a:p>
        </p:txBody>
      </p:sp>
      <p:sp>
        <p:nvSpPr>
          <p:cNvPr id="12" name="Subtitle 2">
            <a:extLst>
              <a:ext uri="{FF2B5EF4-FFF2-40B4-BE49-F238E27FC236}">
                <a16:creationId xmlns:a16="http://schemas.microsoft.com/office/drawing/2014/main" id="{D8BFBF6A-2C96-4B0E-AF48-20926BEB53EC}"/>
              </a:ext>
            </a:extLst>
          </p:cNvPr>
          <p:cNvSpPr>
            <a:spLocks noGrp="1"/>
          </p:cNvSpPr>
          <p:nvPr>
            <p:ph type="subTitle" idx="21" hasCustomPrompt="1"/>
          </p:nvPr>
        </p:nvSpPr>
        <p:spPr>
          <a:xfrm>
            <a:off x="306000" y="548640"/>
            <a:ext cx="8229600" cy="621143"/>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latin typeface="Aptos" panose="020B0004020202020204" pitchFamily="34" charset="0"/>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GB" noProof="0"/>
              <a:t>Click to add slide title</a:t>
            </a:r>
          </a:p>
        </p:txBody>
      </p:sp>
      <p:sp>
        <p:nvSpPr>
          <p:cNvPr id="11" name="Title 1">
            <a:extLst>
              <a:ext uri="{FF2B5EF4-FFF2-40B4-BE49-F238E27FC236}">
                <a16:creationId xmlns:a16="http://schemas.microsoft.com/office/drawing/2014/main" id="{7F8C8BCD-9649-4F37-9CD4-6A0F0639AED8}"/>
              </a:ext>
            </a:extLst>
          </p:cNvPr>
          <p:cNvSpPr>
            <a:spLocks noGrp="1"/>
          </p:cNvSpPr>
          <p:nvPr>
            <p:ph type="title" hasCustomPrompt="1"/>
          </p:nvPr>
        </p:nvSpPr>
        <p:spPr>
          <a:xfrm>
            <a:off x="301752" y="182880"/>
            <a:ext cx="6356603" cy="198077"/>
          </a:xfrm>
          <a:prstGeom prst="rect">
            <a:avLst/>
          </a:prstGeom>
        </p:spPr>
        <p:txBody>
          <a:bodyPr vert="horz" lIns="0" tIns="0" rIns="0" bIns="0" rtlCol="0" anchor="ctr" anchorCtr="0">
            <a:noAutofit/>
          </a:bodyPr>
          <a:lstStyle>
            <a:lvl1pPr>
              <a:lnSpc>
                <a:spcPct val="100000"/>
              </a:lnSpc>
              <a:defRPr lang="en-US" sz="900" b="1" kern="0" cap="all" baseline="0" dirty="0">
                <a:solidFill>
                  <a:schemeClr val="accent3"/>
                </a:solidFill>
                <a:latin typeface="Aptos" panose="020B0004020202020204" pitchFamily="34" charset="0"/>
                <a:ea typeface="+mn-ea"/>
                <a:cs typeface="+mn-cs"/>
              </a:defRPr>
            </a:lvl1pPr>
          </a:lstStyle>
          <a:p>
            <a:pPr lvl="0">
              <a:lnSpc>
                <a:spcPct val="100000"/>
              </a:lnSpc>
              <a:spcBef>
                <a:spcPts val="0"/>
              </a:spcBef>
            </a:pPr>
            <a:r>
              <a:rPr lang="en-GB" noProof="0"/>
              <a:t>Click to add section title</a:t>
            </a:r>
          </a:p>
        </p:txBody>
      </p:sp>
      <p:sp>
        <p:nvSpPr>
          <p:cNvPr id="6" name="Slide Number Placeholder 5">
            <a:extLst>
              <a:ext uri="{FF2B5EF4-FFF2-40B4-BE49-F238E27FC236}">
                <a16:creationId xmlns:a16="http://schemas.microsoft.com/office/drawing/2014/main" id="{E95FE57A-8495-2B19-D613-C8E9C549314A}"/>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smtClean="0"/>
              <a:pPr/>
              <a:t>‹#›</a:t>
            </a:fld>
            <a:endParaRPr lang="en-GB"/>
          </a:p>
        </p:txBody>
      </p:sp>
      <p:sp>
        <p:nvSpPr>
          <p:cNvPr id="5" name="Bent Arrow 4">
            <a:extLst>
              <a:ext uri="{FF2B5EF4-FFF2-40B4-BE49-F238E27FC236}">
                <a16:creationId xmlns:a16="http://schemas.microsoft.com/office/drawing/2014/main" id="{25D8B708-A0B3-927D-52CA-1DC65246A3AE}"/>
              </a:ext>
            </a:extLst>
          </p:cNvPr>
          <p:cNvSpPr/>
          <p:nvPr userDrawn="1"/>
        </p:nvSpPr>
        <p:spPr>
          <a:xfrm rot="16200000">
            <a:off x="-974302" y="2656799"/>
            <a:ext cx="3200400" cy="630001"/>
          </a:xfrm>
          <a:prstGeom prst="bentArrow">
            <a:avLst>
              <a:gd name="adj1" fmla="val 27390"/>
              <a:gd name="adj2" fmla="val 25000"/>
              <a:gd name="adj3" fmla="val 25000"/>
              <a:gd name="adj4" fmla="val 88695"/>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latin typeface="Aptos" panose="020B0004020202020204" pitchFamily="34" charset="0"/>
            </a:endParaRPr>
          </a:p>
        </p:txBody>
      </p:sp>
      <p:sp>
        <p:nvSpPr>
          <p:cNvPr id="7" name="Bent Arrow 6">
            <a:extLst>
              <a:ext uri="{FF2B5EF4-FFF2-40B4-BE49-F238E27FC236}">
                <a16:creationId xmlns:a16="http://schemas.microsoft.com/office/drawing/2014/main" id="{0CC0A5D8-F45C-763F-A637-34575ABA30D0}"/>
              </a:ext>
            </a:extLst>
          </p:cNvPr>
          <p:cNvSpPr/>
          <p:nvPr userDrawn="1"/>
        </p:nvSpPr>
        <p:spPr>
          <a:xfrm rot="5400000">
            <a:off x="3315685" y="2656800"/>
            <a:ext cx="3200400" cy="630001"/>
          </a:xfrm>
          <a:prstGeom prst="bentArrow">
            <a:avLst>
              <a:gd name="adj1" fmla="val 27390"/>
              <a:gd name="adj2" fmla="val 25000"/>
              <a:gd name="adj3" fmla="val 25000"/>
              <a:gd name="adj4" fmla="val 88695"/>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latin typeface="Aptos" panose="020B0004020202020204" pitchFamily="34" charset="0"/>
            </a:endParaRPr>
          </a:p>
        </p:txBody>
      </p:sp>
    </p:spTree>
    <p:extLst>
      <p:ext uri="{BB962C8B-B14F-4D97-AF65-F5344CB8AC3E}">
        <p14:creationId xmlns:p14="http://schemas.microsoft.com/office/powerpoint/2010/main" val="5878086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Winners and Losers (1)">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2BED5FF-348F-4721-B761-70F0C14AA5B6}"/>
              </a:ext>
            </a:extLst>
          </p:cNvPr>
          <p:cNvSpPr txBox="1"/>
          <p:nvPr userDrawn="1"/>
        </p:nvSpPr>
        <p:spPr>
          <a:xfrm rot="16200000">
            <a:off x="4157879" y="3950391"/>
            <a:ext cx="1097280" cy="153888"/>
          </a:xfrm>
          <a:prstGeom prst="rect">
            <a:avLst/>
          </a:prstGeom>
          <a:noFill/>
        </p:spPr>
        <p:txBody>
          <a:bodyPr wrap="square" lIns="0" tIns="0" rIns="0" bIns="0" rtlCol="0" anchor="t" anchorCtr="1">
            <a:noAutofit/>
          </a:bodyPr>
          <a:lstStyle/>
          <a:p>
            <a:pPr algn="ctr"/>
            <a:r>
              <a:rPr lang="en-GB" sz="1000" b="0" cap="all" spc="200" baseline="0" noProof="0">
                <a:solidFill>
                  <a:schemeClr val="accent2"/>
                </a:solidFill>
                <a:latin typeface="Aptos" panose="020B0004020202020204" pitchFamily="34" charset="0"/>
              </a:rPr>
              <a:t>LOSERS</a:t>
            </a:r>
          </a:p>
        </p:txBody>
      </p:sp>
      <p:sp>
        <p:nvSpPr>
          <p:cNvPr id="18" name="TextBox 17">
            <a:extLst>
              <a:ext uri="{FF2B5EF4-FFF2-40B4-BE49-F238E27FC236}">
                <a16:creationId xmlns:a16="http://schemas.microsoft.com/office/drawing/2014/main" id="{469DE12D-DF14-4152-A8C4-298B563895C9}"/>
              </a:ext>
            </a:extLst>
          </p:cNvPr>
          <p:cNvSpPr txBox="1"/>
          <p:nvPr userDrawn="1"/>
        </p:nvSpPr>
        <p:spPr>
          <a:xfrm rot="16200000">
            <a:off x="4157308" y="1843296"/>
            <a:ext cx="1097280" cy="153888"/>
          </a:xfrm>
          <a:prstGeom prst="rect">
            <a:avLst/>
          </a:prstGeom>
          <a:noFill/>
        </p:spPr>
        <p:txBody>
          <a:bodyPr wrap="square" lIns="0" tIns="0" rIns="0" bIns="0" rtlCol="0" anchor="ctr" anchorCtr="1">
            <a:noAutofit/>
          </a:bodyPr>
          <a:lstStyle/>
          <a:p>
            <a:pPr algn="ctr"/>
            <a:r>
              <a:rPr lang="en-GB" sz="1000" b="0" cap="all" spc="200" baseline="0" noProof="0">
                <a:solidFill>
                  <a:schemeClr val="accent3"/>
                </a:solidFill>
                <a:latin typeface="Aptos" panose="020B0004020202020204" pitchFamily="34" charset="0"/>
              </a:rPr>
              <a:t>WINNERS</a:t>
            </a:r>
          </a:p>
        </p:txBody>
      </p:sp>
      <p:sp>
        <p:nvSpPr>
          <p:cNvPr id="12" name="Content Placeholder 5">
            <a:extLst>
              <a:ext uri="{FF2B5EF4-FFF2-40B4-BE49-F238E27FC236}">
                <a16:creationId xmlns:a16="http://schemas.microsoft.com/office/drawing/2014/main" id="{A92C357E-FF5C-4EAC-8702-A643D2825586}"/>
              </a:ext>
            </a:extLst>
          </p:cNvPr>
          <p:cNvSpPr>
            <a:spLocks noGrp="1"/>
          </p:cNvSpPr>
          <p:nvPr>
            <p:ph sz="quarter" idx="17" hasCustomPrompt="1"/>
          </p:nvPr>
        </p:nvSpPr>
        <p:spPr>
          <a:xfrm>
            <a:off x="5267325" y="3474720"/>
            <a:ext cx="3575050" cy="1097280"/>
          </a:xfrm>
          <a:prstGeom prst="rect">
            <a:avLst/>
          </a:prstGeom>
        </p:spPr>
        <p:txBody>
          <a:bodyPr/>
          <a:lstStyle>
            <a:lvl1pPr>
              <a:defRPr>
                <a:latin typeface="Aptos" panose="020B0004020202020204" pitchFamily="34" charset="0"/>
              </a:defRPr>
            </a:lvl1pPr>
            <a:lvl2pPr>
              <a:defRPr>
                <a:solidFill>
                  <a:schemeClr val="accent2"/>
                </a:solidFill>
                <a:latin typeface="Aptos" panose="020B0004020202020204" pitchFamily="34" charset="0"/>
              </a:defRPr>
            </a:lvl2pPr>
            <a:lvl3pPr>
              <a:defRPr>
                <a:latin typeface="Aptos" panose="020B0004020202020204" pitchFamily="34" charset="0"/>
              </a:defRPr>
            </a:lvl3pPr>
          </a:lstStyle>
          <a:p>
            <a:pPr lvl="0"/>
            <a:r>
              <a:rPr lang="en-GB" noProof="0"/>
              <a:t>Click to add text</a:t>
            </a:r>
          </a:p>
          <a:p>
            <a:pPr lvl="1"/>
            <a:r>
              <a:rPr lang="en-GB" noProof="0"/>
              <a:t>Second level</a:t>
            </a:r>
          </a:p>
          <a:p>
            <a:pPr lvl="2"/>
            <a:r>
              <a:rPr lang="en-GB" noProof="0"/>
              <a:t>Third level</a:t>
            </a:r>
          </a:p>
        </p:txBody>
      </p:sp>
      <p:sp>
        <p:nvSpPr>
          <p:cNvPr id="8" name="Content Placeholder 3">
            <a:extLst>
              <a:ext uri="{FF2B5EF4-FFF2-40B4-BE49-F238E27FC236}">
                <a16:creationId xmlns:a16="http://schemas.microsoft.com/office/drawing/2014/main" id="{DF6BA210-71A4-4B0B-8FA0-AF6F8A32FB4A}"/>
              </a:ext>
            </a:extLst>
          </p:cNvPr>
          <p:cNvSpPr>
            <a:spLocks noGrp="1"/>
          </p:cNvSpPr>
          <p:nvPr>
            <p:ph sz="quarter" idx="15" hasCustomPrompt="1"/>
          </p:nvPr>
        </p:nvSpPr>
        <p:spPr>
          <a:xfrm>
            <a:off x="5267325" y="1737360"/>
            <a:ext cx="3575050" cy="1097280"/>
          </a:xfrm>
          <a:prstGeom prst="rect">
            <a:avLst/>
          </a:prstGeom>
        </p:spPr>
        <p:txBody>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stStyle>
          <a:p>
            <a:pPr lvl="0"/>
            <a:r>
              <a:rPr lang="en-GB" noProof="0"/>
              <a:t>Click to add text</a:t>
            </a:r>
          </a:p>
          <a:p>
            <a:pPr lvl="1"/>
            <a:r>
              <a:rPr lang="en-GB" noProof="0"/>
              <a:t>Second level</a:t>
            </a:r>
          </a:p>
          <a:p>
            <a:pPr lvl="2"/>
            <a:r>
              <a:rPr lang="en-GB" noProof="0"/>
              <a:t>Third level</a:t>
            </a:r>
          </a:p>
        </p:txBody>
      </p:sp>
      <p:sp>
        <p:nvSpPr>
          <p:cNvPr id="3" name="Content Placeholder 1"/>
          <p:cNvSpPr>
            <a:spLocks noGrp="1"/>
          </p:cNvSpPr>
          <p:nvPr>
            <p:ph idx="1" hasCustomPrompt="1"/>
          </p:nvPr>
        </p:nvSpPr>
        <p:spPr>
          <a:xfrm>
            <a:off x="306000" y="1371600"/>
            <a:ext cx="4187952" cy="3200400"/>
          </a:xfrm>
          <a:prstGeom prst="rect">
            <a:avLst/>
          </a:prstGeom>
        </p:spPr>
        <p:txBody>
          <a:bodyPr>
            <a:noAutofit/>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GB" noProof="0"/>
              <a:t>Click to add text or click icon to insert image, chart or table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Subtitle 2">
            <a:extLst>
              <a:ext uri="{FF2B5EF4-FFF2-40B4-BE49-F238E27FC236}">
                <a16:creationId xmlns:a16="http://schemas.microsoft.com/office/drawing/2014/main" id="{2251F60D-D1A5-42A2-AF44-8937FCBE4B9F}"/>
              </a:ext>
            </a:extLst>
          </p:cNvPr>
          <p:cNvSpPr>
            <a:spLocks noGrp="1"/>
          </p:cNvSpPr>
          <p:nvPr>
            <p:ph type="subTitle" idx="21" hasCustomPrompt="1"/>
          </p:nvPr>
        </p:nvSpPr>
        <p:spPr>
          <a:xfrm>
            <a:off x="306000" y="548640"/>
            <a:ext cx="8229600" cy="621143"/>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latin typeface="Aptos" panose="020B0004020202020204" pitchFamily="34" charset="0"/>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GB" noProof="0"/>
              <a:t>Click to add slide title</a:t>
            </a:r>
          </a:p>
        </p:txBody>
      </p:sp>
      <p:sp>
        <p:nvSpPr>
          <p:cNvPr id="21" name="Text Placeholder 6">
            <a:extLst>
              <a:ext uri="{FF2B5EF4-FFF2-40B4-BE49-F238E27FC236}">
                <a16:creationId xmlns:a16="http://schemas.microsoft.com/office/drawing/2014/main" id="{9623B468-B540-4762-ABC6-DF830FC0C0CE}"/>
              </a:ext>
            </a:extLst>
          </p:cNvPr>
          <p:cNvSpPr>
            <a:spLocks noGrp="1"/>
          </p:cNvSpPr>
          <p:nvPr>
            <p:ph type="body" sz="quarter" idx="22" hasCustomPrompt="1"/>
          </p:nvPr>
        </p:nvSpPr>
        <p:spPr>
          <a:xfrm>
            <a:off x="5267575" y="1371600"/>
            <a:ext cx="3574800" cy="274320"/>
          </a:xfrm>
        </p:spPr>
        <p:txBody>
          <a:bodyPr/>
          <a:lstStyle>
            <a:lvl1pPr>
              <a:defRPr>
                <a:solidFill>
                  <a:schemeClr val="accent3"/>
                </a:solidFill>
                <a:latin typeface="Aptos" panose="020B0004020202020204" pitchFamily="34" charset="0"/>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Click to add text</a:t>
            </a:r>
          </a:p>
        </p:txBody>
      </p:sp>
      <p:sp>
        <p:nvSpPr>
          <p:cNvPr id="22" name="Text Placeholder 8">
            <a:extLst>
              <a:ext uri="{FF2B5EF4-FFF2-40B4-BE49-F238E27FC236}">
                <a16:creationId xmlns:a16="http://schemas.microsoft.com/office/drawing/2014/main" id="{F31F54D3-2053-440A-90B4-1B9F16A606FF}"/>
              </a:ext>
            </a:extLst>
          </p:cNvPr>
          <p:cNvSpPr>
            <a:spLocks noGrp="1"/>
          </p:cNvSpPr>
          <p:nvPr>
            <p:ph type="body" sz="quarter" idx="23" hasCustomPrompt="1"/>
          </p:nvPr>
        </p:nvSpPr>
        <p:spPr>
          <a:xfrm>
            <a:off x="5267575" y="3108960"/>
            <a:ext cx="3574800" cy="274320"/>
          </a:xfrm>
        </p:spPr>
        <p:txBody>
          <a:bodyPr/>
          <a:lstStyle>
            <a:lvl1pPr>
              <a:defRPr>
                <a:solidFill>
                  <a:schemeClr val="accent2"/>
                </a:solidFill>
                <a:latin typeface="Aptos" panose="020B0004020202020204" pitchFamily="34" charset="0"/>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Click to add text</a:t>
            </a:r>
          </a:p>
        </p:txBody>
      </p:sp>
      <p:sp>
        <p:nvSpPr>
          <p:cNvPr id="23" name="Title 1">
            <a:extLst>
              <a:ext uri="{FF2B5EF4-FFF2-40B4-BE49-F238E27FC236}">
                <a16:creationId xmlns:a16="http://schemas.microsoft.com/office/drawing/2014/main" id="{280F3A87-A588-4482-A4EC-5370D65504B1}"/>
              </a:ext>
            </a:extLst>
          </p:cNvPr>
          <p:cNvSpPr>
            <a:spLocks noGrp="1"/>
          </p:cNvSpPr>
          <p:nvPr>
            <p:ph type="title" hasCustomPrompt="1"/>
          </p:nvPr>
        </p:nvSpPr>
        <p:spPr>
          <a:xfrm>
            <a:off x="301752" y="182880"/>
            <a:ext cx="6355080" cy="198077"/>
          </a:xfrm>
          <a:prstGeom prst="rect">
            <a:avLst/>
          </a:prstGeom>
        </p:spPr>
        <p:txBody>
          <a:bodyPr vert="horz" lIns="0" tIns="0" rIns="0" bIns="0" rtlCol="0" anchor="ctr" anchorCtr="0">
            <a:noAutofit/>
          </a:bodyPr>
          <a:lstStyle>
            <a:lvl1pPr>
              <a:lnSpc>
                <a:spcPct val="100000"/>
              </a:lnSpc>
              <a:defRPr lang="en-US" sz="900" b="1" kern="0" cap="all" baseline="0" dirty="0">
                <a:solidFill>
                  <a:schemeClr val="accent3"/>
                </a:solidFill>
                <a:latin typeface="Aptos" panose="020B0004020202020204" pitchFamily="34" charset="0"/>
                <a:ea typeface="+mn-ea"/>
                <a:cs typeface="+mn-cs"/>
              </a:defRPr>
            </a:lvl1pPr>
          </a:lstStyle>
          <a:p>
            <a:pPr lvl="0">
              <a:lnSpc>
                <a:spcPct val="100000"/>
              </a:lnSpc>
              <a:spcBef>
                <a:spcPts val="0"/>
              </a:spcBef>
            </a:pPr>
            <a:r>
              <a:rPr lang="en-GB" noProof="0"/>
              <a:t>Click to add section title</a:t>
            </a:r>
          </a:p>
        </p:txBody>
      </p:sp>
      <p:sp>
        <p:nvSpPr>
          <p:cNvPr id="4" name="Slide Number Placeholder 5">
            <a:extLst>
              <a:ext uri="{FF2B5EF4-FFF2-40B4-BE49-F238E27FC236}">
                <a16:creationId xmlns:a16="http://schemas.microsoft.com/office/drawing/2014/main" id="{78144239-D8F6-9E26-B507-E65B7E741F61}"/>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smtClean="0"/>
              <a:pPr/>
              <a:t>‹#›</a:t>
            </a:fld>
            <a:endParaRPr lang="en-GB"/>
          </a:p>
        </p:txBody>
      </p:sp>
      <p:sp>
        <p:nvSpPr>
          <p:cNvPr id="5" name="Bent Arrow 4">
            <a:extLst>
              <a:ext uri="{FF2B5EF4-FFF2-40B4-BE49-F238E27FC236}">
                <a16:creationId xmlns:a16="http://schemas.microsoft.com/office/drawing/2014/main" id="{7CB9E9B5-46C5-CD6C-F92B-3D2D0BDB396F}"/>
              </a:ext>
            </a:extLst>
          </p:cNvPr>
          <p:cNvSpPr/>
          <p:nvPr userDrawn="1"/>
        </p:nvSpPr>
        <p:spPr>
          <a:xfrm rot="16200000" flipH="1" flipV="1">
            <a:off x="3902299" y="3342599"/>
            <a:ext cx="1828800" cy="630001"/>
          </a:xfrm>
          <a:prstGeom prst="bentArrow">
            <a:avLst>
              <a:gd name="adj1" fmla="val 27390"/>
              <a:gd name="adj2" fmla="val 25000"/>
              <a:gd name="adj3" fmla="val 25000"/>
              <a:gd name="adj4" fmla="val 88695"/>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latin typeface="Aptos" panose="020B0004020202020204" pitchFamily="34" charset="0"/>
            </a:endParaRPr>
          </a:p>
        </p:txBody>
      </p:sp>
      <p:sp>
        <p:nvSpPr>
          <p:cNvPr id="2" name="Bent Arrow 1">
            <a:extLst>
              <a:ext uri="{FF2B5EF4-FFF2-40B4-BE49-F238E27FC236}">
                <a16:creationId xmlns:a16="http://schemas.microsoft.com/office/drawing/2014/main" id="{417FD2C4-DE49-92B0-160D-10ACCACAA0C6}"/>
              </a:ext>
            </a:extLst>
          </p:cNvPr>
          <p:cNvSpPr/>
          <p:nvPr userDrawn="1"/>
        </p:nvSpPr>
        <p:spPr>
          <a:xfrm rot="5400000" flipH="1">
            <a:off x="3902299" y="1971000"/>
            <a:ext cx="1828800" cy="630001"/>
          </a:xfrm>
          <a:prstGeom prst="bentArrow">
            <a:avLst>
              <a:gd name="adj1" fmla="val 27390"/>
              <a:gd name="adj2" fmla="val 25000"/>
              <a:gd name="adj3" fmla="val 25000"/>
              <a:gd name="adj4" fmla="val 88695"/>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latin typeface="Aptos" panose="020B0004020202020204" pitchFamily="34" charset="0"/>
            </a:endParaRPr>
          </a:p>
        </p:txBody>
      </p:sp>
    </p:spTree>
    <p:extLst>
      <p:ext uri="{BB962C8B-B14F-4D97-AF65-F5344CB8AC3E}">
        <p14:creationId xmlns:p14="http://schemas.microsoft.com/office/powerpoint/2010/main" val="3914359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C Overview - Imag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DA09DD0-E0AC-424D-AB79-3BE087C9EB28}"/>
              </a:ext>
            </a:extLst>
          </p:cNvPr>
          <p:cNvSpPr>
            <a:spLocks noGrp="1"/>
          </p:cNvSpPr>
          <p:nvPr>
            <p:ph type="body" sz="quarter" idx="12" hasCustomPrompt="1"/>
          </p:nvPr>
        </p:nvSpPr>
        <p:spPr>
          <a:xfrm>
            <a:off x="304800" y="1188720"/>
            <a:ext cx="5577840" cy="3383280"/>
          </a:xfrm>
          <a:prstGeom prst="rect">
            <a:avLst/>
          </a:prstGeom>
        </p:spPr>
        <p:txBody>
          <a:bodyPr>
            <a:noAutofit/>
          </a:bodyPr>
          <a:lstStyle>
            <a:lvl1pPr>
              <a:spcAft>
                <a:spcPts val="1200"/>
              </a:spcAft>
              <a:defRPr>
                <a:latin typeface="Aptos" panose="020B0004020202020204" pitchFamily="34" charset="0"/>
              </a:defRPr>
            </a:lvl1pPr>
            <a:lvl2pPr>
              <a:defRPr sz="1400">
                <a:solidFill>
                  <a:schemeClr val="tx1"/>
                </a:solidFill>
              </a:defRPr>
            </a:lvl2pPr>
          </a:lstStyle>
          <a:p>
            <a:pPr lvl="0"/>
            <a:r>
              <a:rPr lang="en-GB" noProof="0"/>
              <a:t>Click to add text</a:t>
            </a:r>
          </a:p>
        </p:txBody>
      </p:sp>
      <p:sp>
        <p:nvSpPr>
          <p:cNvPr id="16" name="TextBox 15">
            <a:extLst>
              <a:ext uri="{FF2B5EF4-FFF2-40B4-BE49-F238E27FC236}">
                <a16:creationId xmlns:a16="http://schemas.microsoft.com/office/drawing/2014/main" id="{75D6A708-D72F-1248-B0C7-C11B34C20893}"/>
              </a:ext>
            </a:extLst>
          </p:cNvPr>
          <p:cNvSpPr txBox="1"/>
          <p:nvPr userDrawn="1"/>
        </p:nvSpPr>
        <p:spPr>
          <a:xfrm>
            <a:off x="304800" y="361950"/>
            <a:ext cx="4191000" cy="616458"/>
          </a:xfrm>
          <a:prstGeom prst="rect">
            <a:avLst/>
          </a:prstGeom>
          <a:noFill/>
        </p:spPr>
        <p:txBody>
          <a:bodyPr wrap="square" lIns="0" tIns="0" rIns="0" bIns="0" rtlCol="0" anchor="ctr" anchorCtr="0">
            <a:noAutofit/>
          </a:bodyPr>
          <a:lstStyle/>
          <a:p>
            <a:pPr algn="l">
              <a:lnSpc>
                <a:spcPts val="2300"/>
              </a:lnSpc>
            </a:pPr>
            <a:r>
              <a:rPr lang="en-GB" sz="2400" kern="1200" noProof="0">
                <a:solidFill>
                  <a:schemeClr val="tx1"/>
                </a:solidFill>
                <a:latin typeface="Aptos" panose="020B0004020202020204" pitchFamily="34" charset="0"/>
                <a:ea typeface="+mj-ea"/>
                <a:cs typeface="+mj-cs"/>
              </a:rPr>
              <a:t>Today’s insights</a:t>
            </a:r>
          </a:p>
        </p:txBody>
      </p:sp>
      <p:sp>
        <p:nvSpPr>
          <p:cNvPr id="23" name="Picture Placeholder 22">
            <a:extLst>
              <a:ext uri="{FF2B5EF4-FFF2-40B4-BE49-F238E27FC236}">
                <a16:creationId xmlns:a16="http://schemas.microsoft.com/office/drawing/2014/main" id="{5629267B-02C6-DEC8-0B2F-524DB58AFA1E}"/>
              </a:ext>
            </a:extLst>
          </p:cNvPr>
          <p:cNvSpPr>
            <a:spLocks noGrp="1"/>
          </p:cNvSpPr>
          <p:nvPr>
            <p:ph type="pic" sz="quarter" idx="14" hasCustomPrompt="1"/>
          </p:nvPr>
        </p:nvSpPr>
        <p:spPr>
          <a:xfrm>
            <a:off x="6126480" y="1"/>
            <a:ext cx="3017520" cy="4114797"/>
          </a:xfrm>
          <a:custGeom>
            <a:avLst/>
            <a:gdLst>
              <a:gd name="connsiteX0" fmla="*/ 0 w 3017520"/>
              <a:gd name="connsiteY0" fmla="*/ 0 h 4114797"/>
              <a:gd name="connsiteX1" fmla="*/ 3017520 w 3017520"/>
              <a:gd name="connsiteY1" fmla="*/ 0 h 4114797"/>
              <a:gd name="connsiteX2" fmla="*/ 3017520 w 3017520"/>
              <a:gd name="connsiteY2" fmla="*/ 4114797 h 4114797"/>
              <a:gd name="connsiteX3" fmla="*/ 502930 w 3017520"/>
              <a:gd name="connsiteY3" fmla="*/ 4114797 h 4114797"/>
              <a:gd name="connsiteX4" fmla="*/ 0 w 3017520"/>
              <a:gd name="connsiteY4" fmla="*/ 3611867 h 4114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7520" h="4114797">
                <a:moveTo>
                  <a:pt x="0" y="0"/>
                </a:moveTo>
                <a:lnTo>
                  <a:pt x="3017520" y="0"/>
                </a:lnTo>
                <a:lnTo>
                  <a:pt x="3017520" y="4114797"/>
                </a:lnTo>
                <a:lnTo>
                  <a:pt x="502930" y="4114797"/>
                </a:lnTo>
                <a:cubicBezTo>
                  <a:pt x="225169" y="4114797"/>
                  <a:pt x="0" y="3889628"/>
                  <a:pt x="0" y="3611867"/>
                </a:cubicBezTo>
                <a:close/>
              </a:path>
            </a:pathLst>
          </a:custGeom>
          <a:blipFill>
            <a:blip r:embed="rId2"/>
            <a:stretch>
              <a:fillRect/>
            </a:stretch>
          </a:blipFill>
        </p:spPr>
        <p:txBody>
          <a:bodyPr wrap="square" lIns="274320" tIns="365760" rIns="274320" anchor="ctr" anchorCtr="0">
            <a:noAutofit/>
          </a:bodyPr>
          <a:lstStyle>
            <a:lvl1pPr algn="ctr">
              <a:defRPr sz="1200">
                <a:solidFill>
                  <a:schemeClr val="bg1"/>
                </a:solidFill>
                <a:latin typeface="Aptos" panose="020B0004020202020204" pitchFamily="34" charset="0"/>
              </a:defRPr>
            </a:lvl1pPr>
          </a:lstStyle>
          <a:p>
            <a:r>
              <a:rPr lang="en-GB" noProof="0"/>
              <a:t>Click icon to insert an image</a:t>
            </a:r>
          </a:p>
        </p:txBody>
      </p:sp>
      <p:sp>
        <p:nvSpPr>
          <p:cNvPr id="24" name="Slide Number Placeholder 5">
            <a:extLst>
              <a:ext uri="{FF2B5EF4-FFF2-40B4-BE49-F238E27FC236}">
                <a16:creationId xmlns:a16="http://schemas.microsoft.com/office/drawing/2014/main" id="{215FB29B-E13A-EA92-420E-63830A3A4A4D}"/>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noProof="0" smtClean="0"/>
              <a:pPr/>
              <a:t>‹#›</a:t>
            </a:fld>
            <a:endParaRPr lang="en-GB" noProof="0"/>
          </a:p>
        </p:txBody>
      </p:sp>
    </p:spTree>
    <p:extLst>
      <p:ext uri="{BB962C8B-B14F-4D97-AF65-F5344CB8AC3E}">
        <p14:creationId xmlns:p14="http://schemas.microsoft.com/office/powerpoint/2010/main" val="37779020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0BE23-306C-9483-B41B-B5EAEDF5868F}"/>
              </a:ext>
            </a:extLst>
          </p:cNvPr>
          <p:cNvSpPr>
            <a:spLocks noGrp="1"/>
          </p:cNvSpPr>
          <p:nvPr>
            <p:ph type="title"/>
          </p:nvPr>
        </p:nvSpPr>
        <p:spPr>
          <a:xfrm>
            <a:off x="301752" y="548640"/>
            <a:ext cx="4480560" cy="616458"/>
          </a:xfrm>
        </p:spPr>
        <p:txBody>
          <a:bodyPr/>
          <a:lstStyle/>
          <a:p>
            <a:r>
              <a:rPr lang="en-GB" noProof="0"/>
              <a:t>Click to edit Master title style</a:t>
            </a:r>
          </a:p>
        </p:txBody>
      </p:sp>
      <p:sp>
        <p:nvSpPr>
          <p:cNvPr id="3" name="Slide Number Placeholder 2">
            <a:extLst>
              <a:ext uri="{FF2B5EF4-FFF2-40B4-BE49-F238E27FC236}">
                <a16:creationId xmlns:a16="http://schemas.microsoft.com/office/drawing/2014/main" id="{F1400FE6-9A77-C69E-B324-73A63FAF40DC}"/>
              </a:ext>
            </a:extLst>
          </p:cNvPr>
          <p:cNvSpPr>
            <a:spLocks noGrp="1"/>
          </p:cNvSpPr>
          <p:nvPr>
            <p:ph type="sldNum" sz="quarter" idx="10"/>
          </p:nvPr>
        </p:nvSpPr>
        <p:spPr/>
        <p:txBody>
          <a:bodyPr/>
          <a:lstStyle/>
          <a:p>
            <a:fld id="{A7B9C364-902F-A048-87C3-DD7A523A6C86}" type="slidenum">
              <a:rPr lang="en-GB" noProof="0" smtClean="0"/>
              <a:pPr/>
              <a:t>‹#›</a:t>
            </a:fld>
            <a:endParaRPr lang="en-GB" noProof="0" dirty="0"/>
          </a:p>
        </p:txBody>
      </p:sp>
      <p:sp>
        <p:nvSpPr>
          <p:cNvPr id="8" name="Picture Placeholder 7">
            <a:extLst>
              <a:ext uri="{FF2B5EF4-FFF2-40B4-BE49-F238E27FC236}">
                <a16:creationId xmlns:a16="http://schemas.microsoft.com/office/drawing/2014/main" id="{5F0BA852-5E22-9A2C-6D52-1CF3E231231A}"/>
              </a:ext>
            </a:extLst>
          </p:cNvPr>
          <p:cNvSpPr>
            <a:spLocks noGrp="1"/>
          </p:cNvSpPr>
          <p:nvPr>
            <p:ph type="pic" sz="quarter" idx="11" hasCustomPrompt="1"/>
          </p:nvPr>
        </p:nvSpPr>
        <p:spPr>
          <a:xfrm>
            <a:off x="5030787" y="0"/>
            <a:ext cx="4113213" cy="4386263"/>
          </a:xfrm>
          <a:custGeom>
            <a:avLst/>
            <a:gdLst>
              <a:gd name="connsiteX0" fmla="*/ 0 w 4113213"/>
              <a:gd name="connsiteY0" fmla="*/ 0 h 4386263"/>
              <a:gd name="connsiteX1" fmla="*/ 4113213 w 4113213"/>
              <a:gd name="connsiteY1" fmla="*/ 0 h 4386263"/>
              <a:gd name="connsiteX2" fmla="*/ 4113213 w 4113213"/>
              <a:gd name="connsiteY2" fmla="*/ 4386263 h 4386263"/>
              <a:gd name="connsiteX3" fmla="*/ 684227 w 4113213"/>
              <a:gd name="connsiteY3" fmla="*/ 4386263 h 4386263"/>
              <a:gd name="connsiteX4" fmla="*/ 12347 w 4113213"/>
              <a:gd name="connsiteY4" fmla="*/ 3838665 h 4386263"/>
              <a:gd name="connsiteX5" fmla="*/ 0 w 4113213"/>
              <a:gd name="connsiteY5" fmla="*/ 3716191 h 438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3213" h="4386263">
                <a:moveTo>
                  <a:pt x="0" y="0"/>
                </a:moveTo>
                <a:lnTo>
                  <a:pt x="4113213" y="0"/>
                </a:lnTo>
                <a:lnTo>
                  <a:pt x="4113213" y="4386263"/>
                </a:lnTo>
                <a:lnTo>
                  <a:pt x="684227" y="4386263"/>
                </a:lnTo>
                <a:cubicBezTo>
                  <a:pt x="352808" y="4386263"/>
                  <a:pt x="76296" y="4151179"/>
                  <a:pt x="12347" y="3838665"/>
                </a:cubicBezTo>
                <a:lnTo>
                  <a:pt x="0" y="3716191"/>
                </a:lnTo>
                <a:close/>
              </a:path>
            </a:pathLst>
          </a:custGeom>
          <a:blipFill>
            <a:blip r:embed="rId2"/>
            <a:stretch>
              <a:fillRect/>
            </a:stretch>
          </a:blipFill>
        </p:spPr>
        <p:txBody>
          <a:bodyPr wrap="square" anchor="ctr" anchorCtr="1">
            <a:noAutofit/>
          </a:bodyPr>
          <a:lstStyle>
            <a:lvl1pPr>
              <a:defRPr>
                <a:solidFill>
                  <a:schemeClr val="bg1"/>
                </a:solidFill>
              </a:defRPr>
            </a:lvl1pPr>
          </a:lstStyle>
          <a:p>
            <a:r>
              <a:rPr lang="en-GB" noProof="0" dirty="0"/>
              <a:t>Click icon to insert photo</a:t>
            </a:r>
          </a:p>
        </p:txBody>
      </p:sp>
      <p:sp>
        <p:nvSpPr>
          <p:cNvPr id="9" name="Text Placeholder 1">
            <a:extLst>
              <a:ext uri="{FF2B5EF4-FFF2-40B4-BE49-F238E27FC236}">
                <a16:creationId xmlns:a16="http://schemas.microsoft.com/office/drawing/2014/main" id="{F0039FFA-FC5E-097B-AF40-A3BBB3D399A7}"/>
              </a:ext>
            </a:extLst>
          </p:cNvPr>
          <p:cNvSpPr>
            <a:spLocks noGrp="1"/>
          </p:cNvSpPr>
          <p:nvPr>
            <p:ph type="body" sz="quarter" idx="19" hasCustomPrompt="1"/>
          </p:nvPr>
        </p:nvSpPr>
        <p:spPr>
          <a:xfrm>
            <a:off x="301752" y="182880"/>
            <a:ext cx="2468880" cy="201168"/>
          </a:xfrm>
          <a:prstGeom prst="rect">
            <a:avLst/>
          </a:prstGeom>
        </p:spPr>
        <p:txBody>
          <a:bodyPr anchor="ctr">
            <a:noAutofit/>
          </a:bodyPr>
          <a:lstStyle>
            <a:lvl1pPr algn="l">
              <a:lnSpc>
                <a:spcPct val="100000"/>
              </a:lnSpc>
              <a:defRPr sz="900" b="1">
                <a:solidFill>
                  <a:schemeClr val="accent1"/>
                </a:solidFill>
                <a:latin typeface="Aptos" panose="020B0004020202020204" pitchFamily="34" charset="0"/>
              </a:defRPr>
            </a:lvl1pPr>
          </a:lstStyle>
          <a:p>
            <a:pPr lvl="0"/>
            <a:r>
              <a:rPr lang="en-GB" noProof="0"/>
              <a:t>CLICK TO ADD TEXT</a:t>
            </a:r>
          </a:p>
        </p:txBody>
      </p:sp>
      <p:sp>
        <p:nvSpPr>
          <p:cNvPr id="11" name="Text Placeholder 10">
            <a:extLst>
              <a:ext uri="{FF2B5EF4-FFF2-40B4-BE49-F238E27FC236}">
                <a16:creationId xmlns:a16="http://schemas.microsoft.com/office/drawing/2014/main" id="{91513C45-EF1F-1857-4ECB-1B3FF76751C5}"/>
              </a:ext>
            </a:extLst>
          </p:cNvPr>
          <p:cNvSpPr>
            <a:spLocks noGrp="1"/>
          </p:cNvSpPr>
          <p:nvPr>
            <p:ph type="body" sz="quarter" idx="20"/>
          </p:nvPr>
        </p:nvSpPr>
        <p:spPr>
          <a:xfrm>
            <a:off x="301752" y="1371600"/>
            <a:ext cx="4480560" cy="3108960"/>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39295026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1 Quote - Charcoal">
    <p:bg>
      <p:bgPr>
        <a:solidFill>
          <a:schemeClr val="accent2"/>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B1DCE14-6E0E-AE1D-8411-0EEE97317783}"/>
              </a:ext>
            </a:extLst>
          </p:cNvPr>
          <p:cNvSpPr>
            <a:spLocks noGrp="1"/>
          </p:cNvSpPr>
          <p:nvPr>
            <p:ph type="pic" sz="quarter" idx="15" hasCustomPrompt="1"/>
          </p:nvPr>
        </p:nvSpPr>
        <p:spPr>
          <a:xfrm>
            <a:off x="4572001" y="1"/>
            <a:ext cx="4571999" cy="4479567"/>
          </a:xfrm>
          <a:custGeom>
            <a:avLst/>
            <a:gdLst>
              <a:gd name="connsiteX0" fmla="*/ 0 w 4571999"/>
              <a:gd name="connsiteY0" fmla="*/ 0 h 4479567"/>
              <a:gd name="connsiteX1" fmla="*/ 4571999 w 4571999"/>
              <a:gd name="connsiteY1" fmla="*/ 0 h 4479567"/>
              <a:gd name="connsiteX2" fmla="*/ 4571999 w 4571999"/>
              <a:gd name="connsiteY2" fmla="*/ 4479567 h 4479567"/>
              <a:gd name="connsiteX3" fmla="*/ 727111 w 4571999"/>
              <a:gd name="connsiteY3" fmla="*/ 4479567 h 4479567"/>
              <a:gd name="connsiteX4" fmla="*/ 670422 w 4571999"/>
              <a:gd name="connsiteY4" fmla="*/ 4476705 h 4479567"/>
              <a:gd name="connsiteX5" fmla="*/ 0 w 4571999"/>
              <a:gd name="connsiteY5" fmla="*/ 3733785 h 447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1999" h="4479567">
                <a:moveTo>
                  <a:pt x="0" y="0"/>
                </a:moveTo>
                <a:lnTo>
                  <a:pt x="4571999" y="0"/>
                </a:lnTo>
                <a:lnTo>
                  <a:pt x="4571999" y="4479567"/>
                </a:lnTo>
                <a:lnTo>
                  <a:pt x="727111" y="4479567"/>
                </a:lnTo>
                <a:lnTo>
                  <a:pt x="670422" y="4476705"/>
                </a:lnTo>
                <a:cubicBezTo>
                  <a:pt x="293856" y="4438462"/>
                  <a:pt x="0" y="4120440"/>
                  <a:pt x="0" y="3733785"/>
                </a:cubicBezTo>
                <a:close/>
              </a:path>
            </a:pathLst>
          </a:custGeom>
          <a:blipFill>
            <a:blip r:embed="rId2"/>
            <a:stretch>
              <a:fillRect/>
            </a:stretch>
          </a:blipFill>
        </p:spPr>
        <p:txBody>
          <a:bodyPr wrap="none" lIns="0" tIns="0" rIns="0" bIns="0" anchor="ctr" anchorCtr="1">
            <a:noAutofit/>
          </a:bodyPr>
          <a:lstStyle>
            <a:lvl1pPr marL="0" marR="0" indent="0" algn="ctr" defTabSz="685800" rtl="0" eaLnBrk="1" fontAlgn="auto" latinLnBrk="0" hangingPunct="1">
              <a:lnSpc>
                <a:spcPts val="1800"/>
              </a:lnSpc>
              <a:spcBef>
                <a:spcPts val="0"/>
              </a:spcBef>
              <a:spcAft>
                <a:spcPts val="600"/>
              </a:spcAft>
              <a:buClrTx/>
              <a:buSzTx/>
              <a:buFontTx/>
              <a:buNone/>
              <a:tabLst/>
              <a:defRPr>
                <a:solidFill>
                  <a:schemeClr val="bg1"/>
                </a:solidFill>
                <a:latin typeface="Aptos" panose="020B0004020202020204" pitchFamily="34" charset="0"/>
              </a:defRPr>
            </a:lvl1pPr>
          </a:lstStyle>
          <a:p>
            <a:pPr marL="0" marR="0" lvl="0" indent="0" algn="l" defTabSz="685800" rtl="0" eaLnBrk="1" fontAlgn="auto" latinLnBrk="0" hangingPunct="1">
              <a:lnSpc>
                <a:spcPts val="1800"/>
              </a:lnSpc>
              <a:spcBef>
                <a:spcPts val="0"/>
              </a:spcBef>
              <a:spcAft>
                <a:spcPts val="600"/>
              </a:spcAft>
              <a:buClrTx/>
              <a:buSzTx/>
              <a:buFontTx/>
              <a:buNone/>
              <a:tabLst/>
              <a:defRPr/>
            </a:pPr>
            <a:r>
              <a:rPr lang="en-GB" noProof="0"/>
              <a:t>Click icon to insert image</a:t>
            </a:r>
          </a:p>
        </p:txBody>
      </p:sp>
      <p:sp>
        <p:nvSpPr>
          <p:cNvPr id="5" name="Text Placeholder 2">
            <a:extLst>
              <a:ext uri="{FF2B5EF4-FFF2-40B4-BE49-F238E27FC236}">
                <a16:creationId xmlns:a16="http://schemas.microsoft.com/office/drawing/2014/main" id="{EF35A912-637C-4640-BD24-95DCD9C2980F}"/>
              </a:ext>
            </a:extLst>
          </p:cNvPr>
          <p:cNvSpPr>
            <a:spLocks noGrp="1"/>
          </p:cNvSpPr>
          <p:nvPr>
            <p:ph type="body" sz="quarter" idx="18" hasCustomPrompt="1"/>
          </p:nvPr>
        </p:nvSpPr>
        <p:spPr>
          <a:xfrm>
            <a:off x="315750" y="4023360"/>
            <a:ext cx="3970338" cy="457200"/>
          </a:xfrm>
          <a:noFill/>
        </p:spPr>
        <p:txBody>
          <a:bodyPr vert="horz" lIns="0" tIns="0" rIns="0" bIns="0" rtlCol="0" anchor="ctr">
            <a:noAutofit/>
          </a:bodyPr>
          <a:lstStyle>
            <a:lvl1pPr>
              <a:lnSpc>
                <a:spcPct val="100000"/>
              </a:lnSpc>
              <a:defRPr lang="en-US" sz="1400" i="1" smtClean="0">
                <a:solidFill>
                  <a:schemeClr val="bg1"/>
                </a:solidFill>
                <a:latin typeface="Aptos" panose="020B0004020202020204" pitchFamily="34" charset="0"/>
              </a:defRPr>
            </a:lvl1pPr>
            <a:lvl2pPr>
              <a:defRPr lang="en-US" smtClean="0"/>
            </a:lvl2pPr>
            <a:lvl3pPr>
              <a:defRPr lang="en-US" smtClean="0"/>
            </a:lvl3pPr>
            <a:lvl4pPr>
              <a:defRPr lang="en-US" smtClean="0"/>
            </a:lvl4pPr>
            <a:lvl5pPr>
              <a:defRPr lang="en-GB"/>
            </a:lvl5pPr>
          </a:lstStyle>
          <a:p>
            <a:pPr lvl="0" algn="r">
              <a:lnSpc>
                <a:spcPct val="100000"/>
              </a:lnSpc>
            </a:pPr>
            <a:r>
              <a:rPr lang="en-GB" noProof="0"/>
              <a:t>– Author</a:t>
            </a:r>
          </a:p>
        </p:txBody>
      </p:sp>
      <p:sp>
        <p:nvSpPr>
          <p:cNvPr id="14" name="Text Placeholder 1">
            <a:extLst>
              <a:ext uri="{FF2B5EF4-FFF2-40B4-BE49-F238E27FC236}">
                <a16:creationId xmlns:a16="http://schemas.microsoft.com/office/drawing/2014/main" id="{8D0DB8C8-FBFB-45F6-9019-3D76D907EB15}"/>
              </a:ext>
            </a:extLst>
          </p:cNvPr>
          <p:cNvSpPr>
            <a:spLocks noGrp="1"/>
          </p:cNvSpPr>
          <p:nvPr>
            <p:ph type="body" sz="quarter" idx="17" hasCustomPrompt="1"/>
          </p:nvPr>
        </p:nvSpPr>
        <p:spPr>
          <a:xfrm>
            <a:off x="315750" y="731520"/>
            <a:ext cx="3960000" cy="3200400"/>
          </a:xfrm>
          <a:prstGeom prst="rect">
            <a:avLst/>
          </a:prstGeom>
        </p:spPr>
        <p:txBody>
          <a:bodyPr>
            <a:noAutofit/>
          </a:bodyPr>
          <a:lstStyle>
            <a:lvl1pPr>
              <a:lnSpc>
                <a:spcPct val="100000"/>
              </a:lnSpc>
              <a:defRPr lang="en-US" sz="2400" kern="0" baseline="0" dirty="0">
                <a:solidFill>
                  <a:schemeClr val="bg1"/>
                </a:solidFill>
                <a:latin typeface="Aptos" panose="020B0004020202020204" pitchFamily="34"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ts val="2000"/>
              </a:lnSpc>
              <a:spcBef>
                <a:spcPts val="0"/>
              </a:spcBef>
              <a:spcAft>
                <a:spcPts val="1000"/>
              </a:spcAft>
              <a:buClrTx/>
              <a:buSzPct val="100000"/>
              <a:buFont typeface="Wingdings" charset="2"/>
              <a:buNone/>
              <a:tabLst/>
            </a:pPr>
            <a:r>
              <a:rPr lang="en-GB" noProof="0"/>
              <a:t>Click to add text</a:t>
            </a:r>
          </a:p>
        </p:txBody>
      </p:sp>
      <p:sp>
        <p:nvSpPr>
          <p:cNvPr id="12" name="Slide Number Placeholder 5">
            <a:extLst>
              <a:ext uri="{FF2B5EF4-FFF2-40B4-BE49-F238E27FC236}">
                <a16:creationId xmlns:a16="http://schemas.microsoft.com/office/drawing/2014/main" id="{8594C747-7335-9A6F-CE75-E52B0D1EA505}"/>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noProof="0" smtClean="0"/>
              <a:pPr/>
              <a:t>‹#›</a:t>
            </a:fld>
            <a:endParaRPr lang="en-GB" noProof="0"/>
          </a:p>
        </p:txBody>
      </p:sp>
      <p:pic>
        <p:nvPicPr>
          <p:cNvPr id="2" name="Picture 1">
            <a:extLst>
              <a:ext uri="{FF2B5EF4-FFF2-40B4-BE49-F238E27FC236}">
                <a16:creationId xmlns:a16="http://schemas.microsoft.com/office/drawing/2014/main" id="{747149A0-A1F1-C4B8-D968-10C697784E19}"/>
              </a:ext>
            </a:extLst>
          </p:cNvPr>
          <p:cNvPicPr>
            <a:picLocks noChangeAspect="1"/>
          </p:cNvPicPr>
          <p:nvPr userDrawn="1"/>
        </p:nvPicPr>
        <p:blipFill>
          <a:blip r:embed="rId3"/>
          <a:stretch>
            <a:fillRect/>
          </a:stretch>
        </p:blipFill>
        <p:spPr>
          <a:xfrm>
            <a:off x="320040" y="271979"/>
            <a:ext cx="365760" cy="278540"/>
          </a:xfrm>
          <a:prstGeom prst="rect">
            <a:avLst/>
          </a:prstGeom>
        </p:spPr>
      </p:pic>
    </p:spTree>
    <p:extLst>
      <p:ext uri="{BB962C8B-B14F-4D97-AF65-F5344CB8AC3E}">
        <p14:creationId xmlns:p14="http://schemas.microsoft.com/office/powerpoint/2010/main" val="41866735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1 Quote - Accent">
    <p:bg>
      <p:bgPr>
        <a:solidFill>
          <a:schemeClr val="accent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6B47BD5-1D9C-1249-06F2-73C77950F062}"/>
              </a:ext>
            </a:extLst>
          </p:cNvPr>
          <p:cNvSpPr>
            <a:spLocks noGrp="1"/>
          </p:cNvSpPr>
          <p:nvPr>
            <p:ph type="pic" sz="quarter" idx="15" hasCustomPrompt="1"/>
          </p:nvPr>
        </p:nvSpPr>
        <p:spPr>
          <a:xfrm>
            <a:off x="4582338" y="1"/>
            <a:ext cx="4561662" cy="4478455"/>
          </a:xfrm>
          <a:custGeom>
            <a:avLst/>
            <a:gdLst>
              <a:gd name="connsiteX0" fmla="*/ 0 w 4561662"/>
              <a:gd name="connsiteY0" fmla="*/ 0 h 4478455"/>
              <a:gd name="connsiteX1" fmla="*/ 4561662 w 4561662"/>
              <a:gd name="connsiteY1" fmla="*/ 0 h 4478455"/>
              <a:gd name="connsiteX2" fmla="*/ 4561662 w 4561662"/>
              <a:gd name="connsiteY2" fmla="*/ 4478455 h 4478455"/>
              <a:gd name="connsiteX3" fmla="*/ 746424 w 4561662"/>
              <a:gd name="connsiteY3" fmla="*/ 4478455 h 4478455"/>
              <a:gd name="connsiteX4" fmla="*/ 0 w 4561662"/>
              <a:gd name="connsiteY4" fmla="*/ 3732031 h 4478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1662" h="4478455">
                <a:moveTo>
                  <a:pt x="0" y="0"/>
                </a:moveTo>
                <a:lnTo>
                  <a:pt x="4561662" y="0"/>
                </a:lnTo>
                <a:lnTo>
                  <a:pt x="4561662" y="4478455"/>
                </a:lnTo>
                <a:lnTo>
                  <a:pt x="746424" y="4478455"/>
                </a:lnTo>
                <a:cubicBezTo>
                  <a:pt x="334185" y="4478455"/>
                  <a:pt x="0" y="4144270"/>
                  <a:pt x="0" y="3732031"/>
                </a:cubicBezTo>
                <a:close/>
              </a:path>
            </a:pathLst>
          </a:custGeom>
          <a:blipFill>
            <a:blip r:embed="rId2"/>
            <a:stretch>
              <a:fillRect/>
            </a:stretch>
          </a:blipFill>
        </p:spPr>
        <p:txBody>
          <a:bodyPr wrap="square" lIns="0" tIns="0" rIns="0" bIns="0" anchor="ctr" anchorCtr="1">
            <a:noAutofit/>
          </a:bodyPr>
          <a:lstStyle>
            <a:lvl1pPr marL="0" marR="0" indent="0" algn="ctr" defTabSz="685800" rtl="0" eaLnBrk="1" fontAlgn="auto" latinLnBrk="0" hangingPunct="1">
              <a:lnSpc>
                <a:spcPts val="1800"/>
              </a:lnSpc>
              <a:spcBef>
                <a:spcPts val="0"/>
              </a:spcBef>
              <a:spcAft>
                <a:spcPts val="600"/>
              </a:spcAft>
              <a:buClrTx/>
              <a:buSzTx/>
              <a:buFontTx/>
              <a:buNone/>
              <a:tabLst/>
              <a:defRPr>
                <a:solidFill>
                  <a:schemeClr val="bg1"/>
                </a:solidFill>
                <a:latin typeface="Aptos" panose="020B0004020202020204" pitchFamily="34" charset="0"/>
              </a:defRPr>
            </a:lvl1pPr>
          </a:lstStyle>
          <a:p>
            <a:pPr marL="0" marR="0" lvl="0" indent="0" algn="l" defTabSz="685800" rtl="0" eaLnBrk="1" fontAlgn="auto" latinLnBrk="0" hangingPunct="1">
              <a:lnSpc>
                <a:spcPts val="1800"/>
              </a:lnSpc>
              <a:spcBef>
                <a:spcPts val="0"/>
              </a:spcBef>
              <a:spcAft>
                <a:spcPts val="600"/>
              </a:spcAft>
              <a:buClrTx/>
              <a:buSzTx/>
              <a:buFontTx/>
              <a:buNone/>
              <a:tabLst/>
              <a:defRPr/>
            </a:pPr>
            <a:r>
              <a:rPr lang="en-GB" noProof="0"/>
              <a:t>Click  icon to insert an image</a:t>
            </a:r>
          </a:p>
        </p:txBody>
      </p:sp>
      <p:sp>
        <p:nvSpPr>
          <p:cNvPr id="5" name="Text Placeholder 2">
            <a:extLst>
              <a:ext uri="{FF2B5EF4-FFF2-40B4-BE49-F238E27FC236}">
                <a16:creationId xmlns:a16="http://schemas.microsoft.com/office/drawing/2014/main" id="{EF35A912-637C-4640-BD24-95DCD9C2980F}"/>
              </a:ext>
            </a:extLst>
          </p:cNvPr>
          <p:cNvSpPr>
            <a:spLocks noGrp="1"/>
          </p:cNvSpPr>
          <p:nvPr>
            <p:ph type="body" sz="quarter" idx="18" hasCustomPrompt="1"/>
          </p:nvPr>
        </p:nvSpPr>
        <p:spPr>
          <a:xfrm>
            <a:off x="315750" y="4023360"/>
            <a:ext cx="3970338" cy="457200"/>
          </a:xfrm>
          <a:noFill/>
        </p:spPr>
        <p:txBody>
          <a:bodyPr vert="horz" lIns="0" tIns="0" rIns="0" bIns="0" rtlCol="0" anchor="ctr">
            <a:noAutofit/>
          </a:bodyPr>
          <a:lstStyle>
            <a:lvl1pPr algn="r">
              <a:lnSpc>
                <a:spcPct val="100000"/>
              </a:lnSpc>
              <a:spcAft>
                <a:spcPts val="0"/>
              </a:spcAft>
              <a:defRPr lang="en-US" sz="1400" i="1" smtClean="0">
                <a:solidFill>
                  <a:schemeClr val="tx1"/>
                </a:solidFill>
                <a:latin typeface="Aptos" panose="020B0004020202020204" pitchFamily="34" charset="0"/>
              </a:defRPr>
            </a:lvl1pPr>
            <a:lvl2pPr>
              <a:defRPr lang="en-US" smtClean="0"/>
            </a:lvl2pPr>
            <a:lvl3pPr>
              <a:defRPr lang="en-US" smtClean="0"/>
            </a:lvl3pPr>
            <a:lvl4pPr>
              <a:defRPr lang="en-US" smtClean="0"/>
            </a:lvl4pPr>
            <a:lvl5pPr>
              <a:defRPr lang="en-GB"/>
            </a:lvl5pPr>
          </a:lstStyle>
          <a:p>
            <a:pPr lvl="0" algn="r">
              <a:lnSpc>
                <a:spcPct val="100000"/>
              </a:lnSpc>
            </a:pPr>
            <a:r>
              <a:rPr lang="en-GB" noProof="0"/>
              <a:t>– Author</a:t>
            </a:r>
          </a:p>
        </p:txBody>
      </p:sp>
      <p:sp>
        <p:nvSpPr>
          <p:cNvPr id="14" name="Text Placeholder 1">
            <a:extLst>
              <a:ext uri="{FF2B5EF4-FFF2-40B4-BE49-F238E27FC236}">
                <a16:creationId xmlns:a16="http://schemas.microsoft.com/office/drawing/2014/main" id="{8D0DB8C8-FBFB-45F6-9019-3D76D907EB15}"/>
              </a:ext>
            </a:extLst>
          </p:cNvPr>
          <p:cNvSpPr>
            <a:spLocks noGrp="1"/>
          </p:cNvSpPr>
          <p:nvPr>
            <p:ph type="body" sz="quarter" idx="17"/>
          </p:nvPr>
        </p:nvSpPr>
        <p:spPr>
          <a:xfrm>
            <a:off x="315750" y="731520"/>
            <a:ext cx="3960000" cy="3200400"/>
          </a:xfrm>
          <a:prstGeom prst="rect">
            <a:avLst/>
          </a:prstGeom>
        </p:spPr>
        <p:txBody>
          <a:bodyPr>
            <a:noAutofit/>
          </a:bodyPr>
          <a:lstStyle>
            <a:lvl1pPr>
              <a:lnSpc>
                <a:spcPct val="100000"/>
              </a:lnSpc>
              <a:spcAft>
                <a:spcPts val="0"/>
              </a:spcAft>
              <a:defRPr lang="en-US" sz="2400" kern="0" baseline="0" dirty="0">
                <a:solidFill>
                  <a:schemeClr val="tx1"/>
                </a:solidFill>
                <a:latin typeface="Aptos" panose="020B0004020202020204" pitchFamily="34"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ts val="2000"/>
              </a:lnSpc>
              <a:spcBef>
                <a:spcPts val="0"/>
              </a:spcBef>
              <a:spcAft>
                <a:spcPts val="1000"/>
              </a:spcAft>
              <a:buClrTx/>
              <a:buSzPct val="100000"/>
              <a:buFont typeface="Wingdings" charset="2"/>
              <a:buNone/>
              <a:tabLst/>
            </a:pPr>
            <a:endParaRPr lang="en-GB" noProof="0"/>
          </a:p>
        </p:txBody>
      </p:sp>
      <p:sp>
        <p:nvSpPr>
          <p:cNvPr id="12" name="Slide Number Placeholder 5">
            <a:extLst>
              <a:ext uri="{FF2B5EF4-FFF2-40B4-BE49-F238E27FC236}">
                <a16:creationId xmlns:a16="http://schemas.microsoft.com/office/drawing/2014/main" id="{6F816554-35DD-1C59-5914-BD928559B694}"/>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noProof="0" smtClean="0"/>
              <a:pPr/>
              <a:t>‹#›</a:t>
            </a:fld>
            <a:endParaRPr lang="en-GB" noProof="0"/>
          </a:p>
        </p:txBody>
      </p:sp>
      <p:pic>
        <p:nvPicPr>
          <p:cNvPr id="3" name="Picture 2">
            <a:extLst>
              <a:ext uri="{FF2B5EF4-FFF2-40B4-BE49-F238E27FC236}">
                <a16:creationId xmlns:a16="http://schemas.microsoft.com/office/drawing/2014/main" id="{6FCA220F-7308-BA6F-1D65-B131783A1846}"/>
              </a:ext>
            </a:extLst>
          </p:cNvPr>
          <p:cNvPicPr>
            <a:picLocks noChangeAspect="1"/>
          </p:cNvPicPr>
          <p:nvPr userDrawn="1"/>
        </p:nvPicPr>
        <p:blipFill>
          <a:blip r:embed="rId3"/>
          <a:stretch>
            <a:fillRect/>
          </a:stretch>
        </p:blipFill>
        <p:spPr>
          <a:xfrm>
            <a:off x="320040" y="277796"/>
            <a:ext cx="365760" cy="278540"/>
          </a:xfrm>
          <a:prstGeom prst="rect">
            <a:avLst/>
          </a:prstGeom>
        </p:spPr>
      </p:pic>
    </p:spTree>
    <p:extLst>
      <p:ext uri="{BB962C8B-B14F-4D97-AF65-F5344CB8AC3E}">
        <p14:creationId xmlns:p14="http://schemas.microsoft.com/office/powerpoint/2010/main" val="15458749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Half Overlay - Slate">
    <p:bg>
      <p:bgPr>
        <a:solidFill>
          <a:schemeClr val="accent1"/>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DF1D905A-FA7C-4189-8B95-3C0B7736EC9F}"/>
              </a:ext>
            </a:extLst>
          </p:cNvPr>
          <p:cNvSpPr>
            <a:spLocks noGrp="1"/>
          </p:cNvSpPr>
          <p:nvPr>
            <p:ph type="body" sz="quarter" idx="17" hasCustomPrompt="1"/>
          </p:nvPr>
        </p:nvSpPr>
        <p:spPr>
          <a:xfrm>
            <a:off x="301752" y="457200"/>
            <a:ext cx="2377440" cy="1645920"/>
          </a:xfrm>
          <a:noFill/>
          <a:ln>
            <a:noFill/>
          </a:ln>
        </p:spPr>
        <p:txBody>
          <a:bodyPr lIns="0" tIns="0" rIns="0" bIns="0"/>
          <a:lstStyle>
            <a:lvl1pPr>
              <a:defRPr sz="2400">
                <a:solidFill>
                  <a:schemeClr val="tx1"/>
                </a:solidFill>
                <a:latin typeface="Aptos" panose="020B0004020202020204" pitchFamily="34" charset="0"/>
              </a:defRPr>
            </a:lvl1pPr>
          </a:lstStyle>
          <a:p>
            <a:pPr lvl="0"/>
            <a:r>
              <a:rPr lang="en-GB" noProof="0"/>
              <a:t>Click to add slide title</a:t>
            </a:r>
          </a:p>
        </p:txBody>
      </p:sp>
      <p:sp>
        <p:nvSpPr>
          <p:cNvPr id="9" name="Text Placeholder 1">
            <a:extLst>
              <a:ext uri="{FF2B5EF4-FFF2-40B4-BE49-F238E27FC236}">
                <a16:creationId xmlns:a16="http://schemas.microsoft.com/office/drawing/2014/main" id="{A8CF7DB7-C576-4A4C-A7E0-C9783969A288}"/>
              </a:ext>
            </a:extLst>
          </p:cNvPr>
          <p:cNvSpPr>
            <a:spLocks noGrp="1"/>
          </p:cNvSpPr>
          <p:nvPr>
            <p:ph type="body" sz="quarter" idx="16" hasCustomPrompt="1"/>
          </p:nvPr>
        </p:nvSpPr>
        <p:spPr>
          <a:xfrm>
            <a:off x="301752" y="2286000"/>
            <a:ext cx="2377440" cy="2286000"/>
          </a:xfrm>
          <a:prstGeom prst="rect">
            <a:avLst/>
          </a:prstGeom>
        </p:spPr>
        <p:txBody>
          <a:bodyPr lIns="0" tIns="0" rIns="0">
            <a:noAutofit/>
          </a:bodyPr>
          <a:lstStyle>
            <a:lvl1pPr>
              <a:defRPr lang="en-US" sz="1600" kern="0" baseline="0" dirty="0">
                <a:solidFill>
                  <a:schemeClr val="tx1"/>
                </a:solidFill>
                <a:latin typeface="Aptos" panose="020B0004020202020204" pitchFamily="34"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ts val="2000"/>
              </a:lnSpc>
              <a:spcBef>
                <a:spcPts val="0"/>
              </a:spcBef>
              <a:spcAft>
                <a:spcPts val="1000"/>
              </a:spcAft>
              <a:buClrTx/>
              <a:buSzPct val="100000"/>
              <a:buFont typeface="Wingdings" charset="2"/>
              <a:buNone/>
              <a:tabLst/>
            </a:pPr>
            <a:r>
              <a:rPr lang="en-GB" noProof="0"/>
              <a:t>Click to add text</a:t>
            </a:r>
          </a:p>
        </p:txBody>
      </p:sp>
      <p:pic>
        <p:nvPicPr>
          <p:cNvPr id="8" name="Picture 7">
            <a:extLst>
              <a:ext uri="{FF2B5EF4-FFF2-40B4-BE49-F238E27FC236}">
                <a16:creationId xmlns:a16="http://schemas.microsoft.com/office/drawing/2014/main" id="{4601D3B6-1245-5A06-1188-67242193C861}"/>
              </a:ext>
            </a:extLst>
          </p:cNvPr>
          <p:cNvPicPr>
            <a:picLocks noChangeAspect="1"/>
          </p:cNvPicPr>
          <p:nvPr userDrawn="1"/>
        </p:nvPicPr>
        <p:blipFill>
          <a:blip r:embed="rId2"/>
          <a:srcRect/>
          <a:stretch/>
        </p:blipFill>
        <p:spPr>
          <a:xfrm>
            <a:off x="0" y="4667250"/>
            <a:ext cx="9144000" cy="476250"/>
          </a:xfrm>
          <a:prstGeom prst="rect">
            <a:avLst/>
          </a:prstGeom>
        </p:spPr>
      </p:pic>
      <p:pic>
        <p:nvPicPr>
          <p:cNvPr id="10" name="Picture 9" descr="A close-up of a person's face&#10;&#10;Description automatically generated">
            <a:extLst>
              <a:ext uri="{FF2B5EF4-FFF2-40B4-BE49-F238E27FC236}">
                <a16:creationId xmlns:a16="http://schemas.microsoft.com/office/drawing/2014/main" id="{2401DB49-8D2B-C906-01BB-2878D3313733}"/>
              </a:ext>
            </a:extLst>
          </p:cNvPr>
          <p:cNvPicPr>
            <a:picLocks noChangeAspect="1"/>
          </p:cNvPicPr>
          <p:nvPr userDrawn="1"/>
        </p:nvPicPr>
        <p:blipFill>
          <a:blip r:embed="rId3"/>
          <a:stretch>
            <a:fillRect/>
          </a:stretch>
        </p:blipFill>
        <p:spPr>
          <a:xfrm>
            <a:off x="205790" y="4917128"/>
            <a:ext cx="777240" cy="150760"/>
          </a:xfrm>
          <a:prstGeom prst="rect">
            <a:avLst/>
          </a:prstGeom>
        </p:spPr>
      </p:pic>
      <p:sp>
        <p:nvSpPr>
          <p:cNvPr id="11" name="TextBox 10">
            <a:extLst>
              <a:ext uri="{FF2B5EF4-FFF2-40B4-BE49-F238E27FC236}">
                <a16:creationId xmlns:a16="http://schemas.microsoft.com/office/drawing/2014/main" id="{11EEE225-F6B1-6039-50C2-39FD92EBC803}"/>
              </a:ext>
            </a:extLst>
          </p:cNvPr>
          <p:cNvSpPr txBox="1"/>
          <p:nvPr userDrawn="1"/>
        </p:nvSpPr>
        <p:spPr>
          <a:xfrm>
            <a:off x="3978889" y="4974336"/>
            <a:ext cx="1186222" cy="61555"/>
          </a:xfrm>
          <a:prstGeom prst="rect">
            <a:avLst/>
          </a:prstGeom>
          <a:noFill/>
        </p:spPr>
        <p:txBody>
          <a:bodyPr wrap="none" lIns="0" tIns="0" rIns="0" bIns="0" rtlCol="0">
            <a:spAutoFit/>
          </a:bodyPr>
          <a:lstStyle/>
          <a:p>
            <a:pPr algn="ctr"/>
            <a:r>
              <a:rPr lang="en-GB" sz="400" noProof="0">
                <a:solidFill>
                  <a:schemeClr val="bg1">
                    <a:lumMod val="65000"/>
                  </a:schemeClr>
                </a:solidFill>
                <a:effectLst/>
                <a:latin typeface="Aptos" panose="020B0004020202020204" pitchFamily="34" charset="0"/>
              </a:rPr>
              <a:t>© 2024 Euromonitor International. All rights reserved.</a:t>
            </a:r>
            <a:endParaRPr lang="en-GB" sz="400" noProof="0">
              <a:solidFill>
                <a:schemeClr val="bg1">
                  <a:lumMod val="65000"/>
                </a:schemeClr>
              </a:solidFill>
              <a:latin typeface="Aptos" panose="020B0004020202020204" pitchFamily="34" charset="0"/>
            </a:endParaRPr>
          </a:p>
        </p:txBody>
      </p:sp>
      <p:sp>
        <p:nvSpPr>
          <p:cNvPr id="13" name="Slide Number Placeholder 5">
            <a:extLst>
              <a:ext uri="{FF2B5EF4-FFF2-40B4-BE49-F238E27FC236}">
                <a16:creationId xmlns:a16="http://schemas.microsoft.com/office/drawing/2014/main" id="{BD892B22-D476-DDE4-2A5F-039704E52132}"/>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noProof="0" smtClean="0"/>
              <a:pPr/>
              <a:t>‹#›</a:t>
            </a:fld>
            <a:endParaRPr lang="en-GB" noProof="0"/>
          </a:p>
        </p:txBody>
      </p:sp>
      <p:sp>
        <p:nvSpPr>
          <p:cNvPr id="42" name="Picture Placeholder 41">
            <a:extLst>
              <a:ext uri="{FF2B5EF4-FFF2-40B4-BE49-F238E27FC236}">
                <a16:creationId xmlns:a16="http://schemas.microsoft.com/office/drawing/2014/main" id="{C4AC709B-A712-79F2-7B8D-068D34D3E584}"/>
              </a:ext>
            </a:extLst>
          </p:cNvPr>
          <p:cNvSpPr>
            <a:spLocks noGrp="1"/>
          </p:cNvSpPr>
          <p:nvPr>
            <p:ph type="pic" sz="quarter" idx="15" hasCustomPrompt="1"/>
          </p:nvPr>
        </p:nvSpPr>
        <p:spPr>
          <a:xfrm>
            <a:off x="2537450" y="0"/>
            <a:ext cx="6606550" cy="4572001"/>
          </a:xfrm>
          <a:custGeom>
            <a:avLst/>
            <a:gdLst>
              <a:gd name="connsiteX0" fmla="*/ 507503 w 6606550"/>
              <a:gd name="connsiteY0" fmla="*/ 4572000 h 4572001"/>
              <a:gd name="connsiteX1" fmla="*/ 659901 w 6606550"/>
              <a:gd name="connsiteY1" fmla="*/ 4572000 h 4572001"/>
              <a:gd name="connsiteX2" fmla="*/ 659906 w 6606550"/>
              <a:gd name="connsiteY2" fmla="*/ 4572001 h 4572001"/>
              <a:gd name="connsiteX3" fmla="*/ 507503 w 6606550"/>
              <a:gd name="connsiteY3" fmla="*/ 4572001 h 4572001"/>
              <a:gd name="connsiteX4" fmla="*/ 0 w 6606550"/>
              <a:gd name="connsiteY4" fmla="*/ 0 h 4572001"/>
              <a:gd name="connsiteX5" fmla="*/ 6606550 w 6606550"/>
              <a:gd name="connsiteY5" fmla="*/ 0 h 4572001"/>
              <a:gd name="connsiteX6" fmla="*/ 6606550 w 6606550"/>
              <a:gd name="connsiteY6" fmla="*/ 4572000 h 4572001"/>
              <a:gd name="connsiteX7" fmla="*/ 659901 w 6606550"/>
              <a:gd name="connsiteY7" fmla="*/ 4572000 h 4572001"/>
              <a:gd name="connsiteX8" fmla="*/ 600584 w 6606550"/>
              <a:gd name="connsiteY8" fmla="*/ 4560025 h 4572001"/>
              <a:gd name="connsiteX9" fmla="*/ 507503 w 6606550"/>
              <a:gd name="connsiteY9" fmla="*/ 4419598 h 4572001"/>
              <a:gd name="connsiteX10" fmla="*/ 507503 w 6606550"/>
              <a:gd name="connsiteY10" fmla="*/ 4572000 h 4572001"/>
              <a:gd name="connsiteX11" fmla="*/ 507502 w 6606550"/>
              <a:gd name="connsiteY11" fmla="*/ 4572000 h 4572001"/>
              <a:gd name="connsiteX12" fmla="*/ 507502 w 6606550"/>
              <a:gd name="connsiteY12" fmla="*/ 507502 h 4572001"/>
              <a:gd name="connsiteX13" fmla="*/ 0 w 6606550"/>
              <a:gd name="connsiteY13" fmla="*/ 0 h 457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06550" h="4572001">
                <a:moveTo>
                  <a:pt x="507503" y="4572000"/>
                </a:moveTo>
                <a:lnTo>
                  <a:pt x="659901" y="4572000"/>
                </a:lnTo>
                <a:lnTo>
                  <a:pt x="659906" y="4572001"/>
                </a:lnTo>
                <a:lnTo>
                  <a:pt x="507503" y="4572001"/>
                </a:lnTo>
                <a:close/>
                <a:moveTo>
                  <a:pt x="0" y="0"/>
                </a:moveTo>
                <a:lnTo>
                  <a:pt x="6606550" y="0"/>
                </a:lnTo>
                <a:lnTo>
                  <a:pt x="6606550" y="4572000"/>
                </a:lnTo>
                <a:lnTo>
                  <a:pt x="659901" y="4572000"/>
                </a:lnTo>
                <a:lnTo>
                  <a:pt x="600584" y="4560025"/>
                </a:lnTo>
                <a:cubicBezTo>
                  <a:pt x="545884" y="4536889"/>
                  <a:pt x="507503" y="4482726"/>
                  <a:pt x="507503" y="4419598"/>
                </a:cubicBezTo>
                <a:lnTo>
                  <a:pt x="507503" y="4572000"/>
                </a:lnTo>
                <a:lnTo>
                  <a:pt x="507502" y="4572000"/>
                </a:lnTo>
                <a:lnTo>
                  <a:pt x="507502" y="507502"/>
                </a:lnTo>
                <a:cubicBezTo>
                  <a:pt x="507502" y="227216"/>
                  <a:pt x="280286" y="0"/>
                  <a:pt x="0" y="0"/>
                </a:cubicBezTo>
                <a:close/>
              </a:path>
            </a:pathLst>
          </a:custGeom>
          <a:blipFill>
            <a:blip r:embed="rId4"/>
            <a:stretch>
              <a:fillRect/>
            </a:stretch>
          </a:blipFill>
        </p:spPr>
        <p:txBody>
          <a:bodyPr wrap="square" lIns="0" tIns="0" rIns="1371600" bIns="0" anchor="ctr">
            <a:noAutofit/>
          </a:bodyPr>
          <a:lstStyle>
            <a:lvl1pPr algn="r">
              <a:defRPr>
                <a:solidFill>
                  <a:schemeClr val="bg1"/>
                </a:solidFill>
                <a:latin typeface="Aptos" panose="020B0004020202020204" pitchFamily="34" charset="0"/>
              </a:defRPr>
            </a:lvl1pPr>
          </a:lstStyle>
          <a:p>
            <a:r>
              <a:rPr lang="en-GB" noProof="0"/>
              <a:t>Click  icon to insert an image</a:t>
            </a:r>
          </a:p>
        </p:txBody>
      </p:sp>
    </p:spTree>
    <p:extLst>
      <p:ext uri="{BB962C8B-B14F-4D97-AF65-F5344CB8AC3E}">
        <p14:creationId xmlns:p14="http://schemas.microsoft.com/office/powerpoint/2010/main" val="28540660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1 Col Image Left - Slate">
    <p:bg>
      <p:bgPr>
        <a:solidFill>
          <a:schemeClr val="accent3"/>
        </a:solidFill>
        <a:effectLst/>
      </p:bgPr>
    </p:bg>
    <p:spTree>
      <p:nvGrpSpPr>
        <p:cNvPr id="1" name=""/>
        <p:cNvGrpSpPr/>
        <p:nvPr/>
      </p:nvGrpSpPr>
      <p:grpSpPr>
        <a:xfrm>
          <a:off x="0" y="0"/>
          <a:ext cx="0" cy="0"/>
          <a:chOff x="0" y="0"/>
          <a:chExt cx="0" cy="0"/>
        </a:xfrm>
      </p:grpSpPr>
      <p:sp>
        <p:nvSpPr>
          <p:cNvPr id="2" name="Round Single Corner Rectangle 1">
            <a:extLst>
              <a:ext uri="{FF2B5EF4-FFF2-40B4-BE49-F238E27FC236}">
                <a16:creationId xmlns:a16="http://schemas.microsoft.com/office/drawing/2014/main" id="{8E739F3D-5CA7-DDD1-2159-D896381F492A}"/>
              </a:ext>
            </a:extLst>
          </p:cNvPr>
          <p:cNvSpPr/>
          <p:nvPr userDrawn="1"/>
        </p:nvSpPr>
        <p:spPr>
          <a:xfrm>
            <a:off x="0" y="0"/>
            <a:ext cx="3044952" cy="5143500"/>
          </a:xfrm>
          <a:prstGeom prst="round1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latin typeface="Aptos" panose="020B0004020202020204" pitchFamily="34" charset="0"/>
            </a:endParaRPr>
          </a:p>
        </p:txBody>
      </p:sp>
      <p:sp>
        <p:nvSpPr>
          <p:cNvPr id="10" name="Subtitle 2">
            <a:extLst>
              <a:ext uri="{FF2B5EF4-FFF2-40B4-BE49-F238E27FC236}">
                <a16:creationId xmlns:a16="http://schemas.microsoft.com/office/drawing/2014/main" id="{E86AABE8-12D9-4621-8A27-411F087750C1}"/>
              </a:ext>
            </a:extLst>
          </p:cNvPr>
          <p:cNvSpPr>
            <a:spLocks noGrp="1"/>
          </p:cNvSpPr>
          <p:nvPr>
            <p:ph type="body" sz="quarter" idx="17" hasCustomPrompt="1"/>
          </p:nvPr>
        </p:nvSpPr>
        <p:spPr>
          <a:xfrm>
            <a:off x="301752" y="457200"/>
            <a:ext cx="2377440" cy="1645920"/>
          </a:xfrm>
          <a:noFill/>
          <a:ln>
            <a:noFill/>
          </a:ln>
        </p:spPr>
        <p:txBody>
          <a:bodyPr lIns="0" tIns="0" rIns="0" bIns="0" anchor="t"/>
          <a:lstStyle>
            <a:lvl1pPr>
              <a:defRPr sz="2400">
                <a:solidFill>
                  <a:schemeClr val="tx1"/>
                </a:solidFill>
                <a:latin typeface="Aptos" panose="020B0004020202020204" pitchFamily="34" charset="0"/>
              </a:defRPr>
            </a:lvl1pPr>
          </a:lstStyle>
          <a:p>
            <a:pPr lvl="0"/>
            <a:r>
              <a:rPr lang="en-GB" noProof="0"/>
              <a:t>Click to add slide title</a:t>
            </a:r>
          </a:p>
        </p:txBody>
      </p:sp>
      <p:sp>
        <p:nvSpPr>
          <p:cNvPr id="9" name="Text Placeholder 1">
            <a:extLst>
              <a:ext uri="{FF2B5EF4-FFF2-40B4-BE49-F238E27FC236}">
                <a16:creationId xmlns:a16="http://schemas.microsoft.com/office/drawing/2014/main" id="{ED247B18-E71B-4F64-8C46-E43AC1B68EA3}"/>
              </a:ext>
            </a:extLst>
          </p:cNvPr>
          <p:cNvSpPr>
            <a:spLocks noGrp="1"/>
          </p:cNvSpPr>
          <p:nvPr>
            <p:ph type="body" sz="quarter" idx="16" hasCustomPrompt="1"/>
          </p:nvPr>
        </p:nvSpPr>
        <p:spPr>
          <a:xfrm>
            <a:off x="301752" y="2286000"/>
            <a:ext cx="2377440" cy="2286000"/>
          </a:xfrm>
          <a:prstGeom prst="rect">
            <a:avLst/>
          </a:prstGeom>
        </p:spPr>
        <p:txBody>
          <a:bodyPr>
            <a:noAutofit/>
          </a:bodyPr>
          <a:lstStyle>
            <a:lvl1pPr>
              <a:lnSpc>
                <a:spcPct val="100000"/>
              </a:lnSpc>
              <a:defRPr lang="en-US" sz="1600" kern="0" baseline="0" dirty="0">
                <a:solidFill>
                  <a:schemeClr val="tx1"/>
                </a:solidFill>
                <a:latin typeface="Aptos" panose="020B0004020202020204" pitchFamily="34"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ts val="2000"/>
              </a:lnSpc>
              <a:spcBef>
                <a:spcPts val="0"/>
              </a:spcBef>
              <a:spcAft>
                <a:spcPts val="1000"/>
              </a:spcAft>
              <a:buClrTx/>
              <a:buSzPct val="100000"/>
              <a:buFont typeface="Wingdings" charset="2"/>
              <a:buNone/>
              <a:tabLst/>
            </a:pPr>
            <a:r>
              <a:rPr lang="en-GB" noProof="0"/>
              <a:t>Click to add text</a:t>
            </a:r>
          </a:p>
        </p:txBody>
      </p:sp>
      <p:sp>
        <p:nvSpPr>
          <p:cNvPr id="7" name="Content Placeholder 1">
            <a:extLst>
              <a:ext uri="{FF2B5EF4-FFF2-40B4-BE49-F238E27FC236}">
                <a16:creationId xmlns:a16="http://schemas.microsoft.com/office/drawing/2014/main" id="{128EC866-7F71-4C74-AE1F-667D8891A6DF}"/>
              </a:ext>
            </a:extLst>
          </p:cNvPr>
          <p:cNvSpPr>
            <a:spLocks noGrp="1"/>
          </p:cNvSpPr>
          <p:nvPr>
            <p:ph sz="quarter" idx="13" hasCustomPrompt="1"/>
          </p:nvPr>
        </p:nvSpPr>
        <p:spPr>
          <a:xfrm>
            <a:off x="3383280" y="457200"/>
            <a:ext cx="2377440" cy="4114800"/>
          </a:xfrm>
        </p:spPr>
        <p:txBody>
          <a:bodyPr anchor="ctr"/>
          <a:lstStyle>
            <a:lvl1pPr>
              <a:defRPr>
                <a:latin typeface="Aptos" panose="020B0004020202020204" pitchFamily="34" charset="0"/>
              </a:defRPr>
            </a:lvl1pPr>
            <a:lvl2pPr>
              <a:defRPr>
                <a:solidFill>
                  <a:schemeClr val="tx1"/>
                </a:solidFill>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GB" noProof="0"/>
              <a:t>Click to add text or click icon to insert image, chart or table</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11" name="Picture 10">
            <a:extLst>
              <a:ext uri="{FF2B5EF4-FFF2-40B4-BE49-F238E27FC236}">
                <a16:creationId xmlns:a16="http://schemas.microsoft.com/office/drawing/2014/main" id="{6E5F707F-AC36-757C-D6AB-809564CC4355}"/>
              </a:ext>
            </a:extLst>
          </p:cNvPr>
          <p:cNvPicPr>
            <a:picLocks noChangeAspect="1"/>
          </p:cNvPicPr>
          <p:nvPr userDrawn="1"/>
        </p:nvPicPr>
        <p:blipFill>
          <a:blip r:embed="rId2"/>
          <a:srcRect/>
          <a:stretch/>
        </p:blipFill>
        <p:spPr>
          <a:xfrm>
            <a:off x="0" y="4667250"/>
            <a:ext cx="9144000" cy="476250"/>
          </a:xfrm>
          <a:prstGeom prst="rect">
            <a:avLst/>
          </a:prstGeom>
        </p:spPr>
      </p:pic>
      <p:pic>
        <p:nvPicPr>
          <p:cNvPr id="12" name="Picture 11" descr="A close-up of a person's face&#10;&#10;Description automatically generated">
            <a:extLst>
              <a:ext uri="{FF2B5EF4-FFF2-40B4-BE49-F238E27FC236}">
                <a16:creationId xmlns:a16="http://schemas.microsoft.com/office/drawing/2014/main" id="{B3FFFAF3-35EA-FA3A-A3C8-CFED8239DB8B}"/>
              </a:ext>
            </a:extLst>
          </p:cNvPr>
          <p:cNvPicPr>
            <a:picLocks noChangeAspect="1"/>
          </p:cNvPicPr>
          <p:nvPr userDrawn="1"/>
        </p:nvPicPr>
        <p:blipFill>
          <a:blip r:embed="rId3"/>
          <a:stretch>
            <a:fillRect/>
          </a:stretch>
        </p:blipFill>
        <p:spPr>
          <a:xfrm>
            <a:off x="205790" y="4917128"/>
            <a:ext cx="777240" cy="150760"/>
          </a:xfrm>
          <a:prstGeom prst="rect">
            <a:avLst/>
          </a:prstGeom>
        </p:spPr>
      </p:pic>
      <p:sp>
        <p:nvSpPr>
          <p:cNvPr id="13" name="TextBox 12">
            <a:extLst>
              <a:ext uri="{FF2B5EF4-FFF2-40B4-BE49-F238E27FC236}">
                <a16:creationId xmlns:a16="http://schemas.microsoft.com/office/drawing/2014/main" id="{A896EA7E-655D-C8FE-102F-4A064A090889}"/>
              </a:ext>
            </a:extLst>
          </p:cNvPr>
          <p:cNvSpPr txBox="1"/>
          <p:nvPr userDrawn="1"/>
        </p:nvSpPr>
        <p:spPr>
          <a:xfrm>
            <a:off x="3978889" y="4974336"/>
            <a:ext cx="1186222" cy="61555"/>
          </a:xfrm>
          <a:prstGeom prst="rect">
            <a:avLst/>
          </a:prstGeom>
          <a:noFill/>
        </p:spPr>
        <p:txBody>
          <a:bodyPr wrap="none" lIns="0" tIns="0" rIns="0" bIns="0" rtlCol="0">
            <a:spAutoFit/>
          </a:bodyPr>
          <a:lstStyle/>
          <a:p>
            <a:pPr algn="ctr"/>
            <a:r>
              <a:rPr lang="en-GB" sz="400" noProof="0">
                <a:solidFill>
                  <a:schemeClr val="bg1">
                    <a:lumMod val="65000"/>
                  </a:schemeClr>
                </a:solidFill>
                <a:effectLst/>
                <a:latin typeface="Aptos" panose="020B0004020202020204" pitchFamily="34" charset="0"/>
              </a:rPr>
              <a:t>© 2024 Euromonitor International. All rights reserved.</a:t>
            </a:r>
            <a:endParaRPr lang="en-GB" sz="400" noProof="0">
              <a:solidFill>
                <a:schemeClr val="bg1">
                  <a:lumMod val="65000"/>
                </a:schemeClr>
              </a:solidFill>
              <a:latin typeface="Aptos" panose="020B0004020202020204" pitchFamily="34" charset="0"/>
            </a:endParaRPr>
          </a:p>
        </p:txBody>
      </p:sp>
      <p:sp>
        <p:nvSpPr>
          <p:cNvPr id="14" name="Slide Number Placeholder 5">
            <a:extLst>
              <a:ext uri="{FF2B5EF4-FFF2-40B4-BE49-F238E27FC236}">
                <a16:creationId xmlns:a16="http://schemas.microsoft.com/office/drawing/2014/main" id="{74AF558F-681E-870B-4726-321AF8D32DC3}"/>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smtClean="0"/>
              <a:pPr/>
              <a:t>‹#›</a:t>
            </a:fld>
            <a:endParaRPr lang="en-GB"/>
          </a:p>
        </p:txBody>
      </p:sp>
      <p:sp>
        <p:nvSpPr>
          <p:cNvPr id="5" name="Picture Placeholder 4">
            <a:extLst>
              <a:ext uri="{FF2B5EF4-FFF2-40B4-BE49-F238E27FC236}">
                <a16:creationId xmlns:a16="http://schemas.microsoft.com/office/drawing/2014/main" id="{05C7E4DD-EC94-C59B-1BF6-78BA0F04D593}"/>
              </a:ext>
            </a:extLst>
          </p:cNvPr>
          <p:cNvSpPr>
            <a:spLocks noGrp="1"/>
          </p:cNvSpPr>
          <p:nvPr>
            <p:ph type="pic" sz="quarter" idx="15" hasCustomPrompt="1"/>
          </p:nvPr>
        </p:nvSpPr>
        <p:spPr>
          <a:xfrm>
            <a:off x="5575548" y="0"/>
            <a:ext cx="3568452" cy="4572000"/>
          </a:xfrm>
          <a:custGeom>
            <a:avLst/>
            <a:gdLst>
              <a:gd name="connsiteX0" fmla="*/ 0 w 3568452"/>
              <a:gd name="connsiteY0" fmla="*/ 0 h 4572000"/>
              <a:gd name="connsiteX1" fmla="*/ 3568452 w 3568452"/>
              <a:gd name="connsiteY1" fmla="*/ 0 h 4572000"/>
              <a:gd name="connsiteX2" fmla="*/ 3568452 w 3568452"/>
              <a:gd name="connsiteY2" fmla="*/ 4572000 h 4572000"/>
              <a:gd name="connsiteX3" fmla="*/ 675903 w 3568452"/>
              <a:gd name="connsiteY3" fmla="*/ 4572000 h 4572000"/>
              <a:gd name="connsiteX4" fmla="*/ 523500 w 3568452"/>
              <a:gd name="connsiteY4" fmla="*/ 4419597 h 4572000"/>
              <a:gd name="connsiteX5" fmla="*/ 523500 w 3568452"/>
              <a:gd name="connsiteY5" fmla="*/ 4572000 h 4572000"/>
              <a:gd name="connsiteX6" fmla="*/ 518928 w 3568452"/>
              <a:gd name="connsiteY6" fmla="*/ 4572000 h 4572000"/>
              <a:gd name="connsiteX7" fmla="*/ 518928 w 3568452"/>
              <a:gd name="connsiteY7" fmla="*/ 518928 h 4572000"/>
              <a:gd name="connsiteX8" fmla="*/ 0 w 3568452"/>
              <a:gd name="connsiteY8" fmla="*/ 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8452" h="4572000">
                <a:moveTo>
                  <a:pt x="0" y="0"/>
                </a:moveTo>
                <a:lnTo>
                  <a:pt x="3568452" y="0"/>
                </a:lnTo>
                <a:lnTo>
                  <a:pt x="3568452" y="4572000"/>
                </a:lnTo>
                <a:lnTo>
                  <a:pt x="675903" y="4572000"/>
                </a:lnTo>
                <a:cubicBezTo>
                  <a:pt x="591733" y="4572000"/>
                  <a:pt x="523500" y="4503767"/>
                  <a:pt x="523500" y="4419597"/>
                </a:cubicBezTo>
                <a:lnTo>
                  <a:pt x="523500" y="4572000"/>
                </a:lnTo>
                <a:lnTo>
                  <a:pt x="518928" y="4572000"/>
                </a:lnTo>
                <a:lnTo>
                  <a:pt x="518928" y="518928"/>
                </a:lnTo>
                <a:cubicBezTo>
                  <a:pt x="518928" y="232332"/>
                  <a:pt x="286596" y="0"/>
                  <a:pt x="0" y="0"/>
                </a:cubicBezTo>
                <a:close/>
              </a:path>
            </a:pathLst>
          </a:custGeom>
          <a:blipFill>
            <a:blip r:embed="rId4"/>
            <a:stretch>
              <a:fillRect/>
            </a:stretch>
          </a:blipFill>
        </p:spPr>
        <p:txBody>
          <a:bodyPr wrap="square" lIns="1005840" tIns="0" rIns="365760" bIns="0" anchor="ctr" anchorCtr="1">
            <a:noAutofit/>
          </a:bodyPr>
          <a:lstStyle>
            <a:lvl1pPr marL="0" marR="0" indent="0" algn="ctr" defTabSz="685800" rtl="0" eaLnBrk="1" fontAlgn="auto" latinLnBrk="0" hangingPunct="1">
              <a:lnSpc>
                <a:spcPts val="1800"/>
              </a:lnSpc>
              <a:spcBef>
                <a:spcPts val="0"/>
              </a:spcBef>
              <a:spcAft>
                <a:spcPts val="600"/>
              </a:spcAft>
              <a:buClrTx/>
              <a:buSzTx/>
              <a:buFontTx/>
              <a:buNone/>
              <a:tabLst/>
              <a:defRPr>
                <a:solidFill>
                  <a:schemeClr val="bg1"/>
                </a:solidFill>
                <a:latin typeface="Aptos" panose="020B0004020202020204" pitchFamily="34" charset="0"/>
              </a:defRPr>
            </a:lvl1pPr>
          </a:lstStyle>
          <a:p>
            <a:pPr marL="0" marR="0" lvl="0" indent="0" algn="l" defTabSz="685800" rtl="0" eaLnBrk="1" fontAlgn="auto" latinLnBrk="0" hangingPunct="1">
              <a:lnSpc>
                <a:spcPts val="1800"/>
              </a:lnSpc>
              <a:spcBef>
                <a:spcPts val="0"/>
              </a:spcBef>
              <a:spcAft>
                <a:spcPts val="600"/>
              </a:spcAft>
              <a:buClrTx/>
              <a:buSzTx/>
              <a:buFontTx/>
              <a:buNone/>
              <a:tabLst/>
              <a:defRPr/>
            </a:pPr>
            <a:r>
              <a:rPr lang="en-GB" noProof="0"/>
              <a:t>Click  icon to insert an image</a:t>
            </a:r>
          </a:p>
        </p:txBody>
      </p:sp>
    </p:spTree>
    <p:extLst>
      <p:ext uri="{BB962C8B-B14F-4D97-AF65-F5344CB8AC3E}">
        <p14:creationId xmlns:p14="http://schemas.microsoft.com/office/powerpoint/2010/main" val="27420170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1 Col Image Left - Accent">
    <p:bg>
      <p:bgPr>
        <a:solidFill>
          <a:schemeClr val="accent1"/>
        </a:solid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E66FAC73-8742-4F02-991A-9A6B83319DAD}"/>
              </a:ext>
            </a:extLst>
          </p:cNvPr>
          <p:cNvSpPr>
            <a:spLocks noGrp="1"/>
          </p:cNvSpPr>
          <p:nvPr>
            <p:ph type="body" sz="quarter" idx="17" hasCustomPrompt="1"/>
          </p:nvPr>
        </p:nvSpPr>
        <p:spPr>
          <a:xfrm>
            <a:off x="301752" y="457200"/>
            <a:ext cx="3931920" cy="1097280"/>
          </a:xfrm>
          <a:noFill/>
          <a:ln>
            <a:noFill/>
          </a:ln>
        </p:spPr>
        <p:txBody>
          <a:bodyPr lIns="0" tIns="0" rIns="0" bIns="0" anchor="t" anchorCtr="0"/>
          <a:lstStyle>
            <a:lvl1pPr>
              <a:defRPr sz="2400">
                <a:solidFill>
                  <a:schemeClr val="tx1"/>
                </a:solidFill>
                <a:latin typeface="Aptos" panose="020B0004020202020204" pitchFamily="34" charset="0"/>
              </a:defRPr>
            </a:lvl1pPr>
          </a:lstStyle>
          <a:p>
            <a:pPr marL="0" marR="0" lvl="0" indent="0" algn="l" defTabSz="685800" rtl="0" eaLnBrk="1" fontAlgn="auto" latinLnBrk="0" hangingPunct="1">
              <a:lnSpc>
                <a:spcPct val="100000"/>
              </a:lnSpc>
              <a:spcBef>
                <a:spcPts val="0"/>
              </a:spcBef>
              <a:spcAft>
                <a:spcPts val="400"/>
              </a:spcAft>
              <a:buClrTx/>
              <a:buSzTx/>
              <a:buFontTx/>
              <a:buNone/>
              <a:tabLst/>
              <a:defRPr/>
            </a:pPr>
            <a:r>
              <a:rPr lang="en-GB" noProof="0"/>
              <a:t>Click to add slide title</a:t>
            </a:r>
          </a:p>
        </p:txBody>
      </p:sp>
      <p:sp>
        <p:nvSpPr>
          <p:cNvPr id="7" name="Content Placeholder 1">
            <a:extLst>
              <a:ext uri="{FF2B5EF4-FFF2-40B4-BE49-F238E27FC236}">
                <a16:creationId xmlns:a16="http://schemas.microsoft.com/office/drawing/2014/main" id="{128EC866-7F71-4C74-AE1F-667D8891A6DF}"/>
              </a:ext>
            </a:extLst>
          </p:cNvPr>
          <p:cNvSpPr>
            <a:spLocks noGrp="1"/>
          </p:cNvSpPr>
          <p:nvPr>
            <p:ph sz="quarter" idx="13" hasCustomPrompt="1"/>
          </p:nvPr>
        </p:nvSpPr>
        <p:spPr>
          <a:xfrm>
            <a:off x="301752" y="2468880"/>
            <a:ext cx="3931920" cy="2011680"/>
          </a:xfrm>
        </p:spPr>
        <p:txBody>
          <a:bodyPr anchor="ctr"/>
          <a:lstStyle>
            <a:lvl1pPr>
              <a:defRPr>
                <a:latin typeface="Aptos" panose="020B0004020202020204" pitchFamily="34" charset="0"/>
              </a:defRPr>
            </a:lvl1pPr>
            <a:lvl2pPr>
              <a:defRPr>
                <a:solidFill>
                  <a:schemeClr val="tx1"/>
                </a:solidFill>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GB" noProof="0"/>
              <a:t>Click to add text or click icon to insert image, chart or table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 name="Text Placeholder 1">
            <a:extLst>
              <a:ext uri="{FF2B5EF4-FFF2-40B4-BE49-F238E27FC236}">
                <a16:creationId xmlns:a16="http://schemas.microsoft.com/office/drawing/2014/main" id="{ED247B18-E71B-4F64-8C46-E43AC1B68EA3}"/>
              </a:ext>
            </a:extLst>
          </p:cNvPr>
          <p:cNvSpPr>
            <a:spLocks noGrp="1"/>
          </p:cNvSpPr>
          <p:nvPr>
            <p:ph type="body" sz="quarter" idx="16" hasCustomPrompt="1"/>
          </p:nvPr>
        </p:nvSpPr>
        <p:spPr>
          <a:xfrm>
            <a:off x="301752" y="1737360"/>
            <a:ext cx="3931920" cy="548640"/>
          </a:xfrm>
          <a:prstGeom prst="rect">
            <a:avLst/>
          </a:prstGeom>
        </p:spPr>
        <p:txBody>
          <a:bodyPr>
            <a:noAutofit/>
          </a:bodyPr>
          <a:lstStyle>
            <a:lvl1pPr>
              <a:lnSpc>
                <a:spcPct val="100000"/>
              </a:lnSpc>
              <a:defRPr lang="en-US" sz="1600" kern="0" baseline="0" dirty="0">
                <a:solidFill>
                  <a:schemeClr val="tx1"/>
                </a:solidFill>
                <a:latin typeface="Aptos" panose="020B0004020202020204" pitchFamily="34"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ts val="2000"/>
              </a:lnSpc>
              <a:spcBef>
                <a:spcPts val="0"/>
              </a:spcBef>
              <a:spcAft>
                <a:spcPts val="1000"/>
              </a:spcAft>
              <a:buClrTx/>
              <a:buSzPct val="100000"/>
              <a:buFont typeface="Wingdings" charset="2"/>
              <a:buNone/>
              <a:tabLst/>
            </a:pPr>
            <a:r>
              <a:rPr lang="en-GB" noProof="0"/>
              <a:t>Click to add text</a:t>
            </a:r>
          </a:p>
        </p:txBody>
      </p:sp>
      <p:pic>
        <p:nvPicPr>
          <p:cNvPr id="11" name="Picture 10">
            <a:extLst>
              <a:ext uri="{FF2B5EF4-FFF2-40B4-BE49-F238E27FC236}">
                <a16:creationId xmlns:a16="http://schemas.microsoft.com/office/drawing/2014/main" id="{BC6E5E08-2ED7-B7A3-27C2-B035C0BFD32D}"/>
              </a:ext>
            </a:extLst>
          </p:cNvPr>
          <p:cNvPicPr>
            <a:picLocks noChangeAspect="1"/>
          </p:cNvPicPr>
          <p:nvPr userDrawn="1"/>
        </p:nvPicPr>
        <p:blipFill>
          <a:blip r:embed="rId2"/>
          <a:srcRect/>
          <a:stretch/>
        </p:blipFill>
        <p:spPr>
          <a:xfrm>
            <a:off x="0" y="4667250"/>
            <a:ext cx="9144000" cy="476250"/>
          </a:xfrm>
          <a:prstGeom prst="rect">
            <a:avLst/>
          </a:prstGeom>
        </p:spPr>
      </p:pic>
      <p:pic>
        <p:nvPicPr>
          <p:cNvPr id="12" name="Picture 11" descr="A close-up of a person's face&#10;&#10;Description automatically generated">
            <a:extLst>
              <a:ext uri="{FF2B5EF4-FFF2-40B4-BE49-F238E27FC236}">
                <a16:creationId xmlns:a16="http://schemas.microsoft.com/office/drawing/2014/main" id="{A67BD9E8-A26D-8424-D32E-FEEBEFC643CD}"/>
              </a:ext>
            </a:extLst>
          </p:cNvPr>
          <p:cNvPicPr>
            <a:picLocks noChangeAspect="1"/>
          </p:cNvPicPr>
          <p:nvPr userDrawn="1"/>
        </p:nvPicPr>
        <p:blipFill>
          <a:blip r:embed="rId3"/>
          <a:stretch>
            <a:fillRect/>
          </a:stretch>
        </p:blipFill>
        <p:spPr>
          <a:xfrm>
            <a:off x="205790" y="4917128"/>
            <a:ext cx="777240" cy="150760"/>
          </a:xfrm>
          <a:prstGeom prst="rect">
            <a:avLst/>
          </a:prstGeom>
        </p:spPr>
      </p:pic>
      <p:sp>
        <p:nvSpPr>
          <p:cNvPr id="13" name="TextBox 12">
            <a:extLst>
              <a:ext uri="{FF2B5EF4-FFF2-40B4-BE49-F238E27FC236}">
                <a16:creationId xmlns:a16="http://schemas.microsoft.com/office/drawing/2014/main" id="{A991A68B-9E3D-A824-E9CA-56BBC1EF3294}"/>
              </a:ext>
            </a:extLst>
          </p:cNvPr>
          <p:cNvSpPr txBox="1"/>
          <p:nvPr userDrawn="1"/>
        </p:nvSpPr>
        <p:spPr>
          <a:xfrm>
            <a:off x="3978889" y="4974336"/>
            <a:ext cx="1186222" cy="61555"/>
          </a:xfrm>
          <a:prstGeom prst="rect">
            <a:avLst/>
          </a:prstGeom>
          <a:noFill/>
        </p:spPr>
        <p:txBody>
          <a:bodyPr wrap="none" lIns="0" tIns="0" rIns="0" bIns="0" rtlCol="0">
            <a:spAutoFit/>
          </a:bodyPr>
          <a:lstStyle/>
          <a:p>
            <a:pPr algn="ctr"/>
            <a:r>
              <a:rPr lang="en-GB" sz="400" noProof="0">
                <a:solidFill>
                  <a:schemeClr val="bg1">
                    <a:lumMod val="65000"/>
                  </a:schemeClr>
                </a:solidFill>
                <a:effectLst/>
                <a:latin typeface="Aptos" panose="020B0004020202020204" pitchFamily="34" charset="0"/>
              </a:rPr>
              <a:t>© 2024 Euromonitor International. All rights reserved.</a:t>
            </a:r>
            <a:endParaRPr lang="en-GB" sz="400" noProof="0">
              <a:solidFill>
                <a:schemeClr val="bg1">
                  <a:lumMod val="65000"/>
                </a:schemeClr>
              </a:solidFill>
              <a:latin typeface="Aptos" panose="020B0004020202020204" pitchFamily="34" charset="0"/>
            </a:endParaRPr>
          </a:p>
        </p:txBody>
      </p:sp>
      <p:sp>
        <p:nvSpPr>
          <p:cNvPr id="14" name="Slide Number Placeholder 5">
            <a:extLst>
              <a:ext uri="{FF2B5EF4-FFF2-40B4-BE49-F238E27FC236}">
                <a16:creationId xmlns:a16="http://schemas.microsoft.com/office/drawing/2014/main" id="{2719734C-11EB-F052-B37E-443FECA7F70B}"/>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noProof="0" smtClean="0"/>
              <a:pPr/>
              <a:t>‹#›</a:t>
            </a:fld>
            <a:endParaRPr lang="en-GB" noProof="0"/>
          </a:p>
        </p:txBody>
      </p:sp>
      <p:sp>
        <p:nvSpPr>
          <p:cNvPr id="5" name="Picture Placeholder 4">
            <a:extLst>
              <a:ext uri="{FF2B5EF4-FFF2-40B4-BE49-F238E27FC236}">
                <a16:creationId xmlns:a16="http://schemas.microsoft.com/office/drawing/2014/main" id="{1596A30F-C71F-433B-50EE-1FA1615043A6}"/>
              </a:ext>
            </a:extLst>
          </p:cNvPr>
          <p:cNvSpPr>
            <a:spLocks noGrp="1"/>
          </p:cNvSpPr>
          <p:nvPr>
            <p:ph type="pic" sz="quarter" idx="15" hasCustomPrompt="1"/>
          </p:nvPr>
        </p:nvSpPr>
        <p:spPr>
          <a:xfrm>
            <a:off x="4065012" y="0"/>
            <a:ext cx="5078989" cy="4572001"/>
          </a:xfrm>
          <a:custGeom>
            <a:avLst/>
            <a:gdLst>
              <a:gd name="connsiteX0" fmla="*/ 506988 w 5078989"/>
              <a:gd name="connsiteY0" fmla="*/ 4419598 h 4572001"/>
              <a:gd name="connsiteX1" fmla="*/ 506989 w 5078989"/>
              <a:gd name="connsiteY1" fmla="*/ 4419603 h 4572001"/>
              <a:gd name="connsiteX2" fmla="*/ 506989 w 5078989"/>
              <a:gd name="connsiteY2" fmla="*/ 4572000 h 4572001"/>
              <a:gd name="connsiteX3" fmla="*/ 659386 w 5078989"/>
              <a:gd name="connsiteY3" fmla="*/ 4572000 h 4572001"/>
              <a:gd name="connsiteX4" fmla="*/ 659391 w 5078989"/>
              <a:gd name="connsiteY4" fmla="*/ 4572001 h 4572001"/>
              <a:gd name="connsiteX5" fmla="*/ 506988 w 5078989"/>
              <a:gd name="connsiteY5" fmla="*/ 4572001 h 4572001"/>
              <a:gd name="connsiteX6" fmla="*/ 0 w 5078989"/>
              <a:gd name="connsiteY6" fmla="*/ 0 h 4572001"/>
              <a:gd name="connsiteX7" fmla="*/ 5078989 w 5078989"/>
              <a:gd name="connsiteY7" fmla="*/ 0 h 4572001"/>
              <a:gd name="connsiteX8" fmla="*/ 5078989 w 5078989"/>
              <a:gd name="connsiteY8" fmla="*/ 4572000 h 4572001"/>
              <a:gd name="connsiteX9" fmla="*/ 659386 w 5078989"/>
              <a:gd name="connsiteY9" fmla="*/ 4572000 h 4572001"/>
              <a:gd name="connsiteX10" fmla="*/ 600069 w 5078989"/>
              <a:gd name="connsiteY10" fmla="*/ 4560025 h 4572001"/>
              <a:gd name="connsiteX11" fmla="*/ 518965 w 5078989"/>
              <a:gd name="connsiteY11" fmla="*/ 4478920 h 4572001"/>
              <a:gd name="connsiteX12" fmla="*/ 506989 w 5078989"/>
              <a:gd name="connsiteY12" fmla="*/ 4419603 h 4572001"/>
              <a:gd name="connsiteX13" fmla="*/ 506989 w 5078989"/>
              <a:gd name="connsiteY13" fmla="*/ 506989 h 4572001"/>
              <a:gd name="connsiteX14" fmla="*/ 0 w 5078989"/>
              <a:gd name="connsiteY14" fmla="*/ 0 h 457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78989" h="4572001">
                <a:moveTo>
                  <a:pt x="506988" y="4419598"/>
                </a:moveTo>
                <a:lnTo>
                  <a:pt x="506989" y="4419603"/>
                </a:lnTo>
                <a:lnTo>
                  <a:pt x="506989" y="4572000"/>
                </a:lnTo>
                <a:lnTo>
                  <a:pt x="659386" y="4572000"/>
                </a:lnTo>
                <a:lnTo>
                  <a:pt x="659391" y="4572001"/>
                </a:lnTo>
                <a:lnTo>
                  <a:pt x="506988" y="4572001"/>
                </a:lnTo>
                <a:close/>
                <a:moveTo>
                  <a:pt x="0" y="0"/>
                </a:moveTo>
                <a:lnTo>
                  <a:pt x="5078989" y="0"/>
                </a:lnTo>
                <a:lnTo>
                  <a:pt x="5078989" y="4572000"/>
                </a:lnTo>
                <a:lnTo>
                  <a:pt x="659386" y="4572000"/>
                </a:lnTo>
                <a:lnTo>
                  <a:pt x="600069" y="4560025"/>
                </a:lnTo>
                <a:cubicBezTo>
                  <a:pt x="563603" y="4544601"/>
                  <a:pt x="534389" y="4515387"/>
                  <a:pt x="518965" y="4478920"/>
                </a:cubicBezTo>
                <a:lnTo>
                  <a:pt x="506989" y="4419603"/>
                </a:lnTo>
                <a:lnTo>
                  <a:pt x="506989" y="506989"/>
                </a:lnTo>
                <a:cubicBezTo>
                  <a:pt x="506989" y="226987"/>
                  <a:pt x="280002" y="0"/>
                  <a:pt x="0" y="0"/>
                </a:cubicBezTo>
                <a:close/>
              </a:path>
            </a:pathLst>
          </a:custGeom>
          <a:blipFill>
            <a:blip r:embed="rId4"/>
            <a:stretch>
              <a:fillRect/>
            </a:stretch>
          </a:blipFill>
        </p:spPr>
        <p:txBody>
          <a:bodyPr wrap="square" lIns="0" tIns="0" rIns="0" bIns="0" anchor="ctr" anchorCtr="1">
            <a:noAutofit/>
          </a:bodyPr>
          <a:lstStyle>
            <a:lvl1pPr marL="0" marR="0" indent="0" algn="ctr" defTabSz="685800" rtl="0" eaLnBrk="1" fontAlgn="auto" latinLnBrk="0" hangingPunct="1">
              <a:lnSpc>
                <a:spcPts val="1800"/>
              </a:lnSpc>
              <a:spcBef>
                <a:spcPts val="0"/>
              </a:spcBef>
              <a:spcAft>
                <a:spcPts val="600"/>
              </a:spcAft>
              <a:buClrTx/>
              <a:buSzTx/>
              <a:buFontTx/>
              <a:buNone/>
              <a:tabLst/>
              <a:defRPr>
                <a:solidFill>
                  <a:schemeClr val="bg1"/>
                </a:solidFill>
                <a:latin typeface="Aptos" panose="020B0004020202020204" pitchFamily="34" charset="0"/>
              </a:defRPr>
            </a:lvl1pPr>
          </a:lstStyle>
          <a:p>
            <a:pPr marL="0" marR="0" lvl="0" indent="0" algn="l" defTabSz="685800" rtl="0" eaLnBrk="1" fontAlgn="auto" latinLnBrk="0" hangingPunct="1">
              <a:lnSpc>
                <a:spcPts val="1800"/>
              </a:lnSpc>
              <a:spcBef>
                <a:spcPts val="0"/>
              </a:spcBef>
              <a:spcAft>
                <a:spcPts val="600"/>
              </a:spcAft>
              <a:buClrTx/>
              <a:buSzTx/>
              <a:buFontTx/>
              <a:buNone/>
              <a:tabLst/>
              <a:defRPr/>
            </a:pPr>
            <a:r>
              <a:rPr lang="en-GB" noProof="0"/>
              <a:t>Click  icon to insert an image</a:t>
            </a:r>
          </a:p>
        </p:txBody>
      </p:sp>
    </p:spTree>
    <p:extLst>
      <p:ext uri="{BB962C8B-B14F-4D97-AF65-F5344CB8AC3E}">
        <p14:creationId xmlns:p14="http://schemas.microsoft.com/office/powerpoint/2010/main" val="14641855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1 Col Text Left - Charcoal">
    <p:bg>
      <p:bgPr>
        <a:solidFill>
          <a:schemeClr val="accent1"/>
        </a:solidFill>
        <a:effectLst/>
      </p:bgPr>
    </p:bg>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E502EF5F-0B77-446A-978F-CE2CA87B423C}"/>
              </a:ext>
            </a:extLst>
          </p:cNvPr>
          <p:cNvSpPr>
            <a:spLocks noGrp="1"/>
          </p:cNvSpPr>
          <p:nvPr>
            <p:ph type="body" sz="quarter" idx="19" hasCustomPrompt="1"/>
          </p:nvPr>
        </p:nvSpPr>
        <p:spPr>
          <a:xfrm>
            <a:off x="4873752" y="457200"/>
            <a:ext cx="3931920" cy="1097280"/>
          </a:xfrm>
          <a:noFill/>
          <a:ln>
            <a:noFill/>
          </a:ln>
        </p:spPr>
        <p:txBody>
          <a:bodyPr lIns="0" tIns="0" rIns="0" bIns="0" anchor="t"/>
          <a:lstStyle>
            <a:lvl1pPr>
              <a:defRPr sz="2400">
                <a:solidFill>
                  <a:schemeClr val="tx1"/>
                </a:solidFill>
                <a:latin typeface="Aptos" panose="020B0004020202020204" pitchFamily="34" charset="0"/>
              </a:defRPr>
            </a:lvl1pPr>
          </a:lstStyle>
          <a:p>
            <a:pPr lvl="0"/>
            <a:r>
              <a:rPr lang="en-GB" noProof="0"/>
              <a:t>Click to add slide title</a:t>
            </a:r>
          </a:p>
        </p:txBody>
      </p:sp>
      <p:sp>
        <p:nvSpPr>
          <p:cNvPr id="10" name="Text Placeholder 1">
            <a:extLst>
              <a:ext uri="{FF2B5EF4-FFF2-40B4-BE49-F238E27FC236}">
                <a16:creationId xmlns:a16="http://schemas.microsoft.com/office/drawing/2014/main" id="{17A7D209-9F7E-4018-A424-896B9D191A47}"/>
              </a:ext>
            </a:extLst>
          </p:cNvPr>
          <p:cNvSpPr>
            <a:spLocks noGrp="1"/>
          </p:cNvSpPr>
          <p:nvPr>
            <p:ph type="body" sz="quarter" idx="17" hasCustomPrompt="1"/>
          </p:nvPr>
        </p:nvSpPr>
        <p:spPr>
          <a:xfrm>
            <a:off x="4873752" y="1737359"/>
            <a:ext cx="3931920" cy="548640"/>
          </a:xfrm>
          <a:prstGeom prst="rect">
            <a:avLst/>
          </a:prstGeom>
        </p:spPr>
        <p:txBody>
          <a:bodyPr>
            <a:noAutofit/>
          </a:bodyPr>
          <a:lstStyle>
            <a:lvl1pPr>
              <a:lnSpc>
                <a:spcPct val="100000"/>
              </a:lnSpc>
              <a:defRPr lang="en-US" sz="1600" kern="0" baseline="0" dirty="0">
                <a:solidFill>
                  <a:schemeClr val="tx1"/>
                </a:solidFill>
                <a:latin typeface="Aptos" panose="020B0004020202020204" pitchFamily="34"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ts val="2000"/>
              </a:lnSpc>
              <a:spcBef>
                <a:spcPts val="0"/>
              </a:spcBef>
              <a:spcAft>
                <a:spcPts val="1000"/>
              </a:spcAft>
              <a:buClrTx/>
              <a:buSzPct val="100000"/>
              <a:buFont typeface="Wingdings" charset="2"/>
              <a:buNone/>
              <a:tabLst/>
              <a:defRPr/>
            </a:pPr>
            <a:r>
              <a:rPr lang="en-GB" noProof="0"/>
              <a:t>Click to add text</a:t>
            </a:r>
          </a:p>
        </p:txBody>
      </p:sp>
      <p:sp>
        <p:nvSpPr>
          <p:cNvPr id="8" name="Content Placeholder 1">
            <a:extLst>
              <a:ext uri="{FF2B5EF4-FFF2-40B4-BE49-F238E27FC236}">
                <a16:creationId xmlns:a16="http://schemas.microsoft.com/office/drawing/2014/main" id="{E130B2CD-F3F6-497A-BE21-1FC5866E0C6A}"/>
              </a:ext>
            </a:extLst>
          </p:cNvPr>
          <p:cNvSpPr>
            <a:spLocks noGrp="1"/>
          </p:cNvSpPr>
          <p:nvPr>
            <p:ph sz="quarter" idx="16" hasCustomPrompt="1"/>
          </p:nvPr>
        </p:nvSpPr>
        <p:spPr>
          <a:xfrm>
            <a:off x="4873752" y="2468880"/>
            <a:ext cx="3931920" cy="2011680"/>
          </a:xfrm>
        </p:spPr>
        <p:txBody>
          <a:bodyPr anchor="ctr"/>
          <a:lstStyle>
            <a:lvl1pPr>
              <a:lnSpc>
                <a:spcPct val="100000"/>
              </a:lnSpc>
              <a:defRPr sz="1600">
                <a:solidFill>
                  <a:schemeClr val="tx1"/>
                </a:solidFill>
                <a:latin typeface="Aptos" panose="020B0004020202020204" pitchFamily="34" charset="0"/>
              </a:defRPr>
            </a:lvl1pPr>
            <a:lvl2pPr>
              <a:lnSpc>
                <a:spcPct val="100000"/>
              </a:lnSpc>
              <a:defRPr sz="1600">
                <a:solidFill>
                  <a:schemeClr val="tx1"/>
                </a:solidFill>
                <a:latin typeface="Aptos" panose="020B0004020202020204" pitchFamily="34" charset="0"/>
              </a:defRPr>
            </a:lvl2pPr>
            <a:lvl3pPr>
              <a:lnSpc>
                <a:spcPct val="100000"/>
              </a:lnSpc>
              <a:defRPr sz="1600">
                <a:latin typeface="Aptos" panose="020B0004020202020204" pitchFamily="34" charset="0"/>
              </a:defRPr>
            </a:lvl3pPr>
            <a:lvl4pPr>
              <a:lnSpc>
                <a:spcPct val="100000"/>
              </a:lnSpc>
              <a:defRPr sz="1600">
                <a:latin typeface="Aptos" panose="020B0004020202020204" pitchFamily="34" charset="0"/>
              </a:defRPr>
            </a:lvl4pPr>
            <a:lvl5pPr>
              <a:lnSpc>
                <a:spcPct val="100000"/>
              </a:lnSpc>
              <a:defRPr sz="1600">
                <a:latin typeface="Aptos" panose="020B0004020202020204" pitchFamily="34" charset="0"/>
              </a:defRPr>
            </a:lvl5pPr>
          </a:lstStyle>
          <a:p>
            <a:pPr lvl="0"/>
            <a:r>
              <a:rPr lang="en-GB" noProof="0"/>
              <a:t>Click to add text or click icon to insert image, chart or table</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5" name="Picture 4">
            <a:extLst>
              <a:ext uri="{FF2B5EF4-FFF2-40B4-BE49-F238E27FC236}">
                <a16:creationId xmlns:a16="http://schemas.microsoft.com/office/drawing/2014/main" id="{46DE2329-2A80-91DC-F2DB-D647063EAA9E}"/>
              </a:ext>
            </a:extLst>
          </p:cNvPr>
          <p:cNvPicPr>
            <a:picLocks noChangeAspect="1"/>
          </p:cNvPicPr>
          <p:nvPr userDrawn="1"/>
        </p:nvPicPr>
        <p:blipFill>
          <a:blip r:embed="rId2"/>
          <a:srcRect/>
          <a:stretch/>
        </p:blipFill>
        <p:spPr>
          <a:xfrm>
            <a:off x="0" y="4667250"/>
            <a:ext cx="9144000" cy="476250"/>
          </a:xfrm>
          <a:prstGeom prst="rect">
            <a:avLst/>
          </a:prstGeom>
        </p:spPr>
      </p:pic>
      <p:pic>
        <p:nvPicPr>
          <p:cNvPr id="7" name="Picture 6" descr="A close-up of a person's face&#10;&#10;Description automatically generated">
            <a:extLst>
              <a:ext uri="{FF2B5EF4-FFF2-40B4-BE49-F238E27FC236}">
                <a16:creationId xmlns:a16="http://schemas.microsoft.com/office/drawing/2014/main" id="{4B7EA109-6807-06D9-BEF8-D17E1B0448E3}"/>
              </a:ext>
            </a:extLst>
          </p:cNvPr>
          <p:cNvPicPr>
            <a:picLocks noChangeAspect="1"/>
          </p:cNvPicPr>
          <p:nvPr userDrawn="1"/>
        </p:nvPicPr>
        <p:blipFill>
          <a:blip r:embed="rId3"/>
          <a:stretch>
            <a:fillRect/>
          </a:stretch>
        </p:blipFill>
        <p:spPr>
          <a:xfrm>
            <a:off x="205790" y="4917128"/>
            <a:ext cx="777240" cy="150760"/>
          </a:xfrm>
          <a:prstGeom prst="rect">
            <a:avLst/>
          </a:prstGeom>
        </p:spPr>
      </p:pic>
      <p:sp>
        <p:nvSpPr>
          <p:cNvPr id="12" name="TextBox 11">
            <a:extLst>
              <a:ext uri="{FF2B5EF4-FFF2-40B4-BE49-F238E27FC236}">
                <a16:creationId xmlns:a16="http://schemas.microsoft.com/office/drawing/2014/main" id="{C929496B-2D46-49C0-61EB-5940872CA680}"/>
              </a:ext>
            </a:extLst>
          </p:cNvPr>
          <p:cNvSpPr txBox="1"/>
          <p:nvPr userDrawn="1"/>
        </p:nvSpPr>
        <p:spPr>
          <a:xfrm>
            <a:off x="3978889" y="4974336"/>
            <a:ext cx="1186222" cy="61555"/>
          </a:xfrm>
          <a:prstGeom prst="rect">
            <a:avLst/>
          </a:prstGeom>
          <a:noFill/>
        </p:spPr>
        <p:txBody>
          <a:bodyPr wrap="none" lIns="0" tIns="0" rIns="0" bIns="0" rtlCol="0">
            <a:spAutoFit/>
          </a:bodyPr>
          <a:lstStyle/>
          <a:p>
            <a:pPr algn="ctr"/>
            <a:r>
              <a:rPr lang="en-GB" sz="400" noProof="0">
                <a:solidFill>
                  <a:schemeClr val="bg1">
                    <a:lumMod val="65000"/>
                  </a:schemeClr>
                </a:solidFill>
                <a:effectLst/>
                <a:latin typeface="Aptos" panose="020B0004020202020204" pitchFamily="34" charset="0"/>
              </a:rPr>
              <a:t>© 2024 Euromonitor International. All rights reserved.</a:t>
            </a:r>
            <a:endParaRPr lang="en-GB" sz="400" noProof="0">
              <a:solidFill>
                <a:schemeClr val="bg1">
                  <a:lumMod val="65000"/>
                </a:schemeClr>
              </a:solidFill>
              <a:latin typeface="Aptos" panose="020B0004020202020204" pitchFamily="34" charset="0"/>
            </a:endParaRPr>
          </a:p>
        </p:txBody>
      </p:sp>
      <p:sp>
        <p:nvSpPr>
          <p:cNvPr id="13" name="Slide Number Placeholder 5">
            <a:extLst>
              <a:ext uri="{FF2B5EF4-FFF2-40B4-BE49-F238E27FC236}">
                <a16:creationId xmlns:a16="http://schemas.microsoft.com/office/drawing/2014/main" id="{08950B88-58BC-3AB4-2DB8-E4D7CDA6DCC7}"/>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noProof="0" smtClean="0"/>
              <a:pPr/>
              <a:t>‹#›</a:t>
            </a:fld>
            <a:endParaRPr lang="en-GB" noProof="0"/>
          </a:p>
        </p:txBody>
      </p:sp>
      <p:sp>
        <p:nvSpPr>
          <p:cNvPr id="4" name="Picture Placeholder 3">
            <a:extLst>
              <a:ext uri="{FF2B5EF4-FFF2-40B4-BE49-F238E27FC236}">
                <a16:creationId xmlns:a16="http://schemas.microsoft.com/office/drawing/2014/main" id="{276D9A4F-9652-437D-212E-0E51B789DA7E}"/>
              </a:ext>
            </a:extLst>
          </p:cNvPr>
          <p:cNvSpPr>
            <a:spLocks noGrp="1"/>
          </p:cNvSpPr>
          <p:nvPr>
            <p:ph type="pic" sz="quarter" idx="15" hasCustomPrompt="1"/>
          </p:nvPr>
        </p:nvSpPr>
        <p:spPr>
          <a:xfrm>
            <a:off x="1" y="0"/>
            <a:ext cx="5078989" cy="4572001"/>
          </a:xfrm>
          <a:custGeom>
            <a:avLst/>
            <a:gdLst>
              <a:gd name="connsiteX0" fmla="*/ 4419601 w 5078989"/>
              <a:gd name="connsiteY0" fmla="*/ 4572000 h 4572001"/>
              <a:gd name="connsiteX1" fmla="*/ 4571999 w 5078989"/>
              <a:gd name="connsiteY1" fmla="*/ 4572000 h 4572001"/>
              <a:gd name="connsiteX2" fmla="*/ 4571999 w 5078989"/>
              <a:gd name="connsiteY2" fmla="*/ 4572001 h 4572001"/>
              <a:gd name="connsiteX3" fmla="*/ 4419596 w 5078989"/>
              <a:gd name="connsiteY3" fmla="*/ 4572001 h 4572001"/>
              <a:gd name="connsiteX4" fmla="*/ 0 w 5078989"/>
              <a:gd name="connsiteY4" fmla="*/ 0 h 4572001"/>
              <a:gd name="connsiteX5" fmla="*/ 5078989 w 5078989"/>
              <a:gd name="connsiteY5" fmla="*/ 0 h 4572001"/>
              <a:gd name="connsiteX6" fmla="*/ 4572000 w 5078989"/>
              <a:gd name="connsiteY6" fmla="*/ 506989 h 4572001"/>
              <a:gd name="connsiteX7" fmla="*/ 4572000 w 5078989"/>
              <a:gd name="connsiteY7" fmla="*/ 4572000 h 4572001"/>
              <a:gd name="connsiteX8" fmla="*/ 4571999 w 5078989"/>
              <a:gd name="connsiteY8" fmla="*/ 4572000 h 4572001"/>
              <a:gd name="connsiteX9" fmla="*/ 4571999 w 5078989"/>
              <a:gd name="connsiteY9" fmla="*/ 4419598 h 4572001"/>
              <a:gd name="connsiteX10" fmla="*/ 4478918 w 5078989"/>
              <a:gd name="connsiteY10" fmla="*/ 4560025 h 4572001"/>
              <a:gd name="connsiteX11" fmla="*/ 4419601 w 5078989"/>
              <a:gd name="connsiteY11" fmla="*/ 4572000 h 4572001"/>
              <a:gd name="connsiteX12" fmla="*/ 0 w 5078989"/>
              <a:gd name="connsiteY12" fmla="*/ 4572000 h 457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989" h="4572001">
                <a:moveTo>
                  <a:pt x="4419601" y="4572000"/>
                </a:moveTo>
                <a:lnTo>
                  <a:pt x="4571999" y="4572000"/>
                </a:lnTo>
                <a:lnTo>
                  <a:pt x="4571999" y="4572001"/>
                </a:lnTo>
                <a:lnTo>
                  <a:pt x="4419596" y="4572001"/>
                </a:lnTo>
                <a:close/>
                <a:moveTo>
                  <a:pt x="0" y="0"/>
                </a:moveTo>
                <a:lnTo>
                  <a:pt x="5078989" y="0"/>
                </a:lnTo>
                <a:cubicBezTo>
                  <a:pt x="4798987" y="0"/>
                  <a:pt x="4572000" y="226987"/>
                  <a:pt x="4572000" y="506989"/>
                </a:cubicBezTo>
                <a:lnTo>
                  <a:pt x="4572000" y="4572000"/>
                </a:lnTo>
                <a:lnTo>
                  <a:pt x="4571999" y="4572000"/>
                </a:lnTo>
                <a:lnTo>
                  <a:pt x="4571999" y="4419598"/>
                </a:lnTo>
                <a:cubicBezTo>
                  <a:pt x="4571999" y="4482726"/>
                  <a:pt x="4533618" y="4536889"/>
                  <a:pt x="4478918" y="4560025"/>
                </a:cubicBezTo>
                <a:lnTo>
                  <a:pt x="4419601" y="4572000"/>
                </a:lnTo>
                <a:lnTo>
                  <a:pt x="0" y="4572000"/>
                </a:lnTo>
                <a:close/>
              </a:path>
            </a:pathLst>
          </a:custGeom>
          <a:blipFill>
            <a:blip r:embed="rId4"/>
            <a:stretch>
              <a:fillRect/>
            </a:stretch>
          </a:blipFill>
        </p:spPr>
        <p:txBody>
          <a:bodyPr wrap="square" lIns="0" tIns="0" rIns="0" bIns="0" anchor="ctr" anchorCtr="1">
            <a:noAutofit/>
          </a:bodyPr>
          <a:lstStyle>
            <a:lvl1pPr marL="0" marR="0" indent="0" algn="ctr" defTabSz="685800" rtl="0" eaLnBrk="1" fontAlgn="auto" latinLnBrk="0" hangingPunct="1">
              <a:lnSpc>
                <a:spcPts val="1800"/>
              </a:lnSpc>
              <a:spcBef>
                <a:spcPts val="0"/>
              </a:spcBef>
              <a:spcAft>
                <a:spcPts val="600"/>
              </a:spcAft>
              <a:buClrTx/>
              <a:buSzTx/>
              <a:buFontTx/>
              <a:buNone/>
              <a:tabLst/>
              <a:defRPr>
                <a:solidFill>
                  <a:schemeClr val="bg1"/>
                </a:solidFill>
                <a:latin typeface="Aptos" panose="020B0004020202020204" pitchFamily="34" charset="0"/>
              </a:defRPr>
            </a:lvl1pPr>
          </a:lstStyle>
          <a:p>
            <a:pPr marL="0" marR="0" lvl="0" indent="0" algn="l" defTabSz="685800" rtl="0" eaLnBrk="1" fontAlgn="auto" latinLnBrk="0" hangingPunct="1">
              <a:lnSpc>
                <a:spcPts val="1800"/>
              </a:lnSpc>
              <a:spcBef>
                <a:spcPts val="0"/>
              </a:spcBef>
              <a:spcAft>
                <a:spcPts val="600"/>
              </a:spcAft>
              <a:buClrTx/>
              <a:buSzTx/>
              <a:buFontTx/>
              <a:buNone/>
              <a:tabLst/>
              <a:defRPr/>
            </a:pPr>
            <a:r>
              <a:rPr lang="en-GB" noProof="0"/>
              <a:t>Click  icon to insert an image</a:t>
            </a:r>
          </a:p>
        </p:txBody>
      </p:sp>
    </p:spTree>
    <p:extLst>
      <p:ext uri="{BB962C8B-B14F-4D97-AF65-F5344CB8AC3E}">
        <p14:creationId xmlns:p14="http://schemas.microsoft.com/office/powerpoint/2010/main" val="10771778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2 Col - Accent">
    <p:bg>
      <p:bgPr>
        <a:solidFill>
          <a:schemeClr val="accent1"/>
        </a:solidFill>
        <a:effectLst/>
      </p:bgPr>
    </p:bg>
    <p:spTree>
      <p:nvGrpSpPr>
        <p:cNvPr id="1" name=""/>
        <p:cNvGrpSpPr/>
        <p:nvPr/>
      </p:nvGrpSpPr>
      <p:grpSpPr>
        <a:xfrm>
          <a:off x="0" y="0"/>
          <a:ext cx="0" cy="0"/>
          <a:chOff x="0" y="0"/>
          <a:chExt cx="0" cy="0"/>
        </a:xfrm>
      </p:grpSpPr>
      <p:sp>
        <p:nvSpPr>
          <p:cNvPr id="7" name="Round Single Corner Rectangle 6">
            <a:extLst>
              <a:ext uri="{FF2B5EF4-FFF2-40B4-BE49-F238E27FC236}">
                <a16:creationId xmlns:a16="http://schemas.microsoft.com/office/drawing/2014/main" id="{EDA1012A-A9AC-3382-7425-3464AC7EFC95}"/>
              </a:ext>
            </a:extLst>
          </p:cNvPr>
          <p:cNvSpPr/>
          <p:nvPr userDrawn="1"/>
        </p:nvSpPr>
        <p:spPr>
          <a:xfrm flipH="1">
            <a:off x="6099048" y="0"/>
            <a:ext cx="3044952" cy="5143500"/>
          </a:xfrm>
          <a:prstGeom prst="round1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latin typeface="Aptos" panose="020B0004020202020204" pitchFamily="34" charset="0"/>
            </a:endParaRPr>
          </a:p>
        </p:txBody>
      </p:sp>
      <p:sp>
        <p:nvSpPr>
          <p:cNvPr id="12" name="Subtitle 2">
            <a:extLst>
              <a:ext uri="{FF2B5EF4-FFF2-40B4-BE49-F238E27FC236}">
                <a16:creationId xmlns:a16="http://schemas.microsoft.com/office/drawing/2014/main" id="{8975B7F8-1F17-4E48-A09B-5E5415F84400}"/>
              </a:ext>
            </a:extLst>
          </p:cNvPr>
          <p:cNvSpPr>
            <a:spLocks noGrp="1"/>
          </p:cNvSpPr>
          <p:nvPr>
            <p:ph type="body" sz="quarter" idx="19" hasCustomPrompt="1"/>
          </p:nvPr>
        </p:nvSpPr>
        <p:spPr>
          <a:xfrm>
            <a:off x="3355848" y="457200"/>
            <a:ext cx="2377440" cy="1645920"/>
          </a:xfrm>
          <a:noFill/>
          <a:ln>
            <a:noFill/>
          </a:ln>
        </p:spPr>
        <p:txBody>
          <a:bodyPr lIns="0" tIns="0" rIns="0" bIns="0" anchor="t" anchorCtr="0"/>
          <a:lstStyle>
            <a:lvl1pPr>
              <a:defRPr sz="2400">
                <a:solidFill>
                  <a:schemeClr val="tx1"/>
                </a:solidFill>
                <a:latin typeface="Aptos" panose="020B0004020202020204" pitchFamily="34" charset="0"/>
              </a:defRPr>
            </a:lvl1pPr>
          </a:lstStyle>
          <a:p>
            <a:pPr lvl="0"/>
            <a:r>
              <a:rPr lang="en-GB" noProof="0"/>
              <a:t>Click to add slide title</a:t>
            </a:r>
          </a:p>
        </p:txBody>
      </p:sp>
      <p:sp>
        <p:nvSpPr>
          <p:cNvPr id="5" name="Content Placeholder 2">
            <a:extLst>
              <a:ext uri="{FF2B5EF4-FFF2-40B4-BE49-F238E27FC236}">
                <a16:creationId xmlns:a16="http://schemas.microsoft.com/office/drawing/2014/main" id="{285C5534-2953-4CBF-8C56-978E534B6B26}"/>
              </a:ext>
            </a:extLst>
          </p:cNvPr>
          <p:cNvSpPr>
            <a:spLocks noGrp="1"/>
          </p:cNvSpPr>
          <p:nvPr>
            <p:ph sz="quarter" idx="18" hasCustomPrompt="1"/>
          </p:nvPr>
        </p:nvSpPr>
        <p:spPr>
          <a:xfrm>
            <a:off x="6400800" y="2651760"/>
            <a:ext cx="2377440" cy="1920240"/>
          </a:xfrm>
        </p:spPr>
        <p:txBody>
          <a:bodyPr/>
          <a:lstStyle>
            <a:lvl1pPr>
              <a:defRPr>
                <a:latin typeface="Aptos" panose="020B0004020202020204" pitchFamily="34" charset="0"/>
              </a:defRPr>
            </a:lvl1pPr>
            <a:lvl2pPr>
              <a:defRPr>
                <a:solidFill>
                  <a:schemeClr val="tx1"/>
                </a:solidFill>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GB" noProof="0"/>
              <a:t>Click to add text or click icon to insert image, chart or table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Content Placeholder 1">
            <a:extLst>
              <a:ext uri="{FF2B5EF4-FFF2-40B4-BE49-F238E27FC236}">
                <a16:creationId xmlns:a16="http://schemas.microsoft.com/office/drawing/2014/main" id="{20124169-8C8E-4D0D-8BD9-05E4722707E6}"/>
              </a:ext>
            </a:extLst>
          </p:cNvPr>
          <p:cNvSpPr>
            <a:spLocks noGrp="1"/>
          </p:cNvSpPr>
          <p:nvPr>
            <p:ph sz="quarter" idx="17" hasCustomPrompt="1"/>
          </p:nvPr>
        </p:nvSpPr>
        <p:spPr>
          <a:xfrm>
            <a:off x="6400800" y="457200"/>
            <a:ext cx="2377440" cy="1920240"/>
          </a:xfrm>
        </p:spPr>
        <p:txBody>
          <a:bodyPr/>
          <a:lstStyle>
            <a:lvl1pPr>
              <a:defRPr>
                <a:latin typeface="Aptos" panose="020B0004020202020204" pitchFamily="34" charset="0"/>
              </a:defRPr>
            </a:lvl1pPr>
            <a:lvl2pPr>
              <a:defRPr>
                <a:solidFill>
                  <a:schemeClr val="tx1"/>
                </a:solidFill>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GB" noProof="0"/>
              <a:t>Click to add text or click icon to insert image, chart or table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0" name="Text Placeholder 1">
            <a:extLst>
              <a:ext uri="{FF2B5EF4-FFF2-40B4-BE49-F238E27FC236}">
                <a16:creationId xmlns:a16="http://schemas.microsoft.com/office/drawing/2014/main" id="{217626AC-1A47-4B9E-B228-5F49387D6D92}"/>
              </a:ext>
            </a:extLst>
          </p:cNvPr>
          <p:cNvSpPr>
            <a:spLocks noGrp="1"/>
          </p:cNvSpPr>
          <p:nvPr>
            <p:ph type="body" sz="quarter" idx="16" hasCustomPrompt="1"/>
          </p:nvPr>
        </p:nvSpPr>
        <p:spPr>
          <a:xfrm>
            <a:off x="3368615" y="2285999"/>
            <a:ext cx="2377440" cy="2286000"/>
          </a:xfrm>
          <a:prstGeom prst="rect">
            <a:avLst/>
          </a:prstGeom>
        </p:spPr>
        <p:txBody>
          <a:bodyPr>
            <a:noAutofit/>
          </a:bodyPr>
          <a:lstStyle>
            <a:lvl1pPr>
              <a:defRPr lang="en-US" sz="1600" kern="0" baseline="0" dirty="0">
                <a:solidFill>
                  <a:schemeClr val="tx1"/>
                </a:solidFill>
                <a:latin typeface="Aptos" panose="020B0004020202020204" pitchFamily="34"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ts val="2000"/>
              </a:lnSpc>
              <a:spcBef>
                <a:spcPts val="0"/>
              </a:spcBef>
              <a:spcAft>
                <a:spcPts val="1000"/>
              </a:spcAft>
              <a:buClrTx/>
              <a:buSzPct val="100000"/>
              <a:buFont typeface="Wingdings" charset="2"/>
              <a:buNone/>
              <a:tabLst/>
            </a:pPr>
            <a:r>
              <a:rPr lang="en-GB" noProof="0"/>
              <a:t>Click to add text</a:t>
            </a:r>
          </a:p>
        </p:txBody>
      </p:sp>
      <p:pic>
        <p:nvPicPr>
          <p:cNvPr id="8" name="Picture 7">
            <a:extLst>
              <a:ext uri="{FF2B5EF4-FFF2-40B4-BE49-F238E27FC236}">
                <a16:creationId xmlns:a16="http://schemas.microsoft.com/office/drawing/2014/main" id="{69EF2D77-21A6-C632-A084-1F7795420E85}"/>
              </a:ext>
            </a:extLst>
          </p:cNvPr>
          <p:cNvPicPr>
            <a:picLocks noChangeAspect="1"/>
          </p:cNvPicPr>
          <p:nvPr userDrawn="1"/>
        </p:nvPicPr>
        <p:blipFill>
          <a:blip r:embed="rId2"/>
          <a:srcRect/>
          <a:stretch/>
        </p:blipFill>
        <p:spPr>
          <a:xfrm>
            <a:off x="0" y="4667250"/>
            <a:ext cx="9144000" cy="476250"/>
          </a:xfrm>
          <a:prstGeom prst="rect">
            <a:avLst/>
          </a:prstGeom>
        </p:spPr>
      </p:pic>
      <p:pic>
        <p:nvPicPr>
          <p:cNvPr id="13" name="Picture 12" descr="A close-up of a person's face&#10;&#10;Description automatically generated">
            <a:extLst>
              <a:ext uri="{FF2B5EF4-FFF2-40B4-BE49-F238E27FC236}">
                <a16:creationId xmlns:a16="http://schemas.microsoft.com/office/drawing/2014/main" id="{CB1116EE-FD40-1A13-8BED-D95E982A96CB}"/>
              </a:ext>
            </a:extLst>
          </p:cNvPr>
          <p:cNvPicPr>
            <a:picLocks noChangeAspect="1"/>
          </p:cNvPicPr>
          <p:nvPr userDrawn="1"/>
        </p:nvPicPr>
        <p:blipFill>
          <a:blip r:embed="rId3"/>
          <a:stretch>
            <a:fillRect/>
          </a:stretch>
        </p:blipFill>
        <p:spPr>
          <a:xfrm>
            <a:off x="205790" y="4917128"/>
            <a:ext cx="777240" cy="150760"/>
          </a:xfrm>
          <a:prstGeom prst="rect">
            <a:avLst/>
          </a:prstGeom>
        </p:spPr>
      </p:pic>
      <p:sp>
        <p:nvSpPr>
          <p:cNvPr id="14" name="TextBox 13">
            <a:extLst>
              <a:ext uri="{FF2B5EF4-FFF2-40B4-BE49-F238E27FC236}">
                <a16:creationId xmlns:a16="http://schemas.microsoft.com/office/drawing/2014/main" id="{93915BA9-4DF2-4F40-D21F-9C2D3D7A49B6}"/>
              </a:ext>
            </a:extLst>
          </p:cNvPr>
          <p:cNvSpPr txBox="1"/>
          <p:nvPr userDrawn="1"/>
        </p:nvSpPr>
        <p:spPr>
          <a:xfrm>
            <a:off x="3978889" y="4974336"/>
            <a:ext cx="1186222" cy="61555"/>
          </a:xfrm>
          <a:prstGeom prst="rect">
            <a:avLst/>
          </a:prstGeom>
          <a:noFill/>
        </p:spPr>
        <p:txBody>
          <a:bodyPr wrap="none" lIns="0" tIns="0" rIns="0" bIns="0" rtlCol="0">
            <a:spAutoFit/>
          </a:bodyPr>
          <a:lstStyle/>
          <a:p>
            <a:pPr algn="ctr"/>
            <a:r>
              <a:rPr lang="en-GB" sz="400" noProof="0">
                <a:solidFill>
                  <a:schemeClr val="bg1">
                    <a:lumMod val="65000"/>
                  </a:schemeClr>
                </a:solidFill>
                <a:effectLst/>
                <a:latin typeface="Aptos" panose="020B0004020202020204" pitchFamily="34" charset="0"/>
              </a:rPr>
              <a:t>© 2024 Euromonitor International. All rights reserved.</a:t>
            </a:r>
            <a:endParaRPr lang="en-GB" sz="400" noProof="0">
              <a:solidFill>
                <a:schemeClr val="bg1">
                  <a:lumMod val="65000"/>
                </a:schemeClr>
              </a:solidFill>
              <a:latin typeface="Aptos" panose="020B0004020202020204" pitchFamily="34" charset="0"/>
            </a:endParaRPr>
          </a:p>
        </p:txBody>
      </p:sp>
      <p:sp>
        <p:nvSpPr>
          <p:cNvPr id="15" name="Slide Number Placeholder 5">
            <a:extLst>
              <a:ext uri="{FF2B5EF4-FFF2-40B4-BE49-F238E27FC236}">
                <a16:creationId xmlns:a16="http://schemas.microsoft.com/office/drawing/2014/main" id="{5B3A71C5-F284-6926-51DE-A3052B99BA2C}"/>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smtClean="0"/>
              <a:pPr/>
              <a:t>‹#›</a:t>
            </a:fld>
            <a:endParaRPr lang="en-GB"/>
          </a:p>
        </p:txBody>
      </p:sp>
      <p:sp>
        <p:nvSpPr>
          <p:cNvPr id="4" name="Picture Placeholder 3">
            <a:extLst>
              <a:ext uri="{FF2B5EF4-FFF2-40B4-BE49-F238E27FC236}">
                <a16:creationId xmlns:a16="http://schemas.microsoft.com/office/drawing/2014/main" id="{B4644B13-FA93-F03C-459A-42B3165F878E}"/>
              </a:ext>
            </a:extLst>
          </p:cNvPr>
          <p:cNvSpPr>
            <a:spLocks noGrp="1"/>
          </p:cNvSpPr>
          <p:nvPr>
            <p:ph type="pic" sz="quarter" idx="15" hasCustomPrompt="1"/>
          </p:nvPr>
        </p:nvSpPr>
        <p:spPr>
          <a:xfrm>
            <a:off x="2286" y="0"/>
            <a:ext cx="3566166" cy="4572001"/>
          </a:xfrm>
          <a:custGeom>
            <a:avLst/>
            <a:gdLst>
              <a:gd name="connsiteX0" fmla="*/ 2894840 w 3566166"/>
              <a:gd name="connsiteY0" fmla="*/ 4572000 h 4572001"/>
              <a:gd name="connsiteX1" fmla="*/ 3047238 w 3566166"/>
              <a:gd name="connsiteY1" fmla="*/ 4572000 h 4572001"/>
              <a:gd name="connsiteX2" fmla="*/ 3047238 w 3566166"/>
              <a:gd name="connsiteY2" fmla="*/ 4572001 h 4572001"/>
              <a:gd name="connsiteX3" fmla="*/ 2894835 w 3566166"/>
              <a:gd name="connsiteY3" fmla="*/ 4572001 h 4572001"/>
              <a:gd name="connsiteX4" fmla="*/ 0 w 3566166"/>
              <a:gd name="connsiteY4" fmla="*/ 0 h 4572001"/>
              <a:gd name="connsiteX5" fmla="*/ 3566166 w 3566166"/>
              <a:gd name="connsiteY5" fmla="*/ 0 h 4572001"/>
              <a:gd name="connsiteX6" fmla="*/ 3047238 w 3566166"/>
              <a:gd name="connsiteY6" fmla="*/ 518928 h 4572001"/>
              <a:gd name="connsiteX7" fmla="*/ 3047238 w 3566166"/>
              <a:gd name="connsiteY7" fmla="*/ 4419598 h 4572001"/>
              <a:gd name="connsiteX8" fmla="*/ 2954157 w 3566166"/>
              <a:gd name="connsiteY8" fmla="*/ 4560025 h 4572001"/>
              <a:gd name="connsiteX9" fmla="*/ 2894840 w 3566166"/>
              <a:gd name="connsiteY9" fmla="*/ 4572000 h 4572001"/>
              <a:gd name="connsiteX10" fmla="*/ 0 w 3566166"/>
              <a:gd name="connsiteY10" fmla="*/ 4572000 h 457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66166" h="4572001">
                <a:moveTo>
                  <a:pt x="2894840" y="4572000"/>
                </a:moveTo>
                <a:lnTo>
                  <a:pt x="3047238" y="4572000"/>
                </a:lnTo>
                <a:lnTo>
                  <a:pt x="3047238" y="4572001"/>
                </a:lnTo>
                <a:lnTo>
                  <a:pt x="2894835" y="4572001"/>
                </a:lnTo>
                <a:close/>
                <a:moveTo>
                  <a:pt x="0" y="0"/>
                </a:moveTo>
                <a:lnTo>
                  <a:pt x="3566166" y="0"/>
                </a:lnTo>
                <a:cubicBezTo>
                  <a:pt x="3279570" y="0"/>
                  <a:pt x="3047238" y="232332"/>
                  <a:pt x="3047238" y="518928"/>
                </a:cubicBezTo>
                <a:lnTo>
                  <a:pt x="3047238" y="4419598"/>
                </a:lnTo>
                <a:cubicBezTo>
                  <a:pt x="3047238" y="4482726"/>
                  <a:pt x="3008857" y="4536889"/>
                  <a:pt x="2954157" y="4560025"/>
                </a:cubicBezTo>
                <a:lnTo>
                  <a:pt x="2894840" y="4572000"/>
                </a:lnTo>
                <a:lnTo>
                  <a:pt x="0" y="4572000"/>
                </a:lnTo>
                <a:close/>
              </a:path>
            </a:pathLst>
          </a:custGeom>
          <a:blipFill>
            <a:blip r:embed="rId4"/>
            <a:stretch>
              <a:fillRect/>
            </a:stretch>
          </a:blipFill>
        </p:spPr>
        <p:txBody>
          <a:bodyPr wrap="square" lIns="365760" tIns="0" rIns="1005840" bIns="0" anchor="ctr" anchorCtr="1">
            <a:noAutofit/>
          </a:bodyPr>
          <a:lstStyle>
            <a:lvl1pPr marL="0" marR="0" indent="0" algn="l" defTabSz="685800" rtl="0" eaLnBrk="1" fontAlgn="auto" latinLnBrk="0" hangingPunct="1">
              <a:lnSpc>
                <a:spcPts val="1800"/>
              </a:lnSpc>
              <a:spcBef>
                <a:spcPts val="0"/>
              </a:spcBef>
              <a:spcAft>
                <a:spcPts val="600"/>
              </a:spcAft>
              <a:buClrTx/>
              <a:buSzTx/>
              <a:buFontTx/>
              <a:buNone/>
              <a:tabLst/>
              <a:defRPr>
                <a:solidFill>
                  <a:schemeClr val="bg1"/>
                </a:solidFill>
                <a:latin typeface="Aptos" panose="020B0004020202020204" pitchFamily="34" charset="0"/>
              </a:defRPr>
            </a:lvl1pPr>
          </a:lstStyle>
          <a:p>
            <a:pPr marL="0" marR="0" lvl="0" indent="0" algn="l" defTabSz="685800" rtl="0" eaLnBrk="1" fontAlgn="auto" latinLnBrk="0" hangingPunct="1">
              <a:lnSpc>
                <a:spcPts val="1800"/>
              </a:lnSpc>
              <a:spcBef>
                <a:spcPts val="0"/>
              </a:spcBef>
              <a:spcAft>
                <a:spcPts val="600"/>
              </a:spcAft>
              <a:buClrTx/>
              <a:buSzTx/>
              <a:buFontTx/>
              <a:buNone/>
              <a:tabLst/>
              <a:defRPr/>
            </a:pPr>
            <a:r>
              <a:rPr lang="en-GB" noProof="0"/>
              <a:t>Click  icon to insert an image</a:t>
            </a:r>
          </a:p>
        </p:txBody>
      </p:sp>
    </p:spTree>
    <p:extLst>
      <p:ext uri="{BB962C8B-B14F-4D97-AF65-F5344CB8AC3E}">
        <p14:creationId xmlns:p14="http://schemas.microsoft.com/office/powerpoint/2010/main" val="31756456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ase-Study">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95AC5137-BAE3-4F2A-BCC6-B592C7CE3BFE}"/>
              </a:ext>
            </a:extLst>
          </p:cNvPr>
          <p:cNvSpPr>
            <a:spLocks noGrp="1"/>
          </p:cNvSpPr>
          <p:nvPr>
            <p:ph type="body" sz="quarter" idx="22" hasCustomPrompt="1"/>
          </p:nvPr>
        </p:nvSpPr>
        <p:spPr>
          <a:xfrm>
            <a:off x="301752" y="548640"/>
            <a:ext cx="4572001" cy="621792"/>
          </a:xfrm>
          <a:noFill/>
          <a:ln>
            <a:noFill/>
          </a:ln>
        </p:spPr>
        <p:txBody>
          <a:bodyPr lIns="0" tIns="0" rIns="0" bIns="0" anchor="ctr" anchorCtr="0"/>
          <a:lstStyle>
            <a:lvl1pPr>
              <a:defRPr sz="2400">
                <a:solidFill>
                  <a:schemeClr val="tx1"/>
                </a:solidFill>
                <a:latin typeface="Aptos" panose="020B0004020202020204" pitchFamily="34" charset="0"/>
              </a:defRPr>
            </a:lvl1pPr>
          </a:lstStyle>
          <a:p>
            <a:pPr lvl="0"/>
            <a:r>
              <a:rPr lang="en-GB" noProof="0"/>
              <a:t>Click to add slide title</a:t>
            </a:r>
          </a:p>
        </p:txBody>
      </p:sp>
      <p:sp>
        <p:nvSpPr>
          <p:cNvPr id="5" name="Content Placeholder 2">
            <a:extLst>
              <a:ext uri="{FF2B5EF4-FFF2-40B4-BE49-F238E27FC236}">
                <a16:creationId xmlns:a16="http://schemas.microsoft.com/office/drawing/2014/main" id="{E3E15675-268D-40A5-A31F-F0563B04BD67}"/>
              </a:ext>
            </a:extLst>
          </p:cNvPr>
          <p:cNvSpPr>
            <a:spLocks noGrp="1"/>
          </p:cNvSpPr>
          <p:nvPr>
            <p:ph sz="quarter" idx="18" hasCustomPrompt="1"/>
          </p:nvPr>
        </p:nvSpPr>
        <p:spPr>
          <a:xfrm>
            <a:off x="5029199" y="2468880"/>
            <a:ext cx="3017520" cy="2103120"/>
          </a:xfrm>
        </p:spPr>
        <p:txBody>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GB" noProof="0"/>
              <a:t>Click to add text or click icon to insert image, chart or table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Text Placeholder 2">
            <a:extLst>
              <a:ext uri="{FF2B5EF4-FFF2-40B4-BE49-F238E27FC236}">
                <a16:creationId xmlns:a16="http://schemas.microsoft.com/office/drawing/2014/main" id="{5AA651C4-6AAC-4751-9D59-2E10D5FD9A9C}"/>
              </a:ext>
            </a:extLst>
          </p:cNvPr>
          <p:cNvSpPr>
            <a:spLocks noGrp="1"/>
          </p:cNvSpPr>
          <p:nvPr>
            <p:ph type="body" sz="quarter" idx="20" hasCustomPrompt="1"/>
          </p:nvPr>
        </p:nvSpPr>
        <p:spPr>
          <a:xfrm>
            <a:off x="301752" y="1371600"/>
            <a:ext cx="4572000" cy="3200400"/>
          </a:xfrm>
          <a:prstGeom prst="rect">
            <a:avLst/>
          </a:prstGeom>
        </p:spPr>
        <p:txBody>
          <a:bodyPr>
            <a:noAutofit/>
          </a:bodyPr>
          <a:lstStyle>
            <a:lvl1pPr>
              <a:lnSpc>
                <a:spcPct val="100000"/>
              </a:lnSpc>
              <a:defRPr lang="en-US" sz="1600" kern="0" baseline="0" dirty="0">
                <a:solidFill>
                  <a:schemeClr val="tx1"/>
                </a:solidFill>
                <a:latin typeface="Aptos" panose="020B0004020202020204" pitchFamily="34"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ts val="2000"/>
              </a:lnSpc>
              <a:spcBef>
                <a:spcPts val="0"/>
              </a:spcBef>
              <a:spcAft>
                <a:spcPts val="1000"/>
              </a:spcAft>
              <a:buClrTx/>
              <a:buSzPct val="100000"/>
              <a:buFont typeface="Wingdings" charset="2"/>
              <a:buNone/>
              <a:tabLst/>
            </a:pPr>
            <a:r>
              <a:rPr lang="en-GB" noProof="0"/>
              <a:t>Click to add text</a:t>
            </a:r>
          </a:p>
        </p:txBody>
      </p:sp>
      <p:sp>
        <p:nvSpPr>
          <p:cNvPr id="10" name="Text Placeholder 1">
            <a:extLst>
              <a:ext uri="{FF2B5EF4-FFF2-40B4-BE49-F238E27FC236}">
                <a16:creationId xmlns:a16="http://schemas.microsoft.com/office/drawing/2014/main" id="{44F0D6F5-3DA5-4242-8C2C-F3B732B1140F}"/>
              </a:ext>
            </a:extLst>
          </p:cNvPr>
          <p:cNvSpPr>
            <a:spLocks noGrp="1"/>
          </p:cNvSpPr>
          <p:nvPr>
            <p:ph type="body" sz="quarter" idx="19" hasCustomPrompt="1"/>
          </p:nvPr>
        </p:nvSpPr>
        <p:spPr>
          <a:xfrm>
            <a:off x="305781" y="182880"/>
            <a:ext cx="6355080" cy="201168"/>
          </a:xfrm>
        </p:spPr>
        <p:txBody>
          <a:bodyPr anchor="ctr"/>
          <a:lstStyle>
            <a:lvl1pPr>
              <a:lnSpc>
                <a:spcPct val="100000"/>
              </a:lnSpc>
              <a:spcAft>
                <a:spcPts val="0"/>
              </a:spcAft>
              <a:defRPr sz="900" b="1">
                <a:solidFill>
                  <a:schemeClr val="accent3"/>
                </a:solidFill>
                <a:latin typeface="Aptos" panose="020B0004020202020204" pitchFamily="34" charset="0"/>
              </a:defRPr>
            </a:lvl1pPr>
          </a:lstStyle>
          <a:p>
            <a:pPr lvl="0"/>
            <a:r>
              <a:rPr lang="en-GB" noProof="0"/>
              <a:t>ADD TEXT, EG, CASE STUDY: SPECIFICATION</a:t>
            </a:r>
          </a:p>
        </p:txBody>
      </p:sp>
      <p:sp>
        <p:nvSpPr>
          <p:cNvPr id="13" name="Picture Placeholder 8">
            <a:extLst>
              <a:ext uri="{FF2B5EF4-FFF2-40B4-BE49-F238E27FC236}">
                <a16:creationId xmlns:a16="http://schemas.microsoft.com/office/drawing/2014/main" id="{03CF25D7-E5C3-684C-990C-3C59721849C4}"/>
              </a:ext>
            </a:extLst>
          </p:cNvPr>
          <p:cNvSpPr>
            <a:spLocks noGrp="1"/>
          </p:cNvSpPr>
          <p:nvPr>
            <p:ph type="pic" sz="quarter" idx="21" hasCustomPrompt="1"/>
          </p:nvPr>
        </p:nvSpPr>
        <p:spPr>
          <a:xfrm>
            <a:off x="5029199" y="550562"/>
            <a:ext cx="3017520" cy="1753726"/>
          </a:xfrm>
          <a:ln w="6350">
            <a:solidFill>
              <a:schemeClr val="bg1">
                <a:lumMod val="85000"/>
              </a:schemeClr>
            </a:solidFill>
          </a:ln>
        </p:spPr>
        <p:txBody>
          <a:bodyPr/>
          <a:lstStyle>
            <a:lvl1pPr>
              <a:defRPr>
                <a:latin typeface="Aptos" panose="020B0004020202020204" pitchFamily="34" charset="0"/>
              </a:defRPr>
            </a:lvl1pPr>
          </a:lstStyle>
          <a:p>
            <a:r>
              <a:rPr lang="en-GB" noProof="0"/>
              <a:t>Screenshot of Example</a:t>
            </a:r>
          </a:p>
        </p:txBody>
      </p:sp>
      <p:sp>
        <p:nvSpPr>
          <p:cNvPr id="7" name="Picture Placeholder 6">
            <a:extLst>
              <a:ext uri="{FF2B5EF4-FFF2-40B4-BE49-F238E27FC236}">
                <a16:creationId xmlns:a16="http://schemas.microsoft.com/office/drawing/2014/main" id="{5C157EAF-4DF0-4ED8-94A1-B4F13E0067D4}"/>
              </a:ext>
            </a:extLst>
          </p:cNvPr>
          <p:cNvSpPr>
            <a:spLocks noGrp="1"/>
          </p:cNvSpPr>
          <p:nvPr>
            <p:ph type="pic" sz="quarter" idx="15" hasCustomPrompt="1"/>
          </p:nvPr>
        </p:nvSpPr>
        <p:spPr>
          <a:xfrm>
            <a:off x="8321040" y="0"/>
            <a:ext cx="822960" cy="3931920"/>
          </a:xfrm>
          <a:custGeom>
            <a:avLst/>
            <a:gdLst>
              <a:gd name="connsiteX0" fmla="*/ 0 w 822960"/>
              <a:gd name="connsiteY0" fmla="*/ 0 h 3931920"/>
              <a:gd name="connsiteX1" fmla="*/ 822960 w 822960"/>
              <a:gd name="connsiteY1" fmla="*/ 0 h 3931920"/>
              <a:gd name="connsiteX2" fmla="*/ 822960 w 822960"/>
              <a:gd name="connsiteY2" fmla="*/ 3931920 h 3931920"/>
              <a:gd name="connsiteX3" fmla="*/ 246888 w 822960"/>
              <a:gd name="connsiteY3" fmla="*/ 3931920 h 3931920"/>
              <a:gd name="connsiteX4" fmla="*/ 0 w 822960"/>
              <a:gd name="connsiteY4" fmla="*/ 3685032 h 3931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 h="3931920">
                <a:moveTo>
                  <a:pt x="0" y="0"/>
                </a:moveTo>
                <a:lnTo>
                  <a:pt x="822960" y="0"/>
                </a:lnTo>
                <a:lnTo>
                  <a:pt x="822960" y="3931920"/>
                </a:lnTo>
                <a:lnTo>
                  <a:pt x="246888" y="3931920"/>
                </a:lnTo>
                <a:cubicBezTo>
                  <a:pt x="110536" y="3931920"/>
                  <a:pt x="0" y="3821384"/>
                  <a:pt x="0" y="3685032"/>
                </a:cubicBezTo>
                <a:close/>
              </a:path>
            </a:pathLst>
          </a:custGeom>
          <a:blipFill>
            <a:blip r:embed="rId2"/>
            <a:stretch>
              <a:fillRect/>
            </a:stretch>
          </a:blipFill>
        </p:spPr>
        <p:txBody>
          <a:bodyPr vert="vert270" wrap="square" lIns="0" tIns="0" rIns="0" bIns="0" anchor="ctr" anchorCtr="1">
            <a:noAutofit/>
          </a:bodyPr>
          <a:lstStyle>
            <a:lvl1pPr marL="0" marR="0" indent="0" algn="ctr" defTabSz="685800" rtl="0" eaLnBrk="1" fontAlgn="auto" latinLnBrk="0" hangingPunct="1">
              <a:lnSpc>
                <a:spcPct val="100000"/>
              </a:lnSpc>
              <a:spcBef>
                <a:spcPts val="0"/>
              </a:spcBef>
              <a:spcAft>
                <a:spcPts val="600"/>
              </a:spcAft>
              <a:buClrTx/>
              <a:buSzTx/>
              <a:buFontTx/>
              <a:buNone/>
              <a:tabLst/>
              <a:defRPr>
                <a:solidFill>
                  <a:schemeClr val="bg1"/>
                </a:solidFill>
                <a:latin typeface="Aptos" panose="020B0004020202020204" pitchFamily="34" charset="0"/>
              </a:defRPr>
            </a:lvl1pPr>
          </a:lstStyle>
          <a:p>
            <a:pPr marL="0" marR="0" lvl="0" indent="0" algn="l" defTabSz="685800" rtl="0" eaLnBrk="1" fontAlgn="auto" latinLnBrk="0" hangingPunct="1">
              <a:lnSpc>
                <a:spcPts val="1800"/>
              </a:lnSpc>
              <a:spcBef>
                <a:spcPts val="0"/>
              </a:spcBef>
              <a:spcAft>
                <a:spcPts val="600"/>
              </a:spcAft>
              <a:buClrTx/>
              <a:buSzTx/>
              <a:buFontTx/>
              <a:buNone/>
              <a:tabLst/>
              <a:defRPr/>
            </a:pPr>
            <a:r>
              <a:rPr lang="en-GB" noProof="0"/>
              <a:t>Click  icon to insert an image</a:t>
            </a:r>
          </a:p>
        </p:txBody>
      </p:sp>
      <p:sp>
        <p:nvSpPr>
          <p:cNvPr id="8" name="Slide Number Placeholder 5">
            <a:extLst>
              <a:ext uri="{FF2B5EF4-FFF2-40B4-BE49-F238E27FC236}">
                <a16:creationId xmlns:a16="http://schemas.microsoft.com/office/drawing/2014/main" id="{07854465-D1AB-F78A-C782-240B85A70D3D}"/>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noProof="0" smtClean="0"/>
              <a:pPr/>
              <a:t>‹#›</a:t>
            </a:fld>
            <a:endParaRPr lang="en-GB" noProof="0"/>
          </a:p>
        </p:txBody>
      </p:sp>
    </p:spTree>
    <p:extLst>
      <p:ext uri="{BB962C8B-B14F-4D97-AF65-F5344CB8AC3E}">
        <p14:creationId xmlns:p14="http://schemas.microsoft.com/office/powerpoint/2010/main" val="3635244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op Callout, 2 Col - Header">
    <p:spTree>
      <p:nvGrpSpPr>
        <p:cNvPr id="1" name=""/>
        <p:cNvGrpSpPr/>
        <p:nvPr/>
      </p:nvGrpSpPr>
      <p:grpSpPr>
        <a:xfrm>
          <a:off x="0" y="0"/>
          <a:ext cx="0" cy="0"/>
          <a:chOff x="0" y="0"/>
          <a:chExt cx="0" cy="0"/>
        </a:xfrm>
      </p:grpSpPr>
      <p:sp>
        <p:nvSpPr>
          <p:cNvPr id="2" name="Round Single Corner Rectangle 1">
            <a:extLst>
              <a:ext uri="{FF2B5EF4-FFF2-40B4-BE49-F238E27FC236}">
                <a16:creationId xmlns:a16="http://schemas.microsoft.com/office/drawing/2014/main" id="{DC92CF42-D188-66C8-0554-19455E051148}"/>
              </a:ext>
            </a:extLst>
          </p:cNvPr>
          <p:cNvSpPr/>
          <p:nvPr userDrawn="1"/>
        </p:nvSpPr>
        <p:spPr>
          <a:xfrm rot="10800000">
            <a:off x="301752" y="0"/>
            <a:ext cx="8842248" cy="1828800"/>
          </a:xfrm>
          <a:prstGeom prst="round1Rect">
            <a:avLst>
              <a:gd name="adj" fmla="val 2186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latin typeface="Aptos" panose="020B0004020202020204" pitchFamily="34" charset="0"/>
            </a:endParaRPr>
          </a:p>
        </p:txBody>
      </p:sp>
      <p:sp>
        <p:nvSpPr>
          <p:cNvPr id="5" name="Subtitle 2">
            <a:extLst>
              <a:ext uri="{FF2B5EF4-FFF2-40B4-BE49-F238E27FC236}">
                <a16:creationId xmlns:a16="http://schemas.microsoft.com/office/drawing/2014/main" id="{1689A142-ECFE-4BB4-ADD1-9CBF264ADD0E}"/>
              </a:ext>
            </a:extLst>
          </p:cNvPr>
          <p:cNvSpPr>
            <a:spLocks noGrp="1"/>
          </p:cNvSpPr>
          <p:nvPr>
            <p:ph type="subTitle" idx="1" hasCustomPrompt="1"/>
          </p:nvPr>
        </p:nvSpPr>
        <p:spPr>
          <a:xfrm>
            <a:off x="612648" y="457200"/>
            <a:ext cx="8138160" cy="1188720"/>
          </a:xfrm>
          <a:noFill/>
        </p:spPr>
        <p:txBody>
          <a:bodyPr lIns="0" tIns="0" rIns="0" bIns="0" anchor="ctr" anchorCtr="0">
            <a:noAutofit/>
          </a:bodyPr>
          <a:lstStyle>
            <a:lvl1pPr marL="0" indent="0" algn="l">
              <a:buNone/>
              <a:defRPr lang="en-GB" sz="3600" b="0" kern="1200" dirty="0">
                <a:solidFill>
                  <a:schemeClr val="tx1"/>
                </a:solidFill>
                <a:latin typeface="Aptos" panose="020B0004020202020204" pitchFamily="34" charset="0"/>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R="0" lvl="0" algn="ctr" fontAlgn="auto">
              <a:lnSpc>
                <a:spcPct val="100000"/>
              </a:lnSpc>
              <a:spcBef>
                <a:spcPct val="0"/>
              </a:spcBef>
              <a:spcAft>
                <a:spcPts val="0"/>
              </a:spcAft>
              <a:buClrTx/>
              <a:buSzTx/>
              <a:tabLst/>
            </a:pPr>
            <a:r>
              <a:rPr lang="en-GB" noProof="0"/>
              <a:t>Click to add slide title</a:t>
            </a:r>
          </a:p>
        </p:txBody>
      </p:sp>
      <p:sp>
        <p:nvSpPr>
          <p:cNvPr id="11" name="Title 1">
            <a:extLst>
              <a:ext uri="{FF2B5EF4-FFF2-40B4-BE49-F238E27FC236}">
                <a16:creationId xmlns:a16="http://schemas.microsoft.com/office/drawing/2014/main" id="{B6F9EE7E-7874-4EA0-A682-2938D168961F}"/>
              </a:ext>
            </a:extLst>
          </p:cNvPr>
          <p:cNvSpPr>
            <a:spLocks noGrp="1"/>
          </p:cNvSpPr>
          <p:nvPr>
            <p:ph type="ctrTitle" hasCustomPrompt="1"/>
          </p:nvPr>
        </p:nvSpPr>
        <p:spPr>
          <a:xfrm>
            <a:off x="612648" y="182880"/>
            <a:ext cx="6357600" cy="147600"/>
          </a:xfrm>
          <a:prstGeom prst="rect">
            <a:avLst/>
          </a:prstGeom>
        </p:spPr>
        <p:txBody>
          <a:bodyPr vert="horz" lIns="0" tIns="0" rIns="0" bIns="0" rtlCol="0" anchor="ctr" anchorCtr="0">
            <a:noAutofit/>
          </a:bodyPr>
          <a:lstStyle>
            <a:lvl1pPr algn="l">
              <a:defRPr lang="en-GB" sz="900" b="1" kern="0" cap="all" baseline="0" dirty="0">
                <a:solidFill>
                  <a:schemeClr val="tx1"/>
                </a:solidFill>
                <a:latin typeface="Aptos" panose="020B0004020202020204" pitchFamily="34" charset="0"/>
                <a:ea typeface="+mn-ea"/>
                <a:cs typeface="+mn-cs"/>
              </a:defRPr>
            </a:lvl1pPr>
          </a:lstStyle>
          <a:p>
            <a:pPr lvl="0">
              <a:lnSpc>
                <a:spcPct val="100000"/>
              </a:lnSpc>
              <a:spcBef>
                <a:spcPts val="0"/>
              </a:spcBef>
            </a:pPr>
            <a:r>
              <a:rPr lang="en-GB" noProof="0"/>
              <a:t>Click to add section title</a:t>
            </a:r>
          </a:p>
        </p:txBody>
      </p:sp>
      <p:sp>
        <p:nvSpPr>
          <p:cNvPr id="8" name="Content Placeholder 2">
            <a:extLst>
              <a:ext uri="{FF2B5EF4-FFF2-40B4-BE49-F238E27FC236}">
                <a16:creationId xmlns:a16="http://schemas.microsoft.com/office/drawing/2014/main" id="{FF0E0C29-0190-4DAA-8035-347712445B65}"/>
              </a:ext>
            </a:extLst>
          </p:cNvPr>
          <p:cNvSpPr>
            <a:spLocks noGrp="1"/>
          </p:cNvSpPr>
          <p:nvPr>
            <p:ph sz="quarter" idx="12" hasCustomPrompt="1"/>
          </p:nvPr>
        </p:nvSpPr>
        <p:spPr>
          <a:xfrm>
            <a:off x="4658400" y="2011680"/>
            <a:ext cx="4190400" cy="2468880"/>
          </a:xfrm>
        </p:spPr>
        <p:txBody>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GB" noProof="0"/>
              <a:t>Click to add text or click icon to insert image, chart or table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Content Placeholder 1">
            <a:extLst>
              <a:ext uri="{FF2B5EF4-FFF2-40B4-BE49-F238E27FC236}">
                <a16:creationId xmlns:a16="http://schemas.microsoft.com/office/drawing/2014/main" id="{19778447-D5EA-4DB1-BA27-689622BB010E}"/>
              </a:ext>
            </a:extLst>
          </p:cNvPr>
          <p:cNvSpPr>
            <a:spLocks noGrp="1"/>
          </p:cNvSpPr>
          <p:nvPr>
            <p:ph sz="quarter" idx="11" hasCustomPrompt="1"/>
          </p:nvPr>
        </p:nvSpPr>
        <p:spPr>
          <a:xfrm>
            <a:off x="306000" y="2011680"/>
            <a:ext cx="4190400" cy="2468880"/>
          </a:xfrm>
        </p:spPr>
        <p:txBody>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GB" noProof="0"/>
              <a:t>Click to add text or click icon to insert image, chart or table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 name="Slide Number Placeholder 5">
            <a:extLst>
              <a:ext uri="{FF2B5EF4-FFF2-40B4-BE49-F238E27FC236}">
                <a16:creationId xmlns:a16="http://schemas.microsoft.com/office/drawing/2014/main" id="{431F8868-AD82-E452-D37F-A985D0768C8C}"/>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smtClean="0"/>
              <a:pPr/>
              <a:t>‹#›</a:t>
            </a:fld>
            <a:endParaRPr lang="en-GB"/>
          </a:p>
        </p:txBody>
      </p:sp>
    </p:spTree>
    <p:extLst>
      <p:ext uri="{BB962C8B-B14F-4D97-AF65-F5344CB8AC3E}">
        <p14:creationId xmlns:p14="http://schemas.microsoft.com/office/powerpoint/2010/main" val="2484699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C Overview - No Image">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750E0FC-6952-7D44-B35A-79AE376BC9E6}"/>
              </a:ext>
            </a:extLst>
          </p:cNvPr>
          <p:cNvSpPr txBox="1"/>
          <p:nvPr userDrawn="1"/>
        </p:nvSpPr>
        <p:spPr>
          <a:xfrm>
            <a:off x="304800" y="361950"/>
            <a:ext cx="4191000" cy="616458"/>
          </a:xfrm>
          <a:prstGeom prst="rect">
            <a:avLst/>
          </a:prstGeom>
          <a:noFill/>
        </p:spPr>
        <p:txBody>
          <a:bodyPr wrap="square" lIns="0" tIns="0" rIns="0" bIns="0" rtlCol="0" anchor="ctr" anchorCtr="0">
            <a:noAutofit/>
          </a:bodyPr>
          <a:lstStyle/>
          <a:p>
            <a:pPr algn="l">
              <a:lnSpc>
                <a:spcPts val="2300"/>
              </a:lnSpc>
            </a:pPr>
            <a:r>
              <a:rPr lang="en-GB" sz="2400" kern="1200" noProof="0">
                <a:solidFill>
                  <a:schemeClr val="tx1"/>
                </a:solidFill>
                <a:latin typeface="Aptos" panose="020B0004020202020204" pitchFamily="34" charset="0"/>
                <a:ea typeface="+mj-ea"/>
                <a:cs typeface="+mj-cs"/>
              </a:rPr>
              <a:t>Contents</a:t>
            </a:r>
          </a:p>
        </p:txBody>
      </p:sp>
      <p:sp>
        <p:nvSpPr>
          <p:cNvPr id="8" name="Text Placeholder 7">
            <a:extLst>
              <a:ext uri="{FF2B5EF4-FFF2-40B4-BE49-F238E27FC236}">
                <a16:creationId xmlns:a16="http://schemas.microsoft.com/office/drawing/2014/main" id="{8DA09DD0-E0AC-424D-AB79-3BE087C9EB28}"/>
              </a:ext>
            </a:extLst>
          </p:cNvPr>
          <p:cNvSpPr>
            <a:spLocks noGrp="1"/>
          </p:cNvSpPr>
          <p:nvPr>
            <p:ph type="body" sz="quarter" idx="12" hasCustomPrompt="1"/>
          </p:nvPr>
        </p:nvSpPr>
        <p:spPr>
          <a:xfrm>
            <a:off x="304800" y="1188720"/>
            <a:ext cx="5577840" cy="3383280"/>
          </a:xfrm>
          <a:prstGeom prst="rect">
            <a:avLst/>
          </a:prstGeom>
        </p:spPr>
        <p:txBody>
          <a:bodyPr>
            <a:noAutofit/>
          </a:bodyPr>
          <a:lstStyle>
            <a:lvl1pPr>
              <a:spcAft>
                <a:spcPts val="1200"/>
              </a:spcAft>
              <a:defRPr>
                <a:latin typeface="Aptos" panose="020B0004020202020204" pitchFamily="34" charset="0"/>
              </a:defRPr>
            </a:lvl1pPr>
            <a:lvl2pPr>
              <a:defRPr sz="1400">
                <a:solidFill>
                  <a:schemeClr val="tx1"/>
                </a:solidFill>
              </a:defRPr>
            </a:lvl2pPr>
          </a:lstStyle>
          <a:p>
            <a:pPr lvl="0"/>
            <a:r>
              <a:rPr lang="en-GB" noProof="0"/>
              <a:t>Click to add text</a:t>
            </a:r>
          </a:p>
        </p:txBody>
      </p:sp>
      <p:sp>
        <p:nvSpPr>
          <p:cNvPr id="2" name="Round Single Corner Rectangle 1">
            <a:extLst>
              <a:ext uri="{FF2B5EF4-FFF2-40B4-BE49-F238E27FC236}">
                <a16:creationId xmlns:a16="http://schemas.microsoft.com/office/drawing/2014/main" id="{239AC5DD-7A77-A61A-692A-26EDE15EABB9}"/>
              </a:ext>
            </a:extLst>
          </p:cNvPr>
          <p:cNvSpPr/>
          <p:nvPr userDrawn="1"/>
        </p:nvSpPr>
        <p:spPr>
          <a:xfrm rot="10800000">
            <a:off x="6126480" y="0"/>
            <a:ext cx="3017520" cy="4114800"/>
          </a:xfrm>
          <a:prstGeom prst="round1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latin typeface="Aptos" panose="020B0004020202020204" pitchFamily="34" charset="0"/>
            </a:endParaRPr>
          </a:p>
        </p:txBody>
      </p:sp>
      <p:sp>
        <p:nvSpPr>
          <p:cNvPr id="6" name="Slide Number Placeholder 5">
            <a:extLst>
              <a:ext uri="{FF2B5EF4-FFF2-40B4-BE49-F238E27FC236}">
                <a16:creationId xmlns:a16="http://schemas.microsoft.com/office/drawing/2014/main" id="{91C9E591-510B-A15A-C2A0-1DD1B552F88B}"/>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smtClean="0"/>
              <a:pPr/>
              <a:t>‹#›</a:t>
            </a:fld>
            <a:endParaRPr lang="en-GB"/>
          </a:p>
        </p:txBody>
      </p:sp>
    </p:spTree>
    <p:extLst>
      <p:ext uri="{BB962C8B-B14F-4D97-AF65-F5344CB8AC3E}">
        <p14:creationId xmlns:p14="http://schemas.microsoft.com/office/powerpoint/2010/main" val="24291562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mage, 2 col (b)">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21A6EEE-8A94-3CB3-8DBC-1ECA68C9918C}"/>
              </a:ext>
            </a:extLst>
          </p:cNvPr>
          <p:cNvSpPr>
            <a:spLocks noGrp="1"/>
          </p:cNvSpPr>
          <p:nvPr>
            <p:ph type="pic" sz="quarter" idx="16" hasCustomPrompt="1"/>
          </p:nvPr>
        </p:nvSpPr>
        <p:spPr>
          <a:xfrm>
            <a:off x="301752" y="0"/>
            <a:ext cx="8842248" cy="2377440"/>
          </a:xfrm>
          <a:custGeom>
            <a:avLst/>
            <a:gdLst>
              <a:gd name="connsiteX0" fmla="*/ 0 w 8842248"/>
              <a:gd name="connsiteY0" fmla="*/ 0 h 2377440"/>
              <a:gd name="connsiteX1" fmla="*/ 8842248 w 8842248"/>
              <a:gd name="connsiteY1" fmla="*/ 0 h 2377440"/>
              <a:gd name="connsiteX2" fmla="*/ 8842248 w 8842248"/>
              <a:gd name="connsiteY2" fmla="*/ 2377440 h 2377440"/>
              <a:gd name="connsiteX3" fmla="*/ 455755 w 8842248"/>
              <a:gd name="connsiteY3" fmla="*/ 2377440 h 2377440"/>
              <a:gd name="connsiteX4" fmla="*/ 0 w 8842248"/>
              <a:gd name="connsiteY4" fmla="*/ 1921685 h 2377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2248" h="2377440">
                <a:moveTo>
                  <a:pt x="0" y="0"/>
                </a:moveTo>
                <a:lnTo>
                  <a:pt x="8842248" y="0"/>
                </a:lnTo>
                <a:lnTo>
                  <a:pt x="8842248" y="2377440"/>
                </a:lnTo>
                <a:lnTo>
                  <a:pt x="455755" y="2377440"/>
                </a:lnTo>
                <a:cubicBezTo>
                  <a:pt x="204048" y="2377440"/>
                  <a:pt x="0" y="2173392"/>
                  <a:pt x="0" y="1921685"/>
                </a:cubicBezTo>
                <a:close/>
              </a:path>
            </a:pathLst>
          </a:custGeom>
          <a:blipFill>
            <a:blip r:embed="rId2"/>
            <a:stretch>
              <a:fillRect/>
            </a:stretch>
          </a:blipFill>
        </p:spPr>
        <p:txBody>
          <a:bodyPr wrap="square" lIns="182880" tIns="0" rIns="182880" bIns="182880" anchor="ctr" anchorCtr="1">
            <a:noAutofit/>
          </a:bodyPr>
          <a:lstStyle>
            <a:lvl1pPr>
              <a:defRPr>
                <a:solidFill>
                  <a:schemeClr val="bg1"/>
                </a:solidFill>
                <a:latin typeface="Aptos" panose="020B0004020202020204" pitchFamily="34" charset="0"/>
              </a:defRPr>
            </a:lvl1pPr>
          </a:lstStyle>
          <a:p>
            <a:r>
              <a:rPr lang="en-GB" noProof="0"/>
              <a:t>Click icon to insert image</a:t>
            </a:r>
          </a:p>
        </p:txBody>
      </p:sp>
      <p:sp>
        <p:nvSpPr>
          <p:cNvPr id="3" name="Content Placeholder 2"/>
          <p:cNvSpPr>
            <a:spLocks noGrp="1"/>
          </p:cNvSpPr>
          <p:nvPr>
            <p:ph idx="1" hasCustomPrompt="1"/>
          </p:nvPr>
        </p:nvSpPr>
        <p:spPr>
          <a:xfrm>
            <a:off x="306000" y="3383280"/>
            <a:ext cx="4191000" cy="1188720"/>
          </a:xfrm>
          <a:prstGeom prst="rect">
            <a:avLst/>
          </a:prstGeom>
        </p:spPr>
        <p:txBody>
          <a:bodyPr>
            <a:noAutofit/>
          </a:bodyPr>
          <a:lstStyle>
            <a:lvl1pPr>
              <a:defRPr>
                <a:latin typeface="Aptos" panose="020B0004020202020204" pitchFamily="34" charset="0"/>
              </a:defRPr>
            </a:lvl1pPr>
            <a:lvl2pPr>
              <a:lnSpc>
                <a:spcPts val="2100"/>
              </a:lnSpc>
              <a:spcAft>
                <a:spcPts val="0"/>
              </a:spcAft>
              <a:defRPr>
                <a:latin typeface="Aptos" panose="020B0004020202020204" pitchFamily="34" charset="0"/>
              </a:defRPr>
            </a:lvl2pPr>
            <a:lvl3pPr>
              <a:defRPr>
                <a:latin typeface="Aptos" panose="020B0004020202020204" pitchFamily="34" charset="0"/>
              </a:defRPr>
            </a:lvl3pPr>
          </a:lstStyle>
          <a:p>
            <a:pPr lvl="0"/>
            <a:r>
              <a:rPr lang="en-GB" noProof="0"/>
              <a:t>Click to add text or click icon to insert image, chart or table</a:t>
            </a:r>
          </a:p>
          <a:p>
            <a:pPr lvl="1"/>
            <a:r>
              <a:rPr lang="en-GB" noProof="0"/>
              <a:t>Second level</a:t>
            </a:r>
          </a:p>
          <a:p>
            <a:pPr lvl="2"/>
            <a:r>
              <a:rPr lang="en-GB" noProof="0"/>
              <a:t>Third level</a:t>
            </a:r>
          </a:p>
        </p:txBody>
      </p:sp>
      <p:sp>
        <p:nvSpPr>
          <p:cNvPr id="9" name="Content Placeholder 2">
            <a:extLst>
              <a:ext uri="{FF2B5EF4-FFF2-40B4-BE49-F238E27FC236}">
                <a16:creationId xmlns:a16="http://schemas.microsoft.com/office/drawing/2014/main" id="{6831B8AB-A653-7A42-8C5F-E6592C5FE120}"/>
              </a:ext>
            </a:extLst>
          </p:cNvPr>
          <p:cNvSpPr>
            <a:spLocks noGrp="1"/>
          </p:cNvSpPr>
          <p:nvPr>
            <p:ph idx="17" hasCustomPrompt="1"/>
          </p:nvPr>
        </p:nvSpPr>
        <p:spPr>
          <a:xfrm>
            <a:off x="4659713" y="3383280"/>
            <a:ext cx="4191000" cy="1188720"/>
          </a:xfrm>
          <a:prstGeom prst="rect">
            <a:avLst/>
          </a:prstGeom>
        </p:spPr>
        <p:txBody>
          <a:bodyPr>
            <a:noAutofit/>
          </a:bodyPr>
          <a:lstStyle>
            <a:lvl1pPr>
              <a:defRPr>
                <a:latin typeface="Aptos" panose="020B0004020202020204" pitchFamily="34" charset="0"/>
              </a:defRPr>
            </a:lvl1pPr>
            <a:lvl2pPr>
              <a:lnSpc>
                <a:spcPts val="2100"/>
              </a:lnSpc>
              <a:spcAft>
                <a:spcPts val="0"/>
              </a:spcAft>
              <a:defRPr>
                <a:latin typeface="Aptos" panose="020B0004020202020204" pitchFamily="34" charset="0"/>
              </a:defRPr>
            </a:lvl2pPr>
            <a:lvl3pPr>
              <a:defRPr>
                <a:latin typeface="Aptos" panose="020B0004020202020204" pitchFamily="34" charset="0"/>
              </a:defRPr>
            </a:lvl3pPr>
          </a:lstStyle>
          <a:p>
            <a:pPr lvl="0"/>
            <a:r>
              <a:rPr lang="en-GB" noProof="0"/>
              <a:t>Click to add text or click icon to insert image, chart or table</a:t>
            </a:r>
          </a:p>
          <a:p>
            <a:pPr lvl="1"/>
            <a:r>
              <a:rPr lang="en-GB" noProof="0"/>
              <a:t>Second level</a:t>
            </a:r>
          </a:p>
          <a:p>
            <a:pPr lvl="2"/>
            <a:r>
              <a:rPr lang="en-GB" noProof="0"/>
              <a:t>Third level</a:t>
            </a:r>
          </a:p>
        </p:txBody>
      </p:sp>
      <p:sp>
        <p:nvSpPr>
          <p:cNvPr id="10" name="Subtitle 2">
            <a:extLst>
              <a:ext uri="{FF2B5EF4-FFF2-40B4-BE49-F238E27FC236}">
                <a16:creationId xmlns:a16="http://schemas.microsoft.com/office/drawing/2014/main" id="{40662EF2-6A84-4F74-9109-5CE094E0A5C7}"/>
              </a:ext>
            </a:extLst>
          </p:cNvPr>
          <p:cNvSpPr>
            <a:spLocks noGrp="1"/>
          </p:cNvSpPr>
          <p:nvPr>
            <p:ph type="subTitle" idx="1" hasCustomPrompt="1"/>
          </p:nvPr>
        </p:nvSpPr>
        <p:spPr>
          <a:xfrm>
            <a:off x="306000" y="2560320"/>
            <a:ext cx="6357600" cy="612648"/>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solidFill>
                  <a:schemeClr val="tx1"/>
                </a:solidFill>
                <a:latin typeface="Aptos" panose="020B0004020202020204" pitchFamily="34" charset="0"/>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GB" noProof="0"/>
              <a:t>Click to add slide title</a:t>
            </a:r>
          </a:p>
        </p:txBody>
      </p:sp>
      <p:sp>
        <p:nvSpPr>
          <p:cNvPr id="11" name="Title 1">
            <a:extLst>
              <a:ext uri="{FF2B5EF4-FFF2-40B4-BE49-F238E27FC236}">
                <a16:creationId xmlns:a16="http://schemas.microsoft.com/office/drawing/2014/main" id="{B403B57A-F444-4F5A-B35B-6A20591DAC69}"/>
              </a:ext>
            </a:extLst>
          </p:cNvPr>
          <p:cNvSpPr txBox="1">
            <a:spLocks/>
          </p:cNvSpPr>
          <p:nvPr userDrawn="1"/>
        </p:nvSpPr>
        <p:spPr>
          <a:xfrm>
            <a:off x="612648" y="182880"/>
            <a:ext cx="6356603" cy="201168"/>
          </a:xfrm>
          <a:prstGeom prst="rect">
            <a:avLst/>
          </a:prstGeom>
        </p:spPr>
        <p:txBody>
          <a:bodyPr vert="horz" lIns="0" tIns="0" rIns="0" bIns="0" rtlCol="0" anchor="ctr" anchorCtr="0">
            <a:noAutofit/>
          </a:bodyPr>
          <a:lstStyle>
            <a:lvl1pPr marL="0" marR="0" indent="0" algn="l" defTabSz="685800" rtl="0" eaLnBrk="1" fontAlgn="auto" latinLnBrk="0" hangingPunct="1">
              <a:lnSpc>
                <a:spcPct val="100000"/>
              </a:lnSpc>
              <a:spcBef>
                <a:spcPct val="0"/>
              </a:spcBef>
              <a:spcAft>
                <a:spcPts val="0"/>
              </a:spcAft>
              <a:buClrTx/>
              <a:buSzTx/>
              <a:buFontTx/>
              <a:buNone/>
              <a:tabLst/>
              <a:defRPr lang="en-US" sz="900" b="0" kern="0" cap="all" baseline="0" dirty="0">
                <a:solidFill>
                  <a:schemeClr val="bg1"/>
                </a:solidFill>
                <a:latin typeface="+mj-lt"/>
                <a:ea typeface="+mn-ea"/>
                <a:cs typeface="+mn-cs"/>
              </a:defRPr>
            </a:lvl1pPr>
          </a:lstStyle>
          <a:p>
            <a:pPr>
              <a:spcBef>
                <a:spcPts val="0"/>
              </a:spcBef>
            </a:pPr>
            <a:r>
              <a:rPr lang="en-GB" b="1" noProof="0">
                <a:solidFill>
                  <a:schemeClr val="bg1"/>
                </a:solidFill>
                <a:latin typeface="Aptos" panose="020B0004020202020204" pitchFamily="34" charset="0"/>
              </a:rPr>
              <a:t>Click to add section title</a:t>
            </a:r>
          </a:p>
        </p:txBody>
      </p:sp>
      <p:sp>
        <p:nvSpPr>
          <p:cNvPr id="7" name="Slide Number Placeholder 5">
            <a:extLst>
              <a:ext uri="{FF2B5EF4-FFF2-40B4-BE49-F238E27FC236}">
                <a16:creationId xmlns:a16="http://schemas.microsoft.com/office/drawing/2014/main" id="{404DD77A-4F3B-5079-9CB2-3D84FC7637A3}"/>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noProof="0" smtClean="0"/>
              <a:pPr/>
              <a:t>‹#›</a:t>
            </a:fld>
            <a:endParaRPr lang="en-GB" noProof="0"/>
          </a:p>
        </p:txBody>
      </p:sp>
    </p:spTree>
    <p:extLst>
      <p:ext uri="{BB962C8B-B14F-4D97-AF65-F5344CB8AC3E}">
        <p14:creationId xmlns:p14="http://schemas.microsoft.com/office/powerpoint/2010/main" val="12064386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3 Steps, image left">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B3B87C38-0E05-7B40-BAD1-AB7BBDDB0B31}"/>
              </a:ext>
            </a:extLst>
          </p:cNvPr>
          <p:cNvSpPr>
            <a:spLocks noGrp="1"/>
          </p:cNvSpPr>
          <p:nvPr>
            <p:ph sz="quarter" idx="15" hasCustomPrompt="1"/>
          </p:nvPr>
        </p:nvSpPr>
        <p:spPr>
          <a:xfrm>
            <a:off x="6096000" y="1371600"/>
            <a:ext cx="2743200" cy="1737360"/>
          </a:xfrm>
          <a:prstGeom prst="rect">
            <a:avLst/>
          </a:prstGeom>
        </p:spPr>
        <p:txBody>
          <a:bodyPr>
            <a:noAutofit/>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0" name="Content Placeholder 2">
            <a:extLst>
              <a:ext uri="{FF2B5EF4-FFF2-40B4-BE49-F238E27FC236}">
                <a16:creationId xmlns:a16="http://schemas.microsoft.com/office/drawing/2014/main" id="{F6820A6E-4A26-844E-BDFE-CF6DB7C973DA}"/>
              </a:ext>
            </a:extLst>
          </p:cNvPr>
          <p:cNvSpPr>
            <a:spLocks noGrp="1"/>
          </p:cNvSpPr>
          <p:nvPr>
            <p:ph sz="quarter" idx="14" hasCustomPrompt="1"/>
          </p:nvPr>
        </p:nvSpPr>
        <p:spPr>
          <a:xfrm>
            <a:off x="3200400" y="1371600"/>
            <a:ext cx="2743200" cy="3200400"/>
          </a:xfrm>
          <a:prstGeom prst="rect">
            <a:avLst/>
          </a:prstGeom>
        </p:spPr>
        <p:txBody>
          <a:bodyPr>
            <a:noAutofit/>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 name="Content Placeholder 1"/>
          <p:cNvSpPr>
            <a:spLocks noGrp="1"/>
          </p:cNvSpPr>
          <p:nvPr>
            <p:ph idx="1" hasCustomPrompt="1"/>
          </p:nvPr>
        </p:nvSpPr>
        <p:spPr>
          <a:xfrm>
            <a:off x="306000" y="1371599"/>
            <a:ext cx="2746248" cy="3200400"/>
          </a:xfrm>
          <a:prstGeom prst="rect">
            <a:avLst/>
          </a:prstGeom>
        </p:spPr>
        <p:txBody>
          <a:bodyPr>
            <a:noAutofit/>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Subtitle 2">
            <a:extLst>
              <a:ext uri="{FF2B5EF4-FFF2-40B4-BE49-F238E27FC236}">
                <a16:creationId xmlns:a16="http://schemas.microsoft.com/office/drawing/2014/main" id="{34CA124C-875E-4805-97C4-1D7F7D0F3F58}"/>
              </a:ext>
            </a:extLst>
          </p:cNvPr>
          <p:cNvSpPr>
            <a:spLocks noGrp="1"/>
          </p:cNvSpPr>
          <p:nvPr>
            <p:ph type="subTitle" idx="21" hasCustomPrompt="1"/>
          </p:nvPr>
        </p:nvSpPr>
        <p:spPr>
          <a:xfrm>
            <a:off x="306000" y="548640"/>
            <a:ext cx="6357600" cy="612648"/>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solidFill>
                  <a:schemeClr val="tx1"/>
                </a:solidFill>
                <a:latin typeface="Aptos" panose="020B0004020202020204" pitchFamily="34" charset="0"/>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GB" noProof="0"/>
              <a:t>Click to add slide title</a:t>
            </a:r>
          </a:p>
        </p:txBody>
      </p:sp>
      <p:sp>
        <p:nvSpPr>
          <p:cNvPr id="15" name="Title 1">
            <a:extLst>
              <a:ext uri="{FF2B5EF4-FFF2-40B4-BE49-F238E27FC236}">
                <a16:creationId xmlns:a16="http://schemas.microsoft.com/office/drawing/2014/main" id="{15BD185C-87D4-4EC2-B87D-53228F889D00}"/>
              </a:ext>
            </a:extLst>
          </p:cNvPr>
          <p:cNvSpPr>
            <a:spLocks noGrp="1"/>
          </p:cNvSpPr>
          <p:nvPr>
            <p:ph type="title" hasCustomPrompt="1"/>
          </p:nvPr>
        </p:nvSpPr>
        <p:spPr>
          <a:xfrm>
            <a:off x="301752" y="182880"/>
            <a:ext cx="6356603" cy="198077"/>
          </a:xfrm>
          <a:prstGeom prst="rect">
            <a:avLst/>
          </a:prstGeom>
        </p:spPr>
        <p:txBody>
          <a:bodyPr vert="horz" lIns="0" tIns="0" rIns="0" bIns="0" rtlCol="0" anchor="ctr" anchorCtr="0">
            <a:noAutofit/>
          </a:bodyPr>
          <a:lstStyle>
            <a:lvl1pPr>
              <a:lnSpc>
                <a:spcPct val="100000"/>
              </a:lnSpc>
              <a:defRPr lang="en-US" sz="900" b="1" kern="0" cap="all" baseline="0" dirty="0">
                <a:solidFill>
                  <a:schemeClr val="accent3"/>
                </a:solidFill>
                <a:latin typeface="Aptos" panose="020B0004020202020204" pitchFamily="34" charset="0"/>
                <a:ea typeface="+mn-ea"/>
                <a:cs typeface="+mn-cs"/>
              </a:defRPr>
            </a:lvl1pPr>
          </a:lstStyle>
          <a:p>
            <a:pPr lvl="0">
              <a:lnSpc>
                <a:spcPct val="100000"/>
              </a:lnSpc>
              <a:spcBef>
                <a:spcPts val="0"/>
              </a:spcBef>
            </a:pPr>
            <a:r>
              <a:rPr lang="en-GB" noProof="0"/>
              <a:t>Click to add section title</a:t>
            </a:r>
          </a:p>
        </p:txBody>
      </p:sp>
      <p:sp>
        <p:nvSpPr>
          <p:cNvPr id="9" name="Picture Placeholder 8">
            <a:extLst>
              <a:ext uri="{FF2B5EF4-FFF2-40B4-BE49-F238E27FC236}">
                <a16:creationId xmlns:a16="http://schemas.microsoft.com/office/drawing/2014/main" id="{738B38B9-653F-7F40-ED34-4965295DEE7F}"/>
              </a:ext>
            </a:extLst>
          </p:cNvPr>
          <p:cNvSpPr>
            <a:spLocks noGrp="1"/>
          </p:cNvSpPr>
          <p:nvPr>
            <p:ph type="pic" sz="quarter" idx="16" hasCustomPrompt="1"/>
          </p:nvPr>
        </p:nvSpPr>
        <p:spPr>
          <a:xfrm>
            <a:off x="6099048" y="3319274"/>
            <a:ext cx="3044952" cy="1280159"/>
          </a:xfrm>
          <a:custGeom>
            <a:avLst/>
            <a:gdLst>
              <a:gd name="connsiteX0" fmla="*/ 213364 w 3044952"/>
              <a:gd name="connsiteY0" fmla="*/ 0 h 1280159"/>
              <a:gd name="connsiteX1" fmla="*/ 3044952 w 3044952"/>
              <a:gd name="connsiteY1" fmla="*/ 0 h 1280159"/>
              <a:gd name="connsiteX2" fmla="*/ 3044952 w 3044952"/>
              <a:gd name="connsiteY2" fmla="*/ 1280159 h 1280159"/>
              <a:gd name="connsiteX3" fmla="*/ 213354 w 3044952"/>
              <a:gd name="connsiteY3" fmla="*/ 1280159 h 1280159"/>
              <a:gd name="connsiteX4" fmla="*/ 170364 w 3044952"/>
              <a:gd name="connsiteY4" fmla="*/ 1275825 h 1280159"/>
              <a:gd name="connsiteX5" fmla="*/ 0 w 3044952"/>
              <a:gd name="connsiteY5" fmla="*/ 1066796 h 1280159"/>
              <a:gd name="connsiteX6" fmla="*/ 0 w 3044952"/>
              <a:gd name="connsiteY6" fmla="*/ 213364 h 1280159"/>
              <a:gd name="connsiteX7" fmla="*/ 213364 w 3044952"/>
              <a:gd name="connsiteY7" fmla="*/ 0 h 1280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4952" h="1280159">
                <a:moveTo>
                  <a:pt x="213364" y="0"/>
                </a:moveTo>
                <a:lnTo>
                  <a:pt x="3044952" y="0"/>
                </a:lnTo>
                <a:lnTo>
                  <a:pt x="3044952" y="1280159"/>
                </a:lnTo>
                <a:lnTo>
                  <a:pt x="213354" y="1280159"/>
                </a:lnTo>
                <a:lnTo>
                  <a:pt x="170364" y="1275825"/>
                </a:lnTo>
                <a:cubicBezTo>
                  <a:pt x="73137" y="1255930"/>
                  <a:pt x="0" y="1169905"/>
                  <a:pt x="0" y="1066796"/>
                </a:cubicBezTo>
                <a:lnTo>
                  <a:pt x="0" y="213364"/>
                </a:lnTo>
                <a:cubicBezTo>
                  <a:pt x="0" y="95526"/>
                  <a:pt x="95526" y="0"/>
                  <a:pt x="213364" y="0"/>
                </a:cubicBezTo>
                <a:close/>
              </a:path>
            </a:pathLst>
          </a:custGeom>
          <a:blipFill>
            <a:blip r:embed="rId2"/>
            <a:stretch>
              <a:fillRect/>
            </a:stretch>
          </a:blipFill>
        </p:spPr>
        <p:txBody>
          <a:bodyPr wrap="square" anchor="ctr" anchorCtr="1">
            <a:noAutofit/>
          </a:bodyPr>
          <a:lstStyle>
            <a:lvl1pPr>
              <a:defRPr>
                <a:solidFill>
                  <a:schemeClr val="bg1"/>
                </a:solidFill>
                <a:latin typeface="Aptos" panose="020B0004020202020204" pitchFamily="34" charset="0"/>
              </a:defRPr>
            </a:lvl1pPr>
          </a:lstStyle>
          <a:p>
            <a:r>
              <a:rPr lang="en-GB" noProof="0"/>
              <a:t>Click to add picture</a:t>
            </a:r>
          </a:p>
        </p:txBody>
      </p:sp>
      <p:pic>
        <p:nvPicPr>
          <p:cNvPr id="6" name="Picture 5">
            <a:extLst>
              <a:ext uri="{FF2B5EF4-FFF2-40B4-BE49-F238E27FC236}">
                <a16:creationId xmlns:a16="http://schemas.microsoft.com/office/drawing/2014/main" id="{721EA6CD-3516-76D4-BB0B-533635F1157B}"/>
              </a:ext>
            </a:extLst>
          </p:cNvPr>
          <p:cNvPicPr>
            <a:picLocks noChangeAspect="1"/>
          </p:cNvPicPr>
          <p:nvPr userDrawn="1"/>
        </p:nvPicPr>
        <p:blipFill>
          <a:blip r:embed="rId3"/>
          <a:srcRect/>
          <a:stretch/>
        </p:blipFill>
        <p:spPr>
          <a:xfrm>
            <a:off x="0" y="4667250"/>
            <a:ext cx="9144000" cy="476250"/>
          </a:xfrm>
          <a:prstGeom prst="rect">
            <a:avLst/>
          </a:prstGeom>
        </p:spPr>
      </p:pic>
      <p:pic>
        <p:nvPicPr>
          <p:cNvPr id="7" name="Picture 6" descr="A close-up of a person's face&#10;&#10;Description automatically generated">
            <a:extLst>
              <a:ext uri="{FF2B5EF4-FFF2-40B4-BE49-F238E27FC236}">
                <a16:creationId xmlns:a16="http://schemas.microsoft.com/office/drawing/2014/main" id="{72A51CDC-CD64-B910-2E12-1D607ED16788}"/>
              </a:ext>
            </a:extLst>
          </p:cNvPr>
          <p:cNvPicPr>
            <a:picLocks noChangeAspect="1"/>
          </p:cNvPicPr>
          <p:nvPr userDrawn="1"/>
        </p:nvPicPr>
        <p:blipFill>
          <a:blip r:embed="rId4"/>
          <a:stretch>
            <a:fillRect/>
          </a:stretch>
        </p:blipFill>
        <p:spPr>
          <a:xfrm>
            <a:off x="205790" y="4917128"/>
            <a:ext cx="777240" cy="150760"/>
          </a:xfrm>
          <a:prstGeom prst="rect">
            <a:avLst/>
          </a:prstGeom>
        </p:spPr>
      </p:pic>
      <p:sp>
        <p:nvSpPr>
          <p:cNvPr id="12" name="TextBox 11">
            <a:extLst>
              <a:ext uri="{FF2B5EF4-FFF2-40B4-BE49-F238E27FC236}">
                <a16:creationId xmlns:a16="http://schemas.microsoft.com/office/drawing/2014/main" id="{4150E745-7A0E-35B0-3718-AF48A80B9913}"/>
              </a:ext>
            </a:extLst>
          </p:cNvPr>
          <p:cNvSpPr txBox="1"/>
          <p:nvPr userDrawn="1"/>
        </p:nvSpPr>
        <p:spPr>
          <a:xfrm>
            <a:off x="3978889" y="4974336"/>
            <a:ext cx="1186222" cy="61555"/>
          </a:xfrm>
          <a:prstGeom prst="rect">
            <a:avLst/>
          </a:prstGeom>
          <a:noFill/>
        </p:spPr>
        <p:txBody>
          <a:bodyPr wrap="none" lIns="0" tIns="0" rIns="0" bIns="0" rtlCol="0">
            <a:spAutoFit/>
          </a:bodyPr>
          <a:lstStyle/>
          <a:p>
            <a:pPr algn="ctr"/>
            <a:r>
              <a:rPr lang="en-GB" sz="400" noProof="0">
                <a:solidFill>
                  <a:schemeClr val="bg1">
                    <a:lumMod val="65000"/>
                  </a:schemeClr>
                </a:solidFill>
                <a:effectLst/>
                <a:latin typeface="Aptos" panose="020B0004020202020204" pitchFamily="34" charset="0"/>
              </a:rPr>
              <a:t>© 2024 Euromonitor International. All rights reserved.</a:t>
            </a:r>
            <a:endParaRPr lang="en-GB" sz="400" noProof="0">
              <a:solidFill>
                <a:schemeClr val="bg1">
                  <a:lumMod val="65000"/>
                </a:schemeClr>
              </a:solidFill>
              <a:latin typeface="Aptos" panose="020B0004020202020204" pitchFamily="34" charset="0"/>
            </a:endParaRPr>
          </a:p>
        </p:txBody>
      </p:sp>
      <p:sp>
        <p:nvSpPr>
          <p:cNvPr id="13" name="Slide Number Placeholder 5">
            <a:extLst>
              <a:ext uri="{FF2B5EF4-FFF2-40B4-BE49-F238E27FC236}">
                <a16:creationId xmlns:a16="http://schemas.microsoft.com/office/drawing/2014/main" id="{398C6D0B-1BBE-AEA7-D8EE-109CDECBE0E7}"/>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noProof="0" smtClean="0"/>
              <a:pPr/>
              <a:t>‹#›</a:t>
            </a:fld>
            <a:endParaRPr lang="en-GB" noProof="0"/>
          </a:p>
        </p:txBody>
      </p:sp>
    </p:spTree>
    <p:extLst>
      <p:ext uri="{BB962C8B-B14F-4D97-AF65-F5344CB8AC3E}">
        <p14:creationId xmlns:p14="http://schemas.microsoft.com/office/powerpoint/2010/main" val="28608600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 Definitions">
    <p:spTree>
      <p:nvGrpSpPr>
        <p:cNvPr id="1" name=""/>
        <p:cNvGrpSpPr/>
        <p:nvPr/>
      </p:nvGrpSpPr>
      <p:grpSpPr>
        <a:xfrm>
          <a:off x="0" y="0"/>
          <a:ext cx="0" cy="0"/>
          <a:chOff x="0" y="0"/>
          <a:chExt cx="0" cy="0"/>
        </a:xfrm>
      </p:grpSpPr>
      <p:sp>
        <p:nvSpPr>
          <p:cNvPr id="12" name="Content Placeholder 6">
            <a:extLst>
              <a:ext uri="{FF2B5EF4-FFF2-40B4-BE49-F238E27FC236}">
                <a16:creationId xmlns:a16="http://schemas.microsoft.com/office/drawing/2014/main" id="{8DFDBAD3-71BA-1246-AC23-82CF3CDC480D}"/>
              </a:ext>
            </a:extLst>
          </p:cNvPr>
          <p:cNvSpPr>
            <a:spLocks noGrp="1"/>
          </p:cNvSpPr>
          <p:nvPr>
            <p:ph sz="quarter" idx="18" hasCustomPrompt="1"/>
          </p:nvPr>
        </p:nvSpPr>
        <p:spPr>
          <a:xfrm>
            <a:off x="4648200" y="3566160"/>
            <a:ext cx="4197096" cy="1005840"/>
          </a:xfrm>
          <a:prstGeom prst="rect">
            <a:avLst/>
          </a:prstGeom>
        </p:spPr>
        <p:txBody>
          <a:bodyPr>
            <a:noAutofit/>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stStyle>
          <a:p>
            <a:pPr lvl="0"/>
            <a:r>
              <a:rPr lang="en-GB" noProof="0"/>
              <a:t>Click to add text</a:t>
            </a:r>
          </a:p>
          <a:p>
            <a:pPr lvl="1"/>
            <a:r>
              <a:rPr lang="en-GB" noProof="0"/>
              <a:t>Second level</a:t>
            </a:r>
          </a:p>
          <a:p>
            <a:pPr lvl="2"/>
            <a:r>
              <a:rPr lang="en-GB" noProof="0"/>
              <a:t>Third level</a:t>
            </a:r>
          </a:p>
        </p:txBody>
      </p:sp>
      <p:sp>
        <p:nvSpPr>
          <p:cNvPr id="11" name="Content Placeholder 5">
            <a:extLst>
              <a:ext uri="{FF2B5EF4-FFF2-40B4-BE49-F238E27FC236}">
                <a16:creationId xmlns:a16="http://schemas.microsoft.com/office/drawing/2014/main" id="{62479F64-C89F-9743-874A-AFFF0D9F62CA}"/>
              </a:ext>
            </a:extLst>
          </p:cNvPr>
          <p:cNvSpPr>
            <a:spLocks noGrp="1"/>
          </p:cNvSpPr>
          <p:nvPr>
            <p:ph sz="quarter" idx="17" hasCustomPrompt="1"/>
          </p:nvPr>
        </p:nvSpPr>
        <p:spPr>
          <a:xfrm>
            <a:off x="4648200" y="2468880"/>
            <a:ext cx="4197096" cy="1005840"/>
          </a:xfrm>
          <a:prstGeom prst="rect">
            <a:avLst/>
          </a:prstGeom>
        </p:spPr>
        <p:txBody>
          <a:bodyPr>
            <a:noAutofit/>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stStyle>
          <a:p>
            <a:pPr lvl="0"/>
            <a:r>
              <a:rPr lang="en-GB" noProof="0"/>
              <a:t>Click to add text</a:t>
            </a:r>
          </a:p>
          <a:p>
            <a:pPr lvl="1"/>
            <a:r>
              <a:rPr lang="en-GB" noProof="0"/>
              <a:t>Second level</a:t>
            </a:r>
          </a:p>
          <a:p>
            <a:pPr lvl="2"/>
            <a:r>
              <a:rPr lang="en-GB" noProof="0"/>
              <a:t>Third level</a:t>
            </a:r>
          </a:p>
        </p:txBody>
      </p:sp>
      <p:sp>
        <p:nvSpPr>
          <p:cNvPr id="9" name="Content Placeholder 4">
            <a:extLst>
              <a:ext uri="{FF2B5EF4-FFF2-40B4-BE49-F238E27FC236}">
                <a16:creationId xmlns:a16="http://schemas.microsoft.com/office/drawing/2014/main" id="{23B29218-D253-5D4F-8F26-BD68FB5692C6}"/>
              </a:ext>
            </a:extLst>
          </p:cNvPr>
          <p:cNvSpPr>
            <a:spLocks noGrp="1"/>
          </p:cNvSpPr>
          <p:nvPr>
            <p:ph sz="quarter" idx="16" hasCustomPrompt="1"/>
          </p:nvPr>
        </p:nvSpPr>
        <p:spPr>
          <a:xfrm>
            <a:off x="4648200" y="1371600"/>
            <a:ext cx="4197096" cy="1005840"/>
          </a:xfrm>
          <a:prstGeom prst="rect">
            <a:avLst/>
          </a:prstGeom>
        </p:spPr>
        <p:txBody>
          <a:bodyPr>
            <a:noAutofit/>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stStyle>
          <a:p>
            <a:pPr lvl="0"/>
            <a:r>
              <a:rPr lang="en-GB" noProof="0"/>
              <a:t>Click to add text</a:t>
            </a:r>
          </a:p>
          <a:p>
            <a:pPr lvl="1"/>
            <a:r>
              <a:rPr lang="en-GB" noProof="0"/>
              <a:t>Second level</a:t>
            </a:r>
          </a:p>
          <a:p>
            <a:pPr lvl="2"/>
            <a:r>
              <a:rPr lang="en-GB" noProof="0"/>
              <a:t>Third level</a:t>
            </a:r>
          </a:p>
        </p:txBody>
      </p:sp>
      <p:sp>
        <p:nvSpPr>
          <p:cNvPr id="8" name="Content Placeholder 3">
            <a:extLst>
              <a:ext uri="{FF2B5EF4-FFF2-40B4-BE49-F238E27FC236}">
                <a16:creationId xmlns:a16="http://schemas.microsoft.com/office/drawing/2014/main" id="{9BBE5BD3-B935-E04B-B47C-537E280F6DAF}"/>
              </a:ext>
            </a:extLst>
          </p:cNvPr>
          <p:cNvSpPr>
            <a:spLocks noGrp="1"/>
          </p:cNvSpPr>
          <p:nvPr>
            <p:ph sz="quarter" idx="15" hasCustomPrompt="1"/>
          </p:nvPr>
        </p:nvSpPr>
        <p:spPr>
          <a:xfrm>
            <a:off x="306000" y="3566160"/>
            <a:ext cx="4197096" cy="1005840"/>
          </a:xfrm>
          <a:prstGeom prst="rect">
            <a:avLst/>
          </a:prstGeom>
        </p:spPr>
        <p:txBody>
          <a:bodyPr>
            <a:noAutofit/>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stStyle>
          <a:p>
            <a:pPr lvl="0"/>
            <a:r>
              <a:rPr lang="en-GB" noProof="0"/>
              <a:t>Click to add text</a:t>
            </a:r>
          </a:p>
          <a:p>
            <a:pPr lvl="1"/>
            <a:r>
              <a:rPr lang="en-GB" noProof="0"/>
              <a:t>Second level</a:t>
            </a:r>
          </a:p>
          <a:p>
            <a:pPr lvl="2"/>
            <a:r>
              <a:rPr lang="en-GB" noProof="0"/>
              <a:t>Third level</a:t>
            </a:r>
          </a:p>
        </p:txBody>
      </p:sp>
      <p:sp>
        <p:nvSpPr>
          <p:cNvPr id="10" name="Content Placeholder 2">
            <a:extLst>
              <a:ext uri="{FF2B5EF4-FFF2-40B4-BE49-F238E27FC236}">
                <a16:creationId xmlns:a16="http://schemas.microsoft.com/office/drawing/2014/main" id="{F6820A6E-4A26-844E-BDFE-CF6DB7C973DA}"/>
              </a:ext>
            </a:extLst>
          </p:cNvPr>
          <p:cNvSpPr>
            <a:spLocks noGrp="1"/>
          </p:cNvSpPr>
          <p:nvPr>
            <p:ph sz="quarter" idx="14" hasCustomPrompt="1"/>
          </p:nvPr>
        </p:nvSpPr>
        <p:spPr>
          <a:xfrm>
            <a:off x="306000" y="2468880"/>
            <a:ext cx="4197096" cy="1005840"/>
          </a:xfrm>
          <a:prstGeom prst="rect">
            <a:avLst/>
          </a:prstGeom>
        </p:spPr>
        <p:txBody>
          <a:bodyPr>
            <a:noAutofit/>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stStyle>
          <a:p>
            <a:pPr lvl="0"/>
            <a:r>
              <a:rPr lang="en-GB" noProof="0"/>
              <a:t>Click to add text</a:t>
            </a:r>
          </a:p>
          <a:p>
            <a:pPr lvl="1"/>
            <a:r>
              <a:rPr lang="en-GB" noProof="0"/>
              <a:t>Second level</a:t>
            </a:r>
          </a:p>
          <a:p>
            <a:pPr lvl="2"/>
            <a:r>
              <a:rPr lang="en-GB" noProof="0"/>
              <a:t>Third level</a:t>
            </a:r>
          </a:p>
        </p:txBody>
      </p:sp>
      <p:sp>
        <p:nvSpPr>
          <p:cNvPr id="3" name="Content Placeholder 1"/>
          <p:cNvSpPr>
            <a:spLocks noGrp="1"/>
          </p:cNvSpPr>
          <p:nvPr>
            <p:ph idx="1" hasCustomPrompt="1"/>
          </p:nvPr>
        </p:nvSpPr>
        <p:spPr>
          <a:xfrm>
            <a:off x="306000" y="1371600"/>
            <a:ext cx="4197096" cy="1005840"/>
          </a:xfrm>
          <a:prstGeom prst="rect">
            <a:avLst/>
          </a:prstGeom>
        </p:spPr>
        <p:txBody>
          <a:bodyPr>
            <a:noAutofit/>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stStyle>
          <a:p>
            <a:pPr lvl="0"/>
            <a:r>
              <a:rPr lang="en-GB" noProof="0"/>
              <a:t>Click to add text</a:t>
            </a:r>
          </a:p>
          <a:p>
            <a:pPr lvl="1"/>
            <a:r>
              <a:rPr lang="en-GB" noProof="0"/>
              <a:t>Second level</a:t>
            </a:r>
          </a:p>
          <a:p>
            <a:pPr lvl="2"/>
            <a:r>
              <a:rPr lang="en-GB" noProof="0"/>
              <a:t>Third level</a:t>
            </a:r>
          </a:p>
        </p:txBody>
      </p:sp>
      <p:sp>
        <p:nvSpPr>
          <p:cNvPr id="13" name="Subtitle 2">
            <a:extLst>
              <a:ext uri="{FF2B5EF4-FFF2-40B4-BE49-F238E27FC236}">
                <a16:creationId xmlns:a16="http://schemas.microsoft.com/office/drawing/2014/main" id="{CD4FDE50-B9BB-4850-9E83-278584FE47B0}"/>
              </a:ext>
            </a:extLst>
          </p:cNvPr>
          <p:cNvSpPr>
            <a:spLocks noGrp="1"/>
          </p:cNvSpPr>
          <p:nvPr>
            <p:ph type="subTitle" idx="19" hasCustomPrompt="1"/>
          </p:nvPr>
        </p:nvSpPr>
        <p:spPr>
          <a:xfrm>
            <a:off x="306000" y="548640"/>
            <a:ext cx="6357600" cy="621143"/>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latin typeface="Aptos" panose="020B0004020202020204" pitchFamily="34" charset="0"/>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GB" noProof="0"/>
              <a:t>Click to add slide title</a:t>
            </a:r>
          </a:p>
        </p:txBody>
      </p:sp>
      <p:sp>
        <p:nvSpPr>
          <p:cNvPr id="15" name="Title 1">
            <a:extLst>
              <a:ext uri="{FF2B5EF4-FFF2-40B4-BE49-F238E27FC236}">
                <a16:creationId xmlns:a16="http://schemas.microsoft.com/office/drawing/2014/main" id="{31C5CEEF-4E31-416D-AA41-BEF3F20CDE00}"/>
              </a:ext>
            </a:extLst>
          </p:cNvPr>
          <p:cNvSpPr>
            <a:spLocks noGrp="1"/>
          </p:cNvSpPr>
          <p:nvPr>
            <p:ph type="title" hasCustomPrompt="1"/>
          </p:nvPr>
        </p:nvSpPr>
        <p:spPr>
          <a:xfrm>
            <a:off x="301752" y="182880"/>
            <a:ext cx="6356603" cy="198077"/>
          </a:xfrm>
          <a:prstGeom prst="rect">
            <a:avLst/>
          </a:prstGeom>
        </p:spPr>
        <p:txBody>
          <a:bodyPr vert="horz" lIns="0" tIns="0" rIns="0" bIns="0" rtlCol="0" anchor="ctr" anchorCtr="0">
            <a:noAutofit/>
          </a:bodyPr>
          <a:lstStyle>
            <a:lvl1pPr>
              <a:lnSpc>
                <a:spcPct val="100000"/>
              </a:lnSpc>
              <a:defRPr lang="en-US" sz="900" b="1" kern="0" cap="all" baseline="0" dirty="0">
                <a:solidFill>
                  <a:schemeClr val="accent3"/>
                </a:solidFill>
                <a:latin typeface="Aptos" panose="020B0004020202020204" pitchFamily="34" charset="0"/>
                <a:ea typeface="+mn-ea"/>
                <a:cs typeface="+mn-cs"/>
              </a:defRPr>
            </a:lvl1pPr>
          </a:lstStyle>
          <a:p>
            <a:pPr lvl="0">
              <a:lnSpc>
                <a:spcPct val="100000"/>
              </a:lnSpc>
              <a:spcBef>
                <a:spcPts val="0"/>
              </a:spcBef>
            </a:pPr>
            <a:r>
              <a:rPr lang="en-GB" noProof="0"/>
              <a:t>Click to add section title</a:t>
            </a:r>
          </a:p>
        </p:txBody>
      </p:sp>
      <p:sp>
        <p:nvSpPr>
          <p:cNvPr id="2" name="Slide Number Placeholder 5">
            <a:extLst>
              <a:ext uri="{FF2B5EF4-FFF2-40B4-BE49-F238E27FC236}">
                <a16:creationId xmlns:a16="http://schemas.microsoft.com/office/drawing/2014/main" id="{68921E05-1D8F-E992-67C3-DF7749FD0C83}"/>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noProof="0" smtClean="0"/>
              <a:pPr/>
              <a:t>‹#›</a:t>
            </a:fld>
            <a:endParaRPr lang="en-GB" noProof="0"/>
          </a:p>
        </p:txBody>
      </p:sp>
    </p:spTree>
    <p:extLst>
      <p:ext uri="{BB962C8B-B14F-4D97-AF65-F5344CB8AC3E}">
        <p14:creationId xmlns:p14="http://schemas.microsoft.com/office/powerpoint/2010/main" val="20882078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 Descriptions, Icons">
    <p:spTree>
      <p:nvGrpSpPr>
        <p:cNvPr id="1" name=""/>
        <p:cNvGrpSpPr/>
        <p:nvPr/>
      </p:nvGrpSpPr>
      <p:grpSpPr>
        <a:xfrm>
          <a:off x="0" y="0"/>
          <a:ext cx="0" cy="0"/>
          <a:chOff x="0" y="0"/>
          <a:chExt cx="0" cy="0"/>
        </a:xfrm>
      </p:grpSpPr>
      <p:sp>
        <p:nvSpPr>
          <p:cNvPr id="9" name="Content Placeholder 4">
            <a:extLst>
              <a:ext uri="{FF2B5EF4-FFF2-40B4-BE49-F238E27FC236}">
                <a16:creationId xmlns:a16="http://schemas.microsoft.com/office/drawing/2014/main" id="{3796BFDD-2DEA-C248-9E96-6CABEA92DA75}"/>
              </a:ext>
            </a:extLst>
          </p:cNvPr>
          <p:cNvSpPr>
            <a:spLocks noGrp="1"/>
          </p:cNvSpPr>
          <p:nvPr>
            <p:ph sz="quarter" idx="16" hasCustomPrompt="1"/>
          </p:nvPr>
        </p:nvSpPr>
        <p:spPr>
          <a:xfrm>
            <a:off x="1097280" y="3840480"/>
            <a:ext cx="5570220" cy="640080"/>
          </a:xfrm>
          <a:prstGeom prst="rect">
            <a:avLst/>
          </a:prstGeom>
        </p:spPr>
        <p:txBody>
          <a:bodyPr>
            <a:noAutofit/>
          </a:bodyPr>
          <a:lstStyle>
            <a:lvl1pPr>
              <a:defRPr>
                <a:latin typeface="Aptos" panose="020B0004020202020204" pitchFamily="34" charset="0"/>
              </a:defRPr>
            </a:lvl1pPr>
          </a:lstStyle>
          <a:p>
            <a:pPr lvl="0"/>
            <a:r>
              <a:rPr lang="en-GB" noProof="0"/>
              <a:t>Click to add text</a:t>
            </a:r>
          </a:p>
        </p:txBody>
      </p:sp>
      <p:sp>
        <p:nvSpPr>
          <p:cNvPr id="14" name="Picture Placeholder 4">
            <a:extLst>
              <a:ext uri="{FF2B5EF4-FFF2-40B4-BE49-F238E27FC236}">
                <a16:creationId xmlns:a16="http://schemas.microsoft.com/office/drawing/2014/main" id="{540375AD-9550-484F-8AA7-9C316E5C7B1F}"/>
              </a:ext>
            </a:extLst>
          </p:cNvPr>
          <p:cNvSpPr>
            <a:spLocks noGrp="1" noChangeAspect="1"/>
          </p:cNvSpPr>
          <p:nvPr>
            <p:ph type="pic" sz="quarter" idx="20" hasCustomPrompt="1"/>
          </p:nvPr>
        </p:nvSpPr>
        <p:spPr>
          <a:xfrm>
            <a:off x="306000" y="3840480"/>
            <a:ext cx="642527" cy="640080"/>
          </a:xfrm>
          <a:prstGeom prst="rect">
            <a:avLst/>
          </a:prstGeom>
        </p:spPr>
        <p:txBody>
          <a:bodyPr>
            <a:noAutofit/>
          </a:bodyPr>
          <a:lstStyle>
            <a:lvl1pPr algn="ctr">
              <a:lnSpc>
                <a:spcPct val="100000"/>
              </a:lnSpc>
              <a:spcAft>
                <a:spcPts val="0"/>
              </a:spcAft>
              <a:defRPr sz="1400">
                <a:latin typeface="Aptos" panose="020B0004020202020204" pitchFamily="34" charset="0"/>
              </a:defRPr>
            </a:lvl1pPr>
          </a:lstStyle>
          <a:p>
            <a:r>
              <a:rPr lang="en-GB" noProof="0"/>
              <a:t>Click to insert icon</a:t>
            </a:r>
          </a:p>
        </p:txBody>
      </p:sp>
      <p:sp>
        <p:nvSpPr>
          <p:cNvPr id="8" name="Content Placeholder 3">
            <a:extLst>
              <a:ext uri="{FF2B5EF4-FFF2-40B4-BE49-F238E27FC236}">
                <a16:creationId xmlns:a16="http://schemas.microsoft.com/office/drawing/2014/main" id="{B3B87C38-0E05-7B40-BAD1-AB7BBDDB0B31}"/>
              </a:ext>
            </a:extLst>
          </p:cNvPr>
          <p:cNvSpPr>
            <a:spLocks noGrp="1"/>
          </p:cNvSpPr>
          <p:nvPr>
            <p:ph sz="quarter" idx="15" hasCustomPrompt="1"/>
          </p:nvPr>
        </p:nvSpPr>
        <p:spPr>
          <a:xfrm>
            <a:off x="1097280" y="3017520"/>
            <a:ext cx="5570220" cy="640080"/>
          </a:xfrm>
          <a:prstGeom prst="rect">
            <a:avLst/>
          </a:prstGeom>
        </p:spPr>
        <p:txBody>
          <a:bodyPr>
            <a:noAutofit/>
          </a:bodyPr>
          <a:lstStyle>
            <a:lvl1pPr>
              <a:defRPr>
                <a:latin typeface="Aptos" panose="020B0004020202020204" pitchFamily="34" charset="0"/>
              </a:defRPr>
            </a:lvl1pPr>
          </a:lstStyle>
          <a:p>
            <a:pPr lvl="0"/>
            <a:r>
              <a:rPr lang="en-GB" noProof="0"/>
              <a:t>Click to add text</a:t>
            </a:r>
          </a:p>
        </p:txBody>
      </p:sp>
      <p:sp>
        <p:nvSpPr>
          <p:cNvPr id="13" name="Picture Placeholder 3">
            <a:extLst>
              <a:ext uri="{FF2B5EF4-FFF2-40B4-BE49-F238E27FC236}">
                <a16:creationId xmlns:a16="http://schemas.microsoft.com/office/drawing/2014/main" id="{C5CC9EEF-FDBD-F547-B924-41AED08F6A26}"/>
              </a:ext>
            </a:extLst>
          </p:cNvPr>
          <p:cNvSpPr>
            <a:spLocks noGrp="1" noChangeAspect="1"/>
          </p:cNvSpPr>
          <p:nvPr>
            <p:ph type="pic" sz="quarter" idx="19" hasCustomPrompt="1"/>
          </p:nvPr>
        </p:nvSpPr>
        <p:spPr>
          <a:xfrm>
            <a:off x="306000" y="3017520"/>
            <a:ext cx="642527" cy="640080"/>
          </a:xfrm>
          <a:prstGeom prst="rect">
            <a:avLst/>
          </a:prstGeom>
        </p:spPr>
        <p:txBody>
          <a:bodyPr>
            <a:noAutofit/>
          </a:bodyPr>
          <a:lstStyle>
            <a:lvl1pPr algn="ctr">
              <a:lnSpc>
                <a:spcPct val="100000"/>
              </a:lnSpc>
              <a:spcAft>
                <a:spcPts val="0"/>
              </a:spcAft>
              <a:defRPr sz="1400">
                <a:latin typeface="Aptos" panose="020B0004020202020204" pitchFamily="34" charset="0"/>
              </a:defRPr>
            </a:lvl1pPr>
          </a:lstStyle>
          <a:p>
            <a:r>
              <a:rPr lang="en-GB" noProof="0"/>
              <a:t>Click to insert icon</a:t>
            </a:r>
          </a:p>
        </p:txBody>
      </p:sp>
      <p:sp>
        <p:nvSpPr>
          <p:cNvPr id="10" name="Content Placeholder 2">
            <a:extLst>
              <a:ext uri="{FF2B5EF4-FFF2-40B4-BE49-F238E27FC236}">
                <a16:creationId xmlns:a16="http://schemas.microsoft.com/office/drawing/2014/main" id="{F6820A6E-4A26-844E-BDFE-CF6DB7C973DA}"/>
              </a:ext>
            </a:extLst>
          </p:cNvPr>
          <p:cNvSpPr>
            <a:spLocks noGrp="1"/>
          </p:cNvSpPr>
          <p:nvPr>
            <p:ph sz="quarter" idx="14" hasCustomPrompt="1"/>
          </p:nvPr>
        </p:nvSpPr>
        <p:spPr>
          <a:xfrm>
            <a:off x="1097280" y="2194560"/>
            <a:ext cx="5570220" cy="640080"/>
          </a:xfrm>
          <a:prstGeom prst="rect">
            <a:avLst/>
          </a:prstGeom>
        </p:spPr>
        <p:txBody>
          <a:bodyPr>
            <a:noAutofit/>
          </a:bodyPr>
          <a:lstStyle>
            <a:lvl1pPr>
              <a:defRPr>
                <a:latin typeface="Aptos" panose="020B0004020202020204" pitchFamily="34" charset="0"/>
              </a:defRPr>
            </a:lvl1pPr>
          </a:lstStyle>
          <a:p>
            <a:pPr lvl="0"/>
            <a:r>
              <a:rPr lang="en-GB" noProof="0"/>
              <a:t>Click to add text</a:t>
            </a:r>
          </a:p>
        </p:txBody>
      </p:sp>
      <p:sp>
        <p:nvSpPr>
          <p:cNvPr id="12" name="Picture Placeholder 2">
            <a:extLst>
              <a:ext uri="{FF2B5EF4-FFF2-40B4-BE49-F238E27FC236}">
                <a16:creationId xmlns:a16="http://schemas.microsoft.com/office/drawing/2014/main" id="{D1452510-B362-2145-869F-446E0DD19745}"/>
              </a:ext>
            </a:extLst>
          </p:cNvPr>
          <p:cNvSpPr>
            <a:spLocks noGrp="1" noChangeAspect="1"/>
          </p:cNvSpPr>
          <p:nvPr>
            <p:ph type="pic" sz="quarter" idx="18" hasCustomPrompt="1"/>
          </p:nvPr>
        </p:nvSpPr>
        <p:spPr>
          <a:xfrm>
            <a:off x="306000" y="2194560"/>
            <a:ext cx="642527" cy="640080"/>
          </a:xfrm>
          <a:prstGeom prst="rect">
            <a:avLst/>
          </a:prstGeom>
        </p:spPr>
        <p:txBody>
          <a:bodyPr>
            <a:noAutofit/>
          </a:bodyPr>
          <a:lstStyle>
            <a:lvl1pPr algn="ctr">
              <a:lnSpc>
                <a:spcPct val="100000"/>
              </a:lnSpc>
              <a:spcAft>
                <a:spcPts val="0"/>
              </a:spcAft>
              <a:defRPr sz="1400">
                <a:latin typeface="Aptos" panose="020B0004020202020204" pitchFamily="34" charset="0"/>
              </a:defRPr>
            </a:lvl1pPr>
          </a:lstStyle>
          <a:p>
            <a:r>
              <a:rPr lang="en-GB" noProof="0"/>
              <a:t>Click to insert icon</a:t>
            </a:r>
          </a:p>
        </p:txBody>
      </p:sp>
      <p:sp>
        <p:nvSpPr>
          <p:cNvPr id="3" name="Content Placeholder 1"/>
          <p:cNvSpPr>
            <a:spLocks noGrp="1"/>
          </p:cNvSpPr>
          <p:nvPr>
            <p:ph idx="1" hasCustomPrompt="1"/>
          </p:nvPr>
        </p:nvSpPr>
        <p:spPr>
          <a:xfrm>
            <a:off x="1097280" y="1371600"/>
            <a:ext cx="5570220" cy="640080"/>
          </a:xfrm>
          <a:prstGeom prst="rect">
            <a:avLst/>
          </a:prstGeom>
        </p:spPr>
        <p:txBody>
          <a:bodyPr>
            <a:noAutofit/>
          </a:bodyPr>
          <a:lstStyle>
            <a:lvl1pPr>
              <a:defRPr>
                <a:latin typeface="Aptos" panose="020B0004020202020204" pitchFamily="34" charset="0"/>
              </a:defRPr>
            </a:lvl1pPr>
          </a:lstStyle>
          <a:p>
            <a:pPr lvl="0"/>
            <a:r>
              <a:rPr lang="en-GB" noProof="0"/>
              <a:t>Click to add text</a:t>
            </a:r>
          </a:p>
        </p:txBody>
      </p:sp>
      <p:sp>
        <p:nvSpPr>
          <p:cNvPr id="11" name="Picture Placeholder 1">
            <a:extLst>
              <a:ext uri="{FF2B5EF4-FFF2-40B4-BE49-F238E27FC236}">
                <a16:creationId xmlns:a16="http://schemas.microsoft.com/office/drawing/2014/main" id="{3B8EA9F0-0AFA-6E4B-ADDF-18612D69E6B8}"/>
              </a:ext>
            </a:extLst>
          </p:cNvPr>
          <p:cNvSpPr>
            <a:spLocks noGrp="1" noChangeAspect="1"/>
          </p:cNvSpPr>
          <p:nvPr>
            <p:ph type="pic" sz="quarter" idx="17" hasCustomPrompt="1"/>
          </p:nvPr>
        </p:nvSpPr>
        <p:spPr>
          <a:xfrm>
            <a:off x="306000" y="1371600"/>
            <a:ext cx="642527" cy="640080"/>
          </a:xfrm>
          <a:prstGeom prst="rect">
            <a:avLst/>
          </a:prstGeom>
        </p:spPr>
        <p:txBody>
          <a:bodyPr>
            <a:noAutofit/>
          </a:bodyPr>
          <a:lstStyle>
            <a:lvl1pPr algn="ctr">
              <a:lnSpc>
                <a:spcPct val="100000"/>
              </a:lnSpc>
              <a:spcAft>
                <a:spcPts val="0"/>
              </a:spcAft>
              <a:defRPr sz="1400">
                <a:latin typeface="Aptos" panose="020B0004020202020204" pitchFamily="34" charset="0"/>
              </a:defRPr>
            </a:lvl1pPr>
          </a:lstStyle>
          <a:p>
            <a:r>
              <a:rPr lang="en-GB" noProof="0"/>
              <a:t>Click to insert icon</a:t>
            </a:r>
          </a:p>
        </p:txBody>
      </p:sp>
      <p:sp>
        <p:nvSpPr>
          <p:cNvPr id="15" name="Subtitle 2">
            <a:extLst>
              <a:ext uri="{FF2B5EF4-FFF2-40B4-BE49-F238E27FC236}">
                <a16:creationId xmlns:a16="http://schemas.microsoft.com/office/drawing/2014/main" id="{493EBC65-91D1-40ED-BA42-09C3AB3F6A02}"/>
              </a:ext>
            </a:extLst>
          </p:cNvPr>
          <p:cNvSpPr>
            <a:spLocks noGrp="1"/>
          </p:cNvSpPr>
          <p:nvPr>
            <p:ph type="subTitle" idx="21" hasCustomPrompt="1"/>
          </p:nvPr>
        </p:nvSpPr>
        <p:spPr>
          <a:xfrm>
            <a:off x="306000" y="548640"/>
            <a:ext cx="6357600" cy="621143"/>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latin typeface="Aptos" panose="020B0004020202020204" pitchFamily="34" charset="0"/>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GB" noProof="0"/>
              <a:t>Click to add slide title</a:t>
            </a:r>
          </a:p>
        </p:txBody>
      </p:sp>
      <p:sp>
        <p:nvSpPr>
          <p:cNvPr id="16" name="Title 1">
            <a:extLst>
              <a:ext uri="{FF2B5EF4-FFF2-40B4-BE49-F238E27FC236}">
                <a16:creationId xmlns:a16="http://schemas.microsoft.com/office/drawing/2014/main" id="{6709E206-0CF3-44FC-8AC3-52AA658A9690}"/>
              </a:ext>
            </a:extLst>
          </p:cNvPr>
          <p:cNvSpPr>
            <a:spLocks noGrp="1"/>
          </p:cNvSpPr>
          <p:nvPr>
            <p:ph type="title" hasCustomPrompt="1"/>
          </p:nvPr>
        </p:nvSpPr>
        <p:spPr>
          <a:xfrm>
            <a:off x="301752" y="182880"/>
            <a:ext cx="6356603" cy="201168"/>
          </a:xfrm>
          <a:prstGeom prst="rect">
            <a:avLst/>
          </a:prstGeom>
        </p:spPr>
        <p:txBody>
          <a:bodyPr vert="horz" lIns="0" tIns="0" rIns="0" bIns="0" rtlCol="0" anchor="ctr" anchorCtr="0">
            <a:noAutofit/>
          </a:bodyPr>
          <a:lstStyle>
            <a:lvl1pPr>
              <a:lnSpc>
                <a:spcPct val="100000"/>
              </a:lnSpc>
              <a:defRPr lang="en-US" sz="900" b="1" kern="0" cap="all" baseline="0" dirty="0">
                <a:solidFill>
                  <a:schemeClr val="accent3"/>
                </a:solidFill>
                <a:latin typeface="Aptos" panose="020B0004020202020204" pitchFamily="34" charset="0"/>
                <a:ea typeface="+mn-ea"/>
                <a:cs typeface="+mn-cs"/>
              </a:defRPr>
            </a:lvl1pPr>
          </a:lstStyle>
          <a:p>
            <a:pPr lvl="0">
              <a:lnSpc>
                <a:spcPct val="100000"/>
              </a:lnSpc>
              <a:spcBef>
                <a:spcPts val="0"/>
              </a:spcBef>
            </a:pPr>
            <a:r>
              <a:rPr lang="en-GB" noProof="0"/>
              <a:t>Click to add section title</a:t>
            </a:r>
          </a:p>
        </p:txBody>
      </p:sp>
      <p:sp>
        <p:nvSpPr>
          <p:cNvPr id="2" name="Slide Number Placeholder 5">
            <a:extLst>
              <a:ext uri="{FF2B5EF4-FFF2-40B4-BE49-F238E27FC236}">
                <a16:creationId xmlns:a16="http://schemas.microsoft.com/office/drawing/2014/main" id="{19CF46C3-7A63-428C-F412-A399CAC16052}"/>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noProof="0" smtClean="0"/>
              <a:pPr/>
              <a:t>‹#›</a:t>
            </a:fld>
            <a:endParaRPr lang="en-GB" noProof="0"/>
          </a:p>
        </p:txBody>
      </p:sp>
    </p:spTree>
    <p:extLst>
      <p:ext uri="{BB962C8B-B14F-4D97-AF65-F5344CB8AC3E}">
        <p14:creationId xmlns:p14="http://schemas.microsoft.com/office/powerpoint/2010/main" val="8997097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 Descriptions, Icons">
    <p:spTree>
      <p:nvGrpSpPr>
        <p:cNvPr id="1" name=""/>
        <p:cNvGrpSpPr/>
        <p:nvPr/>
      </p:nvGrpSpPr>
      <p:grpSpPr>
        <a:xfrm>
          <a:off x="0" y="0"/>
          <a:ext cx="0" cy="0"/>
          <a:chOff x="0" y="0"/>
          <a:chExt cx="0" cy="0"/>
        </a:xfrm>
      </p:grpSpPr>
      <p:sp>
        <p:nvSpPr>
          <p:cNvPr id="15" name="Content Placeholder 5">
            <a:extLst>
              <a:ext uri="{FF2B5EF4-FFF2-40B4-BE49-F238E27FC236}">
                <a16:creationId xmlns:a16="http://schemas.microsoft.com/office/drawing/2014/main" id="{3E4820EB-47F6-7D40-BFC9-E9CF65247A14}"/>
              </a:ext>
            </a:extLst>
          </p:cNvPr>
          <p:cNvSpPr>
            <a:spLocks noGrp="1"/>
          </p:cNvSpPr>
          <p:nvPr>
            <p:ph idx="21" hasCustomPrompt="1"/>
          </p:nvPr>
        </p:nvSpPr>
        <p:spPr>
          <a:xfrm>
            <a:off x="1097280" y="4114800"/>
            <a:ext cx="5570220" cy="457200"/>
          </a:xfrm>
          <a:prstGeom prst="rect">
            <a:avLst/>
          </a:prstGeom>
        </p:spPr>
        <p:txBody>
          <a:bodyPr>
            <a:noAutofit/>
          </a:bodyPr>
          <a:lstStyle>
            <a:lvl1pPr>
              <a:defRPr>
                <a:latin typeface="Aptos" panose="020B0004020202020204" pitchFamily="34" charset="0"/>
              </a:defRPr>
            </a:lvl1pPr>
          </a:lstStyle>
          <a:p>
            <a:pPr lvl="0"/>
            <a:r>
              <a:rPr lang="en-GB" noProof="0"/>
              <a:t>Click to add text</a:t>
            </a:r>
          </a:p>
        </p:txBody>
      </p:sp>
      <p:sp>
        <p:nvSpPr>
          <p:cNvPr id="21" name="Picture Placeholder 5">
            <a:extLst>
              <a:ext uri="{FF2B5EF4-FFF2-40B4-BE49-F238E27FC236}">
                <a16:creationId xmlns:a16="http://schemas.microsoft.com/office/drawing/2014/main" id="{CAC5B47B-4F96-FD46-909E-A65BD427CC47}"/>
              </a:ext>
            </a:extLst>
          </p:cNvPr>
          <p:cNvSpPr>
            <a:spLocks noGrp="1"/>
          </p:cNvSpPr>
          <p:nvPr>
            <p:ph type="pic" sz="quarter" idx="27" hasCustomPrompt="1"/>
          </p:nvPr>
        </p:nvSpPr>
        <p:spPr>
          <a:xfrm>
            <a:off x="306000" y="4114800"/>
            <a:ext cx="636588" cy="457200"/>
          </a:xfrm>
          <a:prstGeom prst="rect">
            <a:avLst/>
          </a:prstGeom>
        </p:spPr>
        <p:txBody>
          <a:bodyPr>
            <a:noAutofit/>
          </a:bodyPr>
          <a:lstStyle>
            <a:lvl1pPr algn="ctr">
              <a:lnSpc>
                <a:spcPct val="100000"/>
              </a:lnSpc>
              <a:spcAft>
                <a:spcPts val="0"/>
              </a:spcAft>
              <a:defRPr sz="1000">
                <a:solidFill>
                  <a:schemeClr val="tx1"/>
                </a:solidFill>
                <a:latin typeface="Aptos" panose="020B0004020202020204" pitchFamily="34" charset="0"/>
              </a:defRPr>
            </a:lvl1pPr>
          </a:lstStyle>
          <a:p>
            <a:r>
              <a:rPr lang="en-GB" noProof="0"/>
              <a:t>Click to insert Icon</a:t>
            </a:r>
          </a:p>
        </p:txBody>
      </p:sp>
      <p:sp>
        <p:nvSpPr>
          <p:cNvPr id="13" name="Content Placeholder 4">
            <a:extLst>
              <a:ext uri="{FF2B5EF4-FFF2-40B4-BE49-F238E27FC236}">
                <a16:creationId xmlns:a16="http://schemas.microsoft.com/office/drawing/2014/main" id="{4A5FD9FC-ECE7-414E-A6E9-6FC0BDB044EB}"/>
              </a:ext>
            </a:extLst>
          </p:cNvPr>
          <p:cNvSpPr>
            <a:spLocks noGrp="1"/>
          </p:cNvSpPr>
          <p:nvPr>
            <p:ph idx="19" hasCustomPrompt="1"/>
          </p:nvPr>
        </p:nvSpPr>
        <p:spPr>
          <a:xfrm>
            <a:off x="1097280" y="3429000"/>
            <a:ext cx="5570220" cy="457200"/>
          </a:xfrm>
          <a:prstGeom prst="rect">
            <a:avLst/>
          </a:prstGeom>
        </p:spPr>
        <p:txBody>
          <a:bodyPr>
            <a:noAutofit/>
          </a:bodyPr>
          <a:lstStyle>
            <a:lvl1pPr>
              <a:defRPr>
                <a:latin typeface="Aptos" panose="020B0004020202020204" pitchFamily="34" charset="0"/>
              </a:defRPr>
            </a:lvl1pPr>
          </a:lstStyle>
          <a:p>
            <a:pPr lvl="0"/>
            <a:r>
              <a:rPr lang="en-GB" noProof="0"/>
              <a:t>Click to add text</a:t>
            </a:r>
          </a:p>
        </p:txBody>
      </p:sp>
      <p:sp>
        <p:nvSpPr>
          <p:cNvPr id="20" name="Picture Placeholder 4">
            <a:extLst>
              <a:ext uri="{FF2B5EF4-FFF2-40B4-BE49-F238E27FC236}">
                <a16:creationId xmlns:a16="http://schemas.microsoft.com/office/drawing/2014/main" id="{00219C51-9C72-2C45-B034-61165B2A0246}"/>
              </a:ext>
            </a:extLst>
          </p:cNvPr>
          <p:cNvSpPr>
            <a:spLocks noGrp="1"/>
          </p:cNvSpPr>
          <p:nvPr>
            <p:ph type="pic" sz="quarter" idx="26" hasCustomPrompt="1"/>
          </p:nvPr>
        </p:nvSpPr>
        <p:spPr>
          <a:xfrm>
            <a:off x="306000" y="3429000"/>
            <a:ext cx="636588" cy="457200"/>
          </a:xfrm>
          <a:prstGeom prst="rect">
            <a:avLst/>
          </a:prstGeom>
        </p:spPr>
        <p:txBody>
          <a:bodyPr>
            <a:noAutofit/>
          </a:bodyPr>
          <a:lstStyle>
            <a:lvl1pPr algn="ctr">
              <a:lnSpc>
                <a:spcPct val="100000"/>
              </a:lnSpc>
              <a:spcAft>
                <a:spcPts val="0"/>
              </a:spcAft>
              <a:defRPr sz="1000">
                <a:solidFill>
                  <a:schemeClr val="tx1"/>
                </a:solidFill>
                <a:latin typeface="Aptos" panose="020B0004020202020204" pitchFamily="34" charset="0"/>
              </a:defRPr>
            </a:lvl1pPr>
          </a:lstStyle>
          <a:p>
            <a:r>
              <a:rPr lang="en-GB" noProof="0"/>
              <a:t>Insert Icon</a:t>
            </a:r>
          </a:p>
        </p:txBody>
      </p:sp>
      <p:sp>
        <p:nvSpPr>
          <p:cNvPr id="11" name="Content Placeholder 3">
            <a:extLst>
              <a:ext uri="{FF2B5EF4-FFF2-40B4-BE49-F238E27FC236}">
                <a16:creationId xmlns:a16="http://schemas.microsoft.com/office/drawing/2014/main" id="{2B50C5B3-B272-D246-AA44-612F916F1F5C}"/>
              </a:ext>
            </a:extLst>
          </p:cNvPr>
          <p:cNvSpPr>
            <a:spLocks noGrp="1"/>
          </p:cNvSpPr>
          <p:nvPr>
            <p:ph idx="17" hasCustomPrompt="1"/>
          </p:nvPr>
        </p:nvSpPr>
        <p:spPr>
          <a:xfrm>
            <a:off x="1097280" y="2743200"/>
            <a:ext cx="5570220" cy="457200"/>
          </a:xfrm>
          <a:prstGeom prst="rect">
            <a:avLst/>
          </a:prstGeom>
        </p:spPr>
        <p:txBody>
          <a:bodyPr>
            <a:noAutofit/>
          </a:bodyPr>
          <a:lstStyle>
            <a:lvl1pPr>
              <a:defRPr>
                <a:latin typeface="Aptos" panose="020B0004020202020204" pitchFamily="34" charset="0"/>
              </a:defRPr>
            </a:lvl1pPr>
          </a:lstStyle>
          <a:p>
            <a:pPr lvl="0"/>
            <a:r>
              <a:rPr lang="en-GB" noProof="0"/>
              <a:t>Click to add text</a:t>
            </a:r>
          </a:p>
        </p:txBody>
      </p:sp>
      <p:sp>
        <p:nvSpPr>
          <p:cNvPr id="19" name="Picture Placeholder 3">
            <a:extLst>
              <a:ext uri="{FF2B5EF4-FFF2-40B4-BE49-F238E27FC236}">
                <a16:creationId xmlns:a16="http://schemas.microsoft.com/office/drawing/2014/main" id="{2CA3F994-B1FA-9D4E-9B8F-18EEC37B2459}"/>
              </a:ext>
            </a:extLst>
          </p:cNvPr>
          <p:cNvSpPr>
            <a:spLocks noGrp="1"/>
          </p:cNvSpPr>
          <p:nvPr>
            <p:ph type="pic" sz="quarter" idx="25" hasCustomPrompt="1"/>
          </p:nvPr>
        </p:nvSpPr>
        <p:spPr>
          <a:xfrm>
            <a:off x="306000" y="2743200"/>
            <a:ext cx="636588" cy="457200"/>
          </a:xfrm>
          <a:prstGeom prst="rect">
            <a:avLst/>
          </a:prstGeom>
        </p:spPr>
        <p:txBody>
          <a:bodyPr>
            <a:noAutofit/>
          </a:bodyPr>
          <a:lstStyle>
            <a:lvl1pPr algn="ctr">
              <a:lnSpc>
                <a:spcPct val="100000"/>
              </a:lnSpc>
              <a:spcAft>
                <a:spcPts val="0"/>
              </a:spcAft>
              <a:defRPr sz="1000">
                <a:solidFill>
                  <a:schemeClr val="tx1"/>
                </a:solidFill>
                <a:latin typeface="Aptos" panose="020B0004020202020204" pitchFamily="34" charset="0"/>
              </a:defRPr>
            </a:lvl1pPr>
          </a:lstStyle>
          <a:p>
            <a:r>
              <a:rPr lang="en-GB" noProof="0"/>
              <a:t>Click to insert Icon</a:t>
            </a:r>
          </a:p>
        </p:txBody>
      </p:sp>
      <p:sp>
        <p:nvSpPr>
          <p:cNvPr id="9" name="Content Placeholder 2">
            <a:extLst>
              <a:ext uri="{FF2B5EF4-FFF2-40B4-BE49-F238E27FC236}">
                <a16:creationId xmlns:a16="http://schemas.microsoft.com/office/drawing/2014/main" id="{D303673B-D4F4-0647-8335-73FEF12F457B}"/>
              </a:ext>
            </a:extLst>
          </p:cNvPr>
          <p:cNvSpPr>
            <a:spLocks noGrp="1"/>
          </p:cNvSpPr>
          <p:nvPr>
            <p:ph idx="15" hasCustomPrompt="1"/>
          </p:nvPr>
        </p:nvSpPr>
        <p:spPr>
          <a:xfrm>
            <a:off x="1097280" y="2057400"/>
            <a:ext cx="5570220" cy="457200"/>
          </a:xfrm>
          <a:prstGeom prst="rect">
            <a:avLst/>
          </a:prstGeom>
        </p:spPr>
        <p:txBody>
          <a:bodyPr>
            <a:noAutofit/>
          </a:bodyPr>
          <a:lstStyle>
            <a:lvl1pPr>
              <a:defRPr>
                <a:latin typeface="Aptos" panose="020B0004020202020204" pitchFamily="34" charset="0"/>
              </a:defRPr>
            </a:lvl1pPr>
          </a:lstStyle>
          <a:p>
            <a:pPr lvl="0"/>
            <a:r>
              <a:rPr lang="en-GB" noProof="0"/>
              <a:t>Click to add text</a:t>
            </a:r>
          </a:p>
        </p:txBody>
      </p:sp>
      <p:sp>
        <p:nvSpPr>
          <p:cNvPr id="18" name="Picture Placeholder 2">
            <a:extLst>
              <a:ext uri="{FF2B5EF4-FFF2-40B4-BE49-F238E27FC236}">
                <a16:creationId xmlns:a16="http://schemas.microsoft.com/office/drawing/2014/main" id="{8564B239-227C-7C48-82AC-553DF83DD2E2}"/>
              </a:ext>
            </a:extLst>
          </p:cNvPr>
          <p:cNvSpPr>
            <a:spLocks noGrp="1"/>
          </p:cNvSpPr>
          <p:nvPr>
            <p:ph type="pic" sz="quarter" idx="24" hasCustomPrompt="1"/>
          </p:nvPr>
        </p:nvSpPr>
        <p:spPr>
          <a:xfrm>
            <a:off x="306000" y="2057400"/>
            <a:ext cx="636588" cy="457200"/>
          </a:xfrm>
          <a:prstGeom prst="rect">
            <a:avLst/>
          </a:prstGeom>
        </p:spPr>
        <p:txBody>
          <a:bodyPr>
            <a:noAutofit/>
          </a:bodyPr>
          <a:lstStyle>
            <a:lvl1pPr algn="ctr">
              <a:lnSpc>
                <a:spcPct val="100000"/>
              </a:lnSpc>
              <a:spcAft>
                <a:spcPts val="0"/>
              </a:spcAft>
              <a:defRPr sz="1000">
                <a:solidFill>
                  <a:schemeClr val="tx1"/>
                </a:solidFill>
                <a:latin typeface="Aptos" panose="020B0004020202020204" pitchFamily="34" charset="0"/>
              </a:defRPr>
            </a:lvl1pPr>
          </a:lstStyle>
          <a:p>
            <a:r>
              <a:rPr lang="en-GB" noProof="0"/>
              <a:t>Click to insert Icon</a:t>
            </a:r>
          </a:p>
        </p:txBody>
      </p:sp>
      <p:sp>
        <p:nvSpPr>
          <p:cNvPr id="3" name="Content Placeholder 1"/>
          <p:cNvSpPr>
            <a:spLocks noGrp="1"/>
          </p:cNvSpPr>
          <p:nvPr>
            <p:ph idx="1" hasCustomPrompt="1"/>
          </p:nvPr>
        </p:nvSpPr>
        <p:spPr>
          <a:xfrm>
            <a:off x="1097280" y="1371600"/>
            <a:ext cx="5570220" cy="457200"/>
          </a:xfrm>
          <a:prstGeom prst="rect">
            <a:avLst/>
          </a:prstGeom>
        </p:spPr>
        <p:txBody>
          <a:bodyPr>
            <a:noAutofit/>
          </a:bodyPr>
          <a:lstStyle>
            <a:lvl1pPr>
              <a:defRPr>
                <a:latin typeface="Aptos" panose="020B0004020202020204" pitchFamily="34" charset="0"/>
              </a:defRPr>
            </a:lvl1pPr>
          </a:lstStyle>
          <a:p>
            <a:pPr lvl="0"/>
            <a:r>
              <a:rPr lang="en-GB" noProof="0"/>
              <a:t>Click to add text</a:t>
            </a:r>
          </a:p>
        </p:txBody>
      </p:sp>
      <p:sp>
        <p:nvSpPr>
          <p:cNvPr id="17" name="Picture Placeholder 1">
            <a:extLst>
              <a:ext uri="{FF2B5EF4-FFF2-40B4-BE49-F238E27FC236}">
                <a16:creationId xmlns:a16="http://schemas.microsoft.com/office/drawing/2014/main" id="{6727853D-02C2-9B43-AC7D-E9F9E0BF3B6D}"/>
              </a:ext>
            </a:extLst>
          </p:cNvPr>
          <p:cNvSpPr>
            <a:spLocks noGrp="1"/>
          </p:cNvSpPr>
          <p:nvPr>
            <p:ph type="pic" sz="quarter" idx="23" hasCustomPrompt="1"/>
          </p:nvPr>
        </p:nvSpPr>
        <p:spPr>
          <a:xfrm>
            <a:off x="306000" y="1371600"/>
            <a:ext cx="636588" cy="457200"/>
          </a:xfrm>
          <a:prstGeom prst="rect">
            <a:avLst/>
          </a:prstGeom>
        </p:spPr>
        <p:txBody>
          <a:bodyPr>
            <a:noAutofit/>
          </a:bodyPr>
          <a:lstStyle>
            <a:lvl1pPr algn="ctr">
              <a:lnSpc>
                <a:spcPct val="100000"/>
              </a:lnSpc>
              <a:spcAft>
                <a:spcPts val="0"/>
              </a:spcAft>
              <a:defRPr sz="1000">
                <a:solidFill>
                  <a:schemeClr val="tx1"/>
                </a:solidFill>
                <a:latin typeface="Aptos" panose="020B0004020202020204" pitchFamily="34" charset="0"/>
              </a:defRPr>
            </a:lvl1pPr>
          </a:lstStyle>
          <a:p>
            <a:r>
              <a:rPr lang="en-GB" noProof="0"/>
              <a:t>Click to insert Icon</a:t>
            </a:r>
          </a:p>
        </p:txBody>
      </p:sp>
      <p:sp>
        <p:nvSpPr>
          <p:cNvPr id="16" name="Subtitle 2">
            <a:extLst>
              <a:ext uri="{FF2B5EF4-FFF2-40B4-BE49-F238E27FC236}">
                <a16:creationId xmlns:a16="http://schemas.microsoft.com/office/drawing/2014/main" id="{6D84EA45-59F8-4297-8A69-76AD0D2B721C}"/>
              </a:ext>
            </a:extLst>
          </p:cNvPr>
          <p:cNvSpPr>
            <a:spLocks noGrp="1"/>
          </p:cNvSpPr>
          <p:nvPr>
            <p:ph type="subTitle" idx="28" hasCustomPrompt="1"/>
          </p:nvPr>
        </p:nvSpPr>
        <p:spPr>
          <a:xfrm>
            <a:off x="306000" y="548640"/>
            <a:ext cx="6357600" cy="612597"/>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latin typeface="Aptos" panose="020B0004020202020204" pitchFamily="34" charset="0"/>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GB" noProof="0"/>
              <a:t>Click to add slide title</a:t>
            </a:r>
          </a:p>
        </p:txBody>
      </p:sp>
      <p:sp>
        <p:nvSpPr>
          <p:cNvPr id="22" name="Title 1">
            <a:extLst>
              <a:ext uri="{FF2B5EF4-FFF2-40B4-BE49-F238E27FC236}">
                <a16:creationId xmlns:a16="http://schemas.microsoft.com/office/drawing/2014/main" id="{A2D39322-C1E7-4FDC-B6FC-4CF225EFC169}"/>
              </a:ext>
            </a:extLst>
          </p:cNvPr>
          <p:cNvSpPr>
            <a:spLocks noGrp="1"/>
          </p:cNvSpPr>
          <p:nvPr>
            <p:ph type="title" hasCustomPrompt="1"/>
          </p:nvPr>
        </p:nvSpPr>
        <p:spPr>
          <a:xfrm>
            <a:off x="301752" y="182880"/>
            <a:ext cx="6356603" cy="201168"/>
          </a:xfrm>
          <a:prstGeom prst="rect">
            <a:avLst/>
          </a:prstGeom>
        </p:spPr>
        <p:txBody>
          <a:bodyPr vert="horz" lIns="0" tIns="0" rIns="0" bIns="0" rtlCol="0" anchor="ctr" anchorCtr="0">
            <a:noAutofit/>
          </a:bodyPr>
          <a:lstStyle>
            <a:lvl1pPr>
              <a:lnSpc>
                <a:spcPct val="100000"/>
              </a:lnSpc>
              <a:defRPr lang="en-US" sz="900" b="1" kern="0" cap="all" baseline="0" dirty="0">
                <a:solidFill>
                  <a:schemeClr val="accent3"/>
                </a:solidFill>
                <a:latin typeface="Aptos" panose="020B0004020202020204" pitchFamily="34" charset="0"/>
                <a:ea typeface="+mn-ea"/>
                <a:cs typeface="+mn-cs"/>
              </a:defRPr>
            </a:lvl1pPr>
          </a:lstStyle>
          <a:p>
            <a:pPr lvl="0">
              <a:lnSpc>
                <a:spcPct val="100000"/>
              </a:lnSpc>
              <a:spcBef>
                <a:spcPts val="0"/>
              </a:spcBef>
            </a:pPr>
            <a:r>
              <a:rPr lang="en-GB" noProof="0"/>
              <a:t>Click to add section title</a:t>
            </a:r>
          </a:p>
        </p:txBody>
      </p:sp>
      <p:sp>
        <p:nvSpPr>
          <p:cNvPr id="2" name="Slide Number Placeholder 5">
            <a:extLst>
              <a:ext uri="{FF2B5EF4-FFF2-40B4-BE49-F238E27FC236}">
                <a16:creationId xmlns:a16="http://schemas.microsoft.com/office/drawing/2014/main" id="{6BA127DB-0930-BE45-D502-34D200F2CA63}"/>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noProof="0" smtClean="0"/>
              <a:pPr/>
              <a:t>‹#›</a:t>
            </a:fld>
            <a:endParaRPr lang="en-GB" noProof="0"/>
          </a:p>
        </p:txBody>
      </p:sp>
    </p:spTree>
    <p:extLst>
      <p:ext uri="{BB962C8B-B14F-4D97-AF65-F5344CB8AC3E}">
        <p14:creationId xmlns:p14="http://schemas.microsoft.com/office/powerpoint/2010/main" val="31694666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hart w Description">
    <p:spTree>
      <p:nvGrpSpPr>
        <p:cNvPr id="1" name=""/>
        <p:cNvGrpSpPr/>
        <p:nvPr/>
      </p:nvGrpSpPr>
      <p:grpSpPr>
        <a:xfrm>
          <a:off x="0" y="0"/>
          <a:ext cx="0" cy="0"/>
          <a:chOff x="0" y="0"/>
          <a:chExt cx="0" cy="0"/>
        </a:xfrm>
      </p:grpSpPr>
      <p:sp>
        <p:nvSpPr>
          <p:cNvPr id="3" name="Content Placeholder 1"/>
          <p:cNvSpPr>
            <a:spLocks noGrp="1"/>
          </p:cNvSpPr>
          <p:nvPr>
            <p:ph idx="1" hasCustomPrompt="1"/>
          </p:nvPr>
        </p:nvSpPr>
        <p:spPr>
          <a:xfrm>
            <a:off x="306000" y="2194560"/>
            <a:ext cx="8531352" cy="2286000"/>
          </a:xfrm>
          <a:prstGeom prst="rect">
            <a:avLst/>
          </a:prstGeom>
        </p:spPr>
        <p:txBody>
          <a:bodyPr>
            <a:noAutofit/>
          </a:bodyPr>
          <a:lstStyle>
            <a:lvl1pPr>
              <a:defRPr>
                <a:latin typeface="Aptos" panose="020B0004020202020204" pitchFamily="34" charset="0"/>
              </a:defRPr>
            </a:lvl1pPr>
          </a:lstStyle>
          <a:p>
            <a:pPr lvl="0"/>
            <a:r>
              <a:rPr lang="en-GB" noProof="0"/>
              <a:t>Click to add text or click icon to insert image, chart or table</a:t>
            </a:r>
          </a:p>
        </p:txBody>
      </p:sp>
      <p:sp>
        <p:nvSpPr>
          <p:cNvPr id="8" name="Text Placeholder 1">
            <a:extLst>
              <a:ext uri="{FF2B5EF4-FFF2-40B4-BE49-F238E27FC236}">
                <a16:creationId xmlns:a16="http://schemas.microsoft.com/office/drawing/2014/main" id="{65215048-A20C-764A-8FA7-AE8CAB7D96ED}"/>
              </a:ext>
            </a:extLst>
          </p:cNvPr>
          <p:cNvSpPr>
            <a:spLocks noGrp="1"/>
          </p:cNvSpPr>
          <p:nvPr>
            <p:ph type="body" sz="quarter" idx="14" hasCustomPrompt="1"/>
          </p:nvPr>
        </p:nvSpPr>
        <p:spPr>
          <a:xfrm>
            <a:off x="306000" y="1371600"/>
            <a:ext cx="6352355" cy="628650"/>
          </a:xfrm>
          <a:prstGeom prst="rect">
            <a:avLst/>
          </a:prstGeom>
          <a:noFill/>
        </p:spPr>
        <p:txBody>
          <a:bodyPr lIns="0" tIns="0" rIns="0" bIns="0">
            <a:noAutofit/>
          </a:bodyPr>
          <a:lstStyle>
            <a:lvl1pPr>
              <a:defRPr>
                <a:solidFill>
                  <a:schemeClr val="tx1"/>
                </a:solidFill>
                <a:latin typeface="Aptos" panose="020B0004020202020204" pitchFamily="34" charset="0"/>
              </a:defRPr>
            </a:lvl1pPr>
          </a:lstStyle>
          <a:p>
            <a:pPr lvl="0"/>
            <a:r>
              <a:rPr lang="en-GB" noProof="0"/>
              <a:t>Click to add text</a:t>
            </a:r>
          </a:p>
        </p:txBody>
      </p:sp>
      <p:sp>
        <p:nvSpPr>
          <p:cNvPr id="10" name="Subtitle 2">
            <a:extLst>
              <a:ext uri="{FF2B5EF4-FFF2-40B4-BE49-F238E27FC236}">
                <a16:creationId xmlns:a16="http://schemas.microsoft.com/office/drawing/2014/main" id="{E20E8EBF-1D15-4CC9-8088-243E3F6BD88C}"/>
              </a:ext>
            </a:extLst>
          </p:cNvPr>
          <p:cNvSpPr>
            <a:spLocks noGrp="1"/>
          </p:cNvSpPr>
          <p:nvPr>
            <p:ph type="subTitle" idx="16" hasCustomPrompt="1"/>
          </p:nvPr>
        </p:nvSpPr>
        <p:spPr>
          <a:xfrm>
            <a:off x="306000" y="548640"/>
            <a:ext cx="6357600" cy="612597"/>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latin typeface="Aptos" panose="020B0004020202020204" pitchFamily="34" charset="0"/>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GB" noProof="0"/>
              <a:t>Click to add slide title</a:t>
            </a:r>
          </a:p>
        </p:txBody>
      </p:sp>
      <p:sp>
        <p:nvSpPr>
          <p:cNvPr id="7" name="Title 1">
            <a:extLst>
              <a:ext uri="{FF2B5EF4-FFF2-40B4-BE49-F238E27FC236}">
                <a16:creationId xmlns:a16="http://schemas.microsoft.com/office/drawing/2014/main" id="{ABB748B8-3C15-4C99-B318-702940DC446D}"/>
              </a:ext>
            </a:extLst>
          </p:cNvPr>
          <p:cNvSpPr>
            <a:spLocks noGrp="1"/>
          </p:cNvSpPr>
          <p:nvPr>
            <p:ph type="title" hasCustomPrompt="1"/>
          </p:nvPr>
        </p:nvSpPr>
        <p:spPr>
          <a:xfrm>
            <a:off x="301752" y="182880"/>
            <a:ext cx="6356603" cy="198077"/>
          </a:xfrm>
          <a:prstGeom prst="rect">
            <a:avLst/>
          </a:prstGeom>
        </p:spPr>
        <p:txBody>
          <a:bodyPr vert="horz" lIns="0" tIns="0" rIns="0" bIns="0" rtlCol="0" anchor="ctr" anchorCtr="0">
            <a:noAutofit/>
          </a:bodyPr>
          <a:lstStyle>
            <a:lvl1pPr>
              <a:lnSpc>
                <a:spcPct val="100000"/>
              </a:lnSpc>
              <a:defRPr lang="en-US" sz="900" b="1" kern="0" cap="all" baseline="0" dirty="0">
                <a:solidFill>
                  <a:schemeClr val="accent3"/>
                </a:solidFill>
                <a:latin typeface="Aptos" panose="020B0004020202020204" pitchFamily="34" charset="0"/>
                <a:ea typeface="+mn-ea"/>
                <a:cs typeface="+mn-cs"/>
              </a:defRPr>
            </a:lvl1pPr>
          </a:lstStyle>
          <a:p>
            <a:pPr lvl="0">
              <a:lnSpc>
                <a:spcPct val="100000"/>
              </a:lnSpc>
              <a:spcBef>
                <a:spcPts val="0"/>
              </a:spcBef>
            </a:pPr>
            <a:r>
              <a:rPr lang="en-GB" noProof="0"/>
              <a:t>Click to add section title</a:t>
            </a:r>
          </a:p>
        </p:txBody>
      </p:sp>
      <p:sp>
        <p:nvSpPr>
          <p:cNvPr id="2" name="Slide Number Placeholder 5">
            <a:extLst>
              <a:ext uri="{FF2B5EF4-FFF2-40B4-BE49-F238E27FC236}">
                <a16:creationId xmlns:a16="http://schemas.microsoft.com/office/drawing/2014/main" id="{246A3F0C-CA0F-382E-9BE6-E19EB4B567AE}"/>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noProof="0" smtClean="0"/>
              <a:pPr/>
              <a:t>‹#›</a:t>
            </a:fld>
            <a:endParaRPr lang="en-GB" noProof="0"/>
          </a:p>
        </p:txBody>
      </p:sp>
    </p:spTree>
    <p:extLst>
      <p:ext uri="{BB962C8B-B14F-4D97-AF65-F5344CB8AC3E}">
        <p14:creationId xmlns:p14="http://schemas.microsoft.com/office/powerpoint/2010/main" val="29925018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3 Column, 2/3 Content">
    <p:spTree>
      <p:nvGrpSpPr>
        <p:cNvPr id="1" name=""/>
        <p:cNvGrpSpPr/>
        <p:nvPr/>
      </p:nvGrpSpPr>
      <p:grpSpPr>
        <a:xfrm>
          <a:off x="0" y="0"/>
          <a:ext cx="0" cy="0"/>
          <a:chOff x="0" y="0"/>
          <a:chExt cx="0" cy="0"/>
        </a:xfrm>
      </p:grpSpPr>
      <p:sp>
        <p:nvSpPr>
          <p:cNvPr id="5" name="Round Single Corner Rectangle 4">
            <a:extLst>
              <a:ext uri="{FF2B5EF4-FFF2-40B4-BE49-F238E27FC236}">
                <a16:creationId xmlns:a16="http://schemas.microsoft.com/office/drawing/2014/main" id="{5791A1D5-D3C4-06EF-3BA8-475551C85B0F}"/>
              </a:ext>
            </a:extLst>
          </p:cNvPr>
          <p:cNvSpPr/>
          <p:nvPr userDrawn="1"/>
        </p:nvSpPr>
        <p:spPr>
          <a:xfrm rot="10800000">
            <a:off x="4572000" y="0"/>
            <a:ext cx="4572000" cy="4389120"/>
          </a:xfrm>
          <a:prstGeom prst="round1Rect">
            <a:avLst>
              <a:gd name="adj" fmla="val 17131"/>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latin typeface="Aptos" panose="020B0004020202020204" pitchFamily="34" charset="0"/>
            </a:endParaRPr>
          </a:p>
        </p:txBody>
      </p:sp>
      <p:sp>
        <p:nvSpPr>
          <p:cNvPr id="10" name="Content Placeholder 2">
            <a:extLst>
              <a:ext uri="{FF2B5EF4-FFF2-40B4-BE49-F238E27FC236}">
                <a16:creationId xmlns:a16="http://schemas.microsoft.com/office/drawing/2014/main" id="{33B6720C-D689-A740-9526-796EAA7719EC}"/>
              </a:ext>
            </a:extLst>
          </p:cNvPr>
          <p:cNvSpPr>
            <a:spLocks noGrp="1"/>
          </p:cNvSpPr>
          <p:nvPr>
            <p:ph sz="quarter" idx="14" hasCustomPrompt="1"/>
          </p:nvPr>
        </p:nvSpPr>
        <p:spPr>
          <a:xfrm>
            <a:off x="4846320" y="548640"/>
            <a:ext cx="4023360" cy="3383280"/>
          </a:xfrm>
          <a:prstGeom prst="rect">
            <a:avLst/>
          </a:prstGeom>
          <a:solidFill>
            <a:schemeClr val="bg1"/>
          </a:solidFill>
        </p:spPr>
        <p:txBody>
          <a:bodyPr tIns="1554480" anchor="t" anchorCtr="0">
            <a:noAutofit/>
          </a:bodyPr>
          <a:lstStyle>
            <a:lvl1pPr algn="ctr">
              <a:defRPr>
                <a:latin typeface="Aptos" panose="020B0004020202020204" pitchFamily="34" charset="0"/>
              </a:defRPr>
            </a:lvl1pPr>
          </a:lstStyle>
          <a:p>
            <a:pPr lvl="0"/>
            <a:r>
              <a:rPr lang="en-GB" noProof="0"/>
              <a:t>Insert image, chart or table</a:t>
            </a:r>
          </a:p>
        </p:txBody>
      </p:sp>
      <p:sp>
        <p:nvSpPr>
          <p:cNvPr id="3" name="Content Placeholder 1"/>
          <p:cNvSpPr>
            <a:spLocks noGrp="1"/>
          </p:cNvSpPr>
          <p:nvPr>
            <p:ph idx="1" hasCustomPrompt="1"/>
          </p:nvPr>
        </p:nvSpPr>
        <p:spPr>
          <a:xfrm>
            <a:off x="305998" y="1645920"/>
            <a:ext cx="3931919" cy="2926080"/>
          </a:xfrm>
          <a:prstGeom prst="rect">
            <a:avLst/>
          </a:prstGeom>
        </p:spPr>
        <p:txBody>
          <a:bodyPr>
            <a:noAutofit/>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GB" noProof="0"/>
              <a:t>Click to add text or click icon to insert image, chart or table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2" name="Subtitle 2">
            <a:extLst>
              <a:ext uri="{FF2B5EF4-FFF2-40B4-BE49-F238E27FC236}">
                <a16:creationId xmlns:a16="http://schemas.microsoft.com/office/drawing/2014/main" id="{D6DEFA3C-0F33-4BEE-863B-C6EF4D6D95A3}"/>
              </a:ext>
            </a:extLst>
          </p:cNvPr>
          <p:cNvSpPr>
            <a:spLocks noGrp="1"/>
          </p:cNvSpPr>
          <p:nvPr>
            <p:ph type="subTitle" idx="21" hasCustomPrompt="1"/>
          </p:nvPr>
        </p:nvSpPr>
        <p:spPr>
          <a:xfrm>
            <a:off x="305998" y="548640"/>
            <a:ext cx="3931920" cy="943200"/>
          </a:xfrm>
          <a:prstGeom prst="rect">
            <a:avLst/>
          </a:prstGeom>
          <a:noFill/>
        </p:spPr>
        <p:txBody>
          <a:bodyPr vert="horz" lIns="0" tIns="0" rIns="0" bIns="0" rtlCol="0" anchor="ctr">
            <a:noAutofit/>
          </a:bodyPr>
          <a:lstStyle>
            <a:lvl1pPr marL="0" indent="0" algn="l">
              <a:lnSpc>
                <a:spcPct val="100000"/>
              </a:lnSpc>
              <a:spcAft>
                <a:spcPts val="0"/>
              </a:spcAft>
              <a:buNone/>
              <a:defRPr lang="en-US" sz="2400" b="0" kern="1200" dirty="0">
                <a:solidFill>
                  <a:schemeClr val="tx1"/>
                </a:solidFill>
                <a:latin typeface="Aptos" panose="020B0004020202020204" pitchFamily="34" charset="0"/>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GB" noProof="0"/>
              <a:t>Click to add slide title</a:t>
            </a:r>
          </a:p>
        </p:txBody>
      </p:sp>
      <p:sp>
        <p:nvSpPr>
          <p:cNvPr id="9" name="Title 1">
            <a:extLst>
              <a:ext uri="{FF2B5EF4-FFF2-40B4-BE49-F238E27FC236}">
                <a16:creationId xmlns:a16="http://schemas.microsoft.com/office/drawing/2014/main" id="{2FDBB094-153C-4F27-9D58-4609CA07E4A9}"/>
              </a:ext>
            </a:extLst>
          </p:cNvPr>
          <p:cNvSpPr>
            <a:spLocks noGrp="1"/>
          </p:cNvSpPr>
          <p:nvPr>
            <p:ph type="title" hasCustomPrompt="1"/>
          </p:nvPr>
        </p:nvSpPr>
        <p:spPr>
          <a:xfrm>
            <a:off x="301752" y="182880"/>
            <a:ext cx="6356603" cy="198077"/>
          </a:xfrm>
          <a:prstGeom prst="rect">
            <a:avLst/>
          </a:prstGeom>
        </p:spPr>
        <p:txBody>
          <a:bodyPr vert="horz" lIns="0" tIns="0" rIns="0" bIns="0" rtlCol="0" anchor="ctr" anchorCtr="0">
            <a:noAutofit/>
          </a:bodyPr>
          <a:lstStyle>
            <a:lvl1pPr>
              <a:lnSpc>
                <a:spcPct val="100000"/>
              </a:lnSpc>
              <a:defRPr lang="en-US" sz="900" b="1" kern="0" cap="all" baseline="0" dirty="0">
                <a:solidFill>
                  <a:schemeClr val="accent3"/>
                </a:solidFill>
                <a:latin typeface="Aptos" panose="020B0004020202020204" pitchFamily="34" charset="0"/>
                <a:ea typeface="+mn-ea"/>
                <a:cs typeface="+mn-cs"/>
              </a:defRPr>
            </a:lvl1pPr>
          </a:lstStyle>
          <a:p>
            <a:pPr lvl="0">
              <a:lnSpc>
                <a:spcPct val="100000"/>
              </a:lnSpc>
              <a:spcBef>
                <a:spcPts val="0"/>
              </a:spcBef>
            </a:pPr>
            <a:r>
              <a:rPr lang="en-GB" noProof="0"/>
              <a:t>Click to add section title</a:t>
            </a:r>
          </a:p>
        </p:txBody>
      </p:sp>
      <p:sp>
        <p:nvSpPr>
          <p:cNvPr id="6" name="Slide Number Placeholder 5">
            <a:extLst>
              <a:ext uri="{FF2B5EF4-FFF2-40B4-BE49-F238E27FC236}">
                <a16:creationId xmlns:a16="http://schemas.microsoft.com/office/drawing/2014/main" id="{BD55F860-743E-33F5-532A-74284E046F78}"/>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smtClean="0"/>
              <a:pPr/>
              <a:t>‹#›</a:t>
            </a:fld>
            <a:endParaRPr lang="en-GB"/>
          </a:p>
        </p:txBody>
      </p:sp>
    </p:spTree>
    <p:extLst>
      <p:ext uri="{BB962C8B-B14F-4D97-AF65-F5344CB8AC3E}">
        <p14:creationId xmlns:p14="http://schemas.microsoft.com/office/powerpoint/2010/main" val="4516979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hart - Header">
    <p:spTree>
      <p:nvGrpSpPr>
        <p:cNvPr id="1" name=""/>
        <p:cNvGrpSpPr/>
        <p:nvPr/>
      </p:nvGrpSpPr>
      <p:grpSpPr>
        <a:xfrm>
          <a:off x="0" y="0"/>
          <a:ext cx="0" cy="0"/>
          <a:chOff x="0" y="0"/>
          <a:chExt cx="0" cy="0"/>
        </a:xfrm>
      </p:grpSpPr>
      <p:sp>
        <p:nvSpPr>
          <p:cNvPr id="3" name="Content Placeholder 1"/>
          <p:cNvSpPr>
            <a:spLocks noGrp="1"/>
          </p:cNvSpPr>
          <p:nvPr>
            <p:ph idx="1" hasCustomPrompt="1"/>
          </p:nvPr>
        </p:nvSpPr>
        <p:spPr>
          <a:xfrm>
            <a:off x="306000" y="1828800"/>
            <a:ext cx="8531352" cy="2651760"/>
          </a:xfrm>
          <a:prstGeom prst="rect">
            <a:avLst/>
          </a:prstGeom>
        </p:spPr>
        <p:txBody>
          <a:bodyPr>
            <a:noAutofit/>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GB" noProof="0"/>
              <a:t>Click to add text or click icon to insert image, chart or table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1">
            <a:extLst>
              <a:ext uri="{FF2B5EF4-FFF2-40B4-BE49-F238E27FC236}">
                <a16:creationId xmlns:a16="http://schemas.microsoft.com/office/drawing/2014/main" id="{FBFBA3F3-AAD9-7342-B31B-3ACFB4EC9B2F}"/>
              </a:ext>
            </a:extLst>
          </p:cNvPr>
          <p:cNvSpPr>
            <a:spLocks noGrp="1"/>
          </p:cNvSpPr>
          <p:nvPr>
            <p:ph type="body" sz="quarter" idx="14" hasCustomPrompt="1"/>
          </p:nvPr>
        </p:nvSpPr>
        <p:spPr>
          <a:xfrm>
            <a:off x="306000" y="1371600"/>
            <a:ext cx="5641975" cy="254889"/>
          </a:xfrm>
          <a:prstGeom prst="rect">
            <a:avLst/>
          </a:prstGeom>
        </p:spPr>
        <p:txBody>
          <a:bodyPr>
            <a:noAutofit/>
          </a:bodyPr>
          <a:lstStyle>
            <a:lvl1pPr>
              <a:defRPr baseline="0">
                <a:solidFill>
                  <a:schemeClr val="tx1"/>
                </a:solidFill>
                <a:latin typeface="Aptos" panose="020B0004020202020204" pitchFamily="34" charset="0"/>
              </a:defRPr>
            </a:lvl1pPr>
          </a:lstStyle>
          <a:p>
            <a:pPr lvl="0"/>
            <a:r>
              <a:rPr lang="en-GB" noProof="0"/>
              <a:t>Click to add text</a:t>
            </a:r>
          </a:p>
        </p:txBody>
      </p:sp>
      <p:sp>
        <p:nvSpPr>
          <p:cNvPr id="10" name="Subtitle 2">
            <a:extLst>
              <a:ext uri="{FF2B5EF4-FFF2-40B4-BE49-F238E27FC236}">
                <a16:creationId xmlns:a16="http://schemas.microsoft.com/office/drawing/2014/main" id="{3A7DB544-1D45-4FEA-A68C-B506D33D3190}"/>
              </a:ext>
            </a:extLst>
          </p:cNvPr>
          <p:cNvSpPr>
            <a:spLocks noGrp="1"/>
          </p:cNvSpPr>
          <p:nvPr>
            <p:ph type="subTitle" idx="21" hasCustomPrompt="1"/>
          </p:nvPr>
        </p:nvSpPr>
        <p:spPr>
          <a:xfrm>
            <a:off x="306000" y="548640"/>
            <a:ext cx="6357600" cy="612597"/>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latin typeface="Aptos" panose="020B0004020202020204" pitchFamily="34" charset="0"/>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GB" noProof="0"/>
              <a:t>Click to add slide title</a:t>
            </a:r>
          </a:p>
        </p:txBody>
      </p:sp>
      <p:sp>
        <p:nvSpPr>
          <p:cNvPr id="7" name="Title 1">
            <a:extLst>
              <a:ext uri="{FF2B5EF4-FFF2-40B4-BE49-F238E27FC236}">
                <a16:creationId xmlns:a16="http://schemas.microsoft.com/office/drawing/2014/main" id="{CD1CF68D-756A-4F00-974D-7021FF2E30B1}"/>
              </a:ext>
            </a:extLst>
          </p:cNvPr>
          <p:cNvSpPr>
            <a:spLocks noGrp="1"/>
          </p:cNvSpPr>
          <p:nvPr>
            <p:ph type="title" hasCustomPrompt="1"/>
          </p:nvPr>
        </p:nvSpPr>
        <p:spPr>
          <a:xfrm>
            <a:off x="301752" y="182880"/>
            <a:ext cx="6356603" cy="198077"/>
          </a:xfrm>
          <a:prstGeom prst="rect">
            <a:avLst/>
          </a:prstGeom>
        </p:spPr>
        <p:txBody>
          <a:bodyPr vert="horz" lIns="0" tIns="0" rIns="0" bIns="0" rtlCol="0" anchor="ctr" anchorCtr="0">
            <a:noAutofit/>
          </a:bodyPr>
          <a:lstStyle>
            <a:lvl1pPr>
              <a:lnSpc>
                <a:spcPct val="100000"/>
              </a:lnSpc>
              <a:defRPr lang="en-US" sz="900" b="1" kern="0" cap="all" baseline="0" dirty="0">
                <a:solidFill>
                  <a:schemeClr val="accent3"/>
                </a:solidFill>
                <a:latin typeface="Aptos" panose="020B0004020202020204" pitchFamily="34" charset="0"/>
                <a:ea typeface="+mn-ea"/>
                <a:cs typeface="+mn-cs"/>
              </a:defRPr>
            </a:lvl1pPr>
          </a:lstStyle>
          <a:p>
            <a:pPr lvl="0">
              <a:lnSpc>
                <a:spcPct val="100000"/>
              </a:lnSpc>
              <a:spcBef>
                <a:spcPts val="0"/>
              </a:spcBef>
            </a:pPr>
            <a:r>
              <a:rPr lang="en-GB" noProof="0"/>
              <a:t>Click to add section title</a:t>
            </a:r>
          </a:p>
        </p:txBody>
      </p:sp>
      <p:sp>
        <p:nvSpPr>
          <p:cNvPr id="2" name="Slide Number Placeholder 5">
            <a:extLst>
              <a:ext uri="{FF2B5EF4-FFF2-40B4-BE49-F238E27FC236}">
                <a16:creationId xmlns:a16="http://schemas.microsoft.com/office/drawing/2014/main" id="{CF2B8CF0-A0FE-A191-F1EE-22DC19EDB011}"/>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noProof="0" smtClean="0"/>
              <a:pPr/>
              <a:t>‹#›</a:t>
            </a:fld>
            <a:endParaRPr lang="en-GB" noProof="0"/>
          </a:p>
        </p:txBody>
      </p:sp>
    </p:spTree>
    <p:extLst>
      <p:ext uri="{BB962C8B-B14F-4D97-AF65-F5344CB8AC3E}">
        <p14:creationId xmlns:p14="http://schemas.microsoft.com/office/powerpoint/2010/main" val="13603202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9 Up">
    <p:bg>
      <p:bgPr>
        <a:solidFill>
          <a:schemeClr val="accent1"/>
        </a:solidFill>
        <a:effectLst/>
      </p:bgPr>
    </p:bg>
    <p:spTree>
      <p:nvGrpSpPr>
        <p:cNvPr id="1" name=""/>
        <p:cNvGrpSpPr/>
        <p:nvPr/>
      </p:nvGrpSpPr>
      <p:grpSpPr>
        <a:xfrm>
          <a:off x="0" y="0"/>
          <a:ext cx="0" cy="0"/>
          <a:chOff x="0" y="0"/>
          <a:chExt cx="0" cy="0"/>
        </a:xfrm>
      </p:grpSpPr>
      <p:sp>
        <p:nvSpPr>
          <p:cNvPr id="13" name="Content Placeholder 9">
            <a:extLst>
              <a:ext uri="{FF2B5EF4-FFF2-40B4-BE49-F238E27FC236}">
                <a16:creationId xmlns:a16="http://schemas.microsoft.com/office/drawing/2014/main" id="{C3992A94-11C4-C747-8C89-B38B575FA582}"/>
              </a:ext>
            </a:extLst>
          </p:cNvPr>
          <p:cNvSpPr>
            <a:spLocks noGrp="1"/>
          </p:cNvSpPr>
          <p:nvPr>
            <p:ph sz="quarter" idx="32" hasCustomPrompt="1"/>
          </p:nvPr>
        </p:nvSpPr>
        <p:spPr>
          <a:xfrm>
            <a:off x="6094476" y="1616086"/>
            <a:ext cx="3049524" cy="1609344"/>
          </a:xfrm>
          <a:prstGeom prst="rect">
            <a:avLst/>
          </a:prstGeom>
          <a:solidFill>
            <a:schemeClr val="accent1"/>
          </a:solidFill>
        </p:spPr>
        <p:txBody>
          <a:bodyPr vert="horz" lIns="155448" tIns="155448" rIns="155448" bIns="155448" rtlCol="0" anchor="t">
            <a:noAutofit/>
          </a:bodyPr>
          <a:lstStyle>
            <a:lvl1pPr marL="0" indent="0" algn="l">
              <a:lnSpc>
                <a:spcPts val="2000"/>
              </a:lnSpc>
              <a:spcBef>
                <a:spcPts val="0"/>
              </a:spcBef>
              <a:buNone/>
              <a:defRPr lang="en-US" dirty="0">
                <a:solidFill>
                  <a:schemeClr val="tx1"/>
                </a:solidFill>
                <a:latin typeface="Aptos" panose="020B00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lnSpc>
                <a:spcPts val="2000"/>
              </a:lnSpc>
            </a:pPr>
            <a:r>
              <a:rPr lang="en-GB" noProof="0"/>
              <a:t>Click to add text</a:t>
            </a:r>
          </a:p>
        </p:txBody>
      </p:sp>
      <p:sp>
        <p:nvSpPr>
          <p:cNvPr id="14" name="Content Placeholder 8">
            <a:extLst>
              <a:ext uri="{FF2B5EF4-FFF2-40B4-BE49-F238E27FC236}">
                <a16:creationId xmlns:a16="http://schemas.microsoft.com/office/drawing/2014/main" id="{35FFC441-6126-EF4E-A0F4-48FBD5A86E4E}"/>
              </a:ext>
            </a:extLst>
          </p:cNvPr>
          <p:cNvSpPr>
            <a:spLocks noGrp="1"/>
          </p:cNvSpPr>
          <p:nvPr>
            <p:ph sz="quarter" idx="34" hasCustomPrompt="1"/>
          </p:nvPr>
        </p:nvSpPr>
        <p:spPr>
          <a:xfrm>
            <a:off x="6094476" y="3232172"/>
            <a:ext cx="3049524" cy="1609344"/>
          </a:xfrm>
          <a:prstGeom prst="rect">
            <a:avLst/>
          </a:prstGeom>
          <a:solidFill>
            <a:schemeClr val="accent3"/>
          </a:solidFill>
        </p:spPr>
        <p:txBody>
          <a:bodyPr vert="horz" lIns="155448" tIns="155448" rIns="155448" bIns="155448" rtlCol="0" anchor="t">
            <a:noAutofit/>
          </a:bodyPr>
          <a:lstStyle>
            <a:lvl1pPr marL="0" indent="0" algn="l">
              <a:lnSpc>
                <a:spcPts val="2000"/>
              </a:lnSpc>
              <a:spcBef>
                <a:spcPts val="0"/>
              </a:spcBef>
              <a:buNone/>
              <a:defRPr lang="en-US" dirty="0">
                <a:solidFill>
                  <a:schemeClr val="tx1"/>
                </a:solidFill>
                <a:latin typeface="Aptos" panose="020B00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lnSpc>
                <a:spcPts val="2000"/>
              </a:lnSpc>
            </a:pPr>
            <a:r>
              <a:rPr lang="en-GB" noProof="0"/>
              <a:t>Click to add text</a:t>
            </a:r>
          </a:p>
        </p:txBody>
      </p:sp>
      <p:sp>
        <p:nvSpPr>
          <p:cNvPr id="6" name="Content Placeholder 7">
            <a:extLst>
              <a:ext uri="{FF2B5EF4-FFF2-40B4-BE49-F238E27FC236}">
                <a16:creationId xmlns:a16="http://schemas.microsoft.com/office/drawing/2014/main" id="{3CB99ABD-06D2-A941-A5A5-D211D526D6F6}"/>
              </a:ext>
            </a:extLst>
          </p:cNvPr>
          <p:cNvSpPr>
            <a:spLocks noGrp="1"/>
          </p:cNvSpPr>
          <p:nvPr>
            <p:ph sz="quarter" idx="33" hasCustomPrompt="1"/>
          </p:nvPr>
        </p:nvSpPr>
        <p:spPr>
          <a:xfrm>
            <a:off x="6094476" y="0"/>
            <a:ext cx="3049524" cy="1609344"/>
          </a:xfrm>
          <a:prstGeom prst="rect">
            <a:avLst/>
          </a:prstGeom>
          <a:solidFill>
            <a:schemeClr val="accent2"/>
          </a:solidFill>
        </p:spPr>
        <p:txBody>
          <a:bodyPr lIns="155448" tIns="155448" rIns="155448" bIns="155448" anchor="t">
            <a:noAutofit/>
          </a:bodyPr>
          <a:lstStyle>
            <a:lvl1pPr marL="0" indent="0" algn="l">
              <a:lnSpc>
                <a:spcPts val="2000"/>
              </a:lnSpc>
              <a:spcBef>
                <a:spcPts val="0"/>
              </a:spcBef>
              <a:buNone/>
              <a:defRPr sz="1600">
                <a:solidFill>
                  <a:schemeClr val="bg1"/>
                </a:solidFill>
                <a:latin typeface="Aptos" panose="020B00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noProof="0"/>
              <a:t>Click to add text</a:t>
            </a:r>
          </a:p>
        </p:txBody>
      </p:sp>
      <p:sp>
        <p:nvSpPr>
          <p:cNvPr id="10" name="Content Placeholder 6">
            <a:extLst>
              <a:ext uri="{FF2B5EF4-FFF2-40B4-BE49-F238E27FC236}">
                <a16:creationId xmlns:a16="http://schemas.microsoft.com/office/drawing/2014/main" id="{3D35D9B0-DCD2-2D4C-BFF9-77990E5A5AC6}"/>
              </a:ext>
            </a:extLst>
          </p:cNvPr>
          <p:cNvSpPr>
            <a:spLocks noGrp="1"/>
          </p:cNvSpPr>
          <p:nvPr>
            <p:ph sz="quarter" idx="29" hasCustomPrompt="1"/>
          </p:nvPr>
        </p:nvSpPr>
        <p:spPr>
          <a:xfrm>
            <a:off x="3049524" y="0"/>
            <a:ext cx="3044952" cy="1609344"/>
          </a:xfrm>
          <a:prstGeom prst="rect">
            <a:avLst/>
          </a:prstGeom>
          <a:solidFill>
            <a:schemeClr val="bg2"/>
          </a:solidFill>
        </p:spPr>
        <p:txBody>
          <a:bodyPr vert="horz" lIns="155448" tIns="155448" rIns="155448" bIns="155448" rtlCol="0" anchor="t">
            <a:noAutofit/>
          </a:bodyPr>
          <a:lstStyle>
            <a:lvl1pPr marL="0" indent="0" algn="l">
              <a:lnSpc>
                <a:spcPts val="2000"/>
              </a:lnSpc>
              <a:spcBef>
                <a:spcPts val="0"/>
              </a:spcBef>
              <a:buNone/>
              <a:defRPr lang="en-US" dirty="0">
                <a:solidFill>
                  <a:schemeClr val="tx1"/>
                </a:solidFill>
                <a:latin typeface="Aptos" panose="020B00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lnSpc>
                <a:spcPts val="2000"/>
              </a:lnSpc>
            </a:pPr>
            <a:r>
              <a:rPr lang="en-GB" noProof="0"/>
              <a:t>Click to add text</a:t>
            </a:r>
          </a:p>
        </p:txBody>
      </p:sp>
      <p:sp>
        <p:nvSpPr>
          <p:cNvPr id="12" name="Content Placeholder 5">
            <a:extLst>
              <a:ext uri="{FF2B5EF4-FFF2-40B4-BE49-F238E27FC236}">
                <a16:creationId xmlns:a16="http://schemas.microsoft.com/office/drawing/2014/main" id="{E966A124-4F8E-CE44-BB7B-DAF34E249C09}"/>
              </a:ext>
            </a:extLst>
          </p:cNvPr>
          <p:cNvSpPr>
            <a:spLocks noGrp="1"/>
          </p:cNvSpPr>
          <p:nvPr>
            <p:ph sz="quarter" idx="31" hasCustomPrompt="1"/>
          </p:nvPr>
        </p:nvSpPr>
        <p:spPr>
          <a:xfrm>
            <a:off x="3049524" y="3232172"/>
            <a:ext cx="3044952" cy="1609344"/>
          </a:xfrm>
          <a:prstGeom prst="rect">
            <a:avLst/>
          </a:prstGeom>
          <a:solidFill>
            <a:schemeClr val="bg2"/>
          </a:solidFill>
        </p:spPr>
        <p:txBody>
          <a:bodyPr vert="horz" lIns="155448" tIns="155448" rIns="155448" bIns="155448" rtlCol="0" anchor="t">
            <a:noAutofit/>
          </a:bodyPr>
          <a:lstStyle>
            <a:lvl1pPr marL="0" indent="0" algn="l">
              <a:lnSpc>
                <a:spcPts val="2000"/>
              </a:lnSpc>
              <a:spcBef>
                <a:spcPts val="0"/>
              </a:spcBef>
              <a:buNone/>
              <a:defRPr lang="en-US" dirty="0">
                <a:solidFill>
                  <a:schemeClr val="tx1"/>
                </a:solidFill>
                <a:latin typeface="Aptos" panose="020B00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lnSpc>
                <a:spcPts val="2000"/>
              </a:lnSpc>
            </a:pPr>
            <a:r>
              <a:rPr lang="en-GB" noProof="0"/>
              <a:t>Click to add text</a:t>
            </a:r>
          </a:p>
        </p:txBody>
      </p:sp>
      <p:sp>
        <p:nvSpPr>
          <p:cNvPr id="11" name="Content Placeholder 4">
            <a:extLst>
              <a:ext uri="{FF2B5EF4-FFF2-40B4-BE49-F238E27FC236}">
                <a16:creationId xmlns:a16="http://schemas.microsoft.com/office/drawing/2014/main" id="{74E920B4-71C0-634D-A4D3-8F20A80284A2}"/>
              </a:ext>
            </a:extLst>
          </p:cNvPr>
          <p:cNvSpPr>
            <a:spLocks noGrp="1"/>
          </p:cNvSpPr>
          <p:nvPr>
            <p:ph sz="quarter" idx="30" hasCustomPrompt="1"/>
          </p:nvPr>
        </p:nvSpPr>
        <p:spPr>
          <a:xfrm>
            <a:off x="3049524" y="1616086"/>
            <a:ext cx="3044952" cy="1609344"/>
          </a:xfrm>
          <a:prstGeom prst="rect">
            <a:avLst/>
          </a:prstGeom>
          <a:solidFill>
            <a:schemeClr val="accent2"/>
          </a:solidFill>
        </p:spPr>
        <p:txBody>
          <a:bodyPr vert="horz" lIns="155448" tIns="155448" rIns="155448" bIns="155448" rtlCol="0" anchor="t">
            <a:noAutofit/>
          </a:bodyPr>
          <a:lstStyle>
            <a:lvl1pPr marL="0" indent="0" algn="l">
              <a:lnSpc>
                <a:spcPts val="2000"/>
              </a:lnSpc>
              <a:spcBef>
                <a:spcPts val="0"/>
              </a:spcBef>
              <a:buNone/>
              <a:defRPr lang="en-US" dirty="0">
                <a:solidFill>
                  <a:schemeClr val="bg1"/>
                </a:solidFill>
                <a:latin typeface="Aptos" panose="020B00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lnSpc>
                <a:spcPts val="2000"/>
              </a:lnSpc>
            </a:pPr>
            <a:r>
              <a:rPr lang="en-GB" noProof="0"/>
              <a:t>Click to add text</a:t>
            </a:r>
          </a:p>
        </p:txBody>
      </p:sp>
      <p:sp>
        <p:nvSpPr>
          <p:cNvPr id="7" name="Content Placeholder 3">
            <a:extLst>
              <a:ext uri="{FF2B5EF4-FFF2-40B4-BE49-F238E27FC236}">
                <a16:creationId xmlns:a16="http://schemas.microsoft.com/office/drawing/2014/main" id="{DA8E9279-42A6-AA4E-86A4-BAAE4A19A0CD}"/>
              </a:ext>
            </a:extLst>
          </p:cNvPr>
          <p:cNvSpPr>
            <a:spLocks noGrp="1"/>
          </p:cNvSpPr>
          <p:nvPr>
            <p:ph sz="quarter" idx="24" hasCustomPrompt="1"/>
          </p:nvPr>
        </p:nvSpPr>
        <p:spPr>
          <a:xfrm>
            <a:off x="0" y="0"/>
            <a:ext cx="3044952" cy="1609344"/>
          </a:xfrm>
          <a:prstGeom prst="rect">
            <a:avLst/>
          </a:prstGeom>
          <a:solidFill>
            <a:schemeClr val="accent1"/>
          </a:solidFill>
        </p:spPr>
        <p:txBody>
          <a:bodyPr vert="horz" lIns="155448" tIns="155448" rIns="155448" bIns="155448" rtlCol="0" anchor="t">
            <a:noAutofit/>
          </a:bodyPr>
          <a:lstStyle>
            <a:lvl1pPr marL="0" indent="0" algn="l">
              <a:lnSpc>
                <a:spcPts val="2000"/>
              </a:lnSpc>
              <a:spcBef>
                <a:spcPts val="0"/>
              </a:spcBef>
              <a:buNone/>
              <a:defRPr lang="en-US" dirty="0">
                <a:solidFill>
                  <a:schemeClr val="tx1"/>
                </a:solidFill>
                <a:latin typeface="Aptos" panose="020B00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lnSpc>
                <a:spcPts val="2000"/>
              </a:lnSpc>
            </a:pPr>
            <a:r>
              <a:rPr lang="en-GB" noProof="0"/>
              <a:t>Click to add text</a:t>
            </a:r>
          </a:p>
        </p:txBody>
      </p:sp>
      <p:sp>
        <p:nvSpPr>
          <p:cNvPr id="9" name="Content Placeholder 2">
            <a:extLst>
              <a:ext uri="{FF2B5EF4-FFF2-40B4-BE49-F238E27FC236}">
                <a16:creationId xmlns:a16="http://schemas.microsoft.com/office/drawing/2014/main" id="{50CF55F5-A23B-4142-ABFC-8BF58FCCB41B}"/>
              </a:ext>
            </a:extLst>
          </p:cNvPr>
          <p:cNvSpPr>
            <a:spLocks noGrp="1"/>
          </p:cNvSpPr>
          <p:nvPr>
            <p:ph sz="quarter" idx="28" hasCustomPrompt="1"/>
          </p:nvPr>
        </p:nvSpPr>
        <p:spPr>
          <a:xfrm>
            <a:off x="0" y="3232172"/>
            <a:ext cx="3044952" cy="1609344"/>
          </a:xfrm>
          <a:prstGeom prst="rect">
            <a:avLst/>
          </a:prstGeom>
          <a:solidFill>
            <a:schemeClr val="accent2"/>
          </a:solidFill>
        </p:spPr>
        <p:txBody>
          <a:bodyPr vert="horz" lIns="155448" tIns="155448" rIns="155448" bIns="155448" rtlCol="0" anchor="t">
            <a:noAutofit/>
          </a:bodyPr>
          <a:lstStyle>
            <a:lvl1pPr marL="0" indent="0" algn="l">
              <a:lnSpc>
                <a:spcPts val="2000"/>
              </a:lnSpc>
              <a:spcBef>
                <a:spcPts val="0"/>
              </a:spcBef>
              <a:buNone/>
              <a:defRPr lang="en-US" dirty="0">
                <a:solidFill>
                  <a:schemeClr val="bg1"/>
                </a:solidFill>
                <a:latin typeface="Aptos" panose="020B00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lnSpc>
                <a:spcPts val="2000"/>
              </a:lnSpc>
            </a:pPr>
            <a:r>
              <a:rPr lang="en-GB" noProof="0"/>
              <a:t>Click to add text</a:t>
            </a:r>
          </a:p>
        </p:txBody>
      </p:sp>
      <p:sp>
        <p:nvSpPr>
          <p:cNvPr id="8" name="Content Placeholder 1">
            <a:extLst>
              <a:ext uri="{FF2B5EF4-FFF2-40B4-BE49-F238E27FC236}">
                <a16:creationId xmlns:a16="http://schemas.microsoft.com/office/drawing/2014/main" id="{E9065EE8-F693-794C-A508-56F22201E388}"/>
              </a:ext>
            </a:extLst>
          </p:cNvPr>
          <p:cNvSpPr>
            <a:spLocks noGrp="1"/>
          </p:cNvSpPr>
          <p:nvPr>
            <p:ph sz="quarter" idx="27" hasCustomPrompt="1"/>
          </p:nvPr>
        </p:nvSpPr>
        <p:spPr>
          <a:xfrm>
            <a:off x="0" y="1616086"/>
            <a:ext cx="3044952" cy="1609344"/>
          </a:xfrm>
          <a:prstGeom prst="rect">
            <a:avLst/>
          </a:prstGeom>
          <a:solidFill>
            <a:schemeClr val="accent3"/>
          </a:solidFill>
        </p:spPr>
        <p:txBody>
          <a:bodyPr lIns="155448" tIns="155448" rIns="155448" bIns="155448" anchor="t">
            <a:noAutofit/>
          </a:bodyPr>
          <a:lstStyle>
            <a:lvl1pPr marL="0" indent="0" algn="l">
              <a:lnSpc>
                <a:spcPts val="2000"/>
              </a:lnSpc>
              <a:spcBef>
                <a:spcPts val="0"/>
              </a:spcBef>
              <a:buNone/>
              <a:defRPr sz="1600">
                <a:solidFill>
                  <a:schemeClr val="tx1"/>
                </a:solidFill>
                <a:latin typeface="Aptos" panose="020B00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noProof="0"/>
              <a:t>Click to add text</a:t>
            </a:r>
          </a:p>
        </p:txBody>
      </p:sp>
      <p:pic>
        <p:nvPicPr>
          <p:cNvPr id="2" name="Picture 1">
            <a:extLst>
              <a:ext uri="{FF2B5EF4-FFF2-40B4-BE49-F238E27FC236}">
                <a16:creationId xmlns:a16="http://schemas.microsoft.com/office/drawing/2014/main" id="{C5B603E2-2C5E-C5A6-292C-0A5574AE2AA5}"/>
              </a:ext>
            </a:extLst>
          </p:cNvPr>
          <p:cNvPicPr>
            <a:picLocks noChangeAspect="1"/>
          </p:cNvPicPr>
          <p:nvPr userDrawn="1"/>
        </p:nvPicPr>
        <p:blipFill>
          <a:blip r:embed="rId2"/>
          <a:srcRect/>
          <a:stretch/>
        </p:blipFill>
        <p:spPr>
          <a:xfrm>
            <a:off x="0" y="4667250"/>
            <a:ext cx="9144000" cy="476250"/>
          </a:xfrm>
          <a:prstGeom prst="rect">
            <a:avLst/>
          </a:prstGeom>
        </p:spPr>
      </p:pic>
      <p:pic>
        <p:nvPicPr>
          <p:cNvPr id="3" name="Picture 2" descr="A close-up of a person's face&#10;&#10;Description automatically generated">
            <a:extLst>
              <a:ext uri="{FF2B5EF4-FFF2-40B4-BE49-F238E27FC236}">
                <a16:creationId xmlns:a16="http://schemas.microsoft.com/office/drawing/2014/main" id="{6A76FCE2-3D3C-4D4E-373A-D89CC98BEFA8}"/>
              </a:ext>
            </a:extLst>
          </p:cNvPr>
          <p:cNvPicPr>
            <a:picLocks noChangeAspect="1"/>
          </p:cNvPicPr>
          <p:nvPr userDrawn="1"/>
        </p:nvPicPr>
        <p:blipFill>
          <a:blip r:embed="rId3"/>
          <a:stretch>
            <a:fillRect/>
          </a:stretch>
        </p:blipFill>
        <p:spPr>
          <a:xfrm>
            <a:off x="205790" y="4917128"/>
            <a:ext cx="777240" cy="150760"/>
          </a:xfrm>
          <a:prstGeom prst="rect">
            <a:avLst/>
          </a:prstGeom>
        </p:spPr>
      </p:pic>
      <p:sp>
        <p:nvSpPr>
          <p:cNvPr id="4" name="TextBox 3">
            <a:extLst>
              <a:ext uri="{FF2B5EF4-FFF2-40B4-BE49-F238E27FC236}">
                <a16:creationId xmlns:a16="http://schemas.microsoft.com/office/drawing/2014/main" id="{4F3DAC06-F084-DB39-D3C8-A94F5420D34C}"/>
              </a:ext>
            </a:extLst>
          </p:cNvPr>
          <p:cNvSpPr txBox="1"/>
          <p:nvPr userDrawn="1"/>
        </p:nvSpPr>
        <p:spPr>
          <a:xfrm>
            <a:off x="3978889" y="4974336"/>
            <a:ext cx="1186222" cy="61555"/>
          </a:xfrm>
          <a:prstGeom prst="rect">
            <a:avLst/>
          </a:prstGeom>
          <a:noFill/>
        </p:spPr>
        <p:txBody>
          <a:bodyPr wrap="none" lIns="0" tIns="0" rIns="0" bIns="0" rtlCol="0">
            <a:spAutoFit/>
          </a:bodyPr>
          <a:lstStyle/>
          <a:p>
            <a:pPr algn="ctr"/>
            <a:r>
              <a:rPr lang="en-GB" sz="400" noProof="0">
                <a:solidFill>
                  <a:schemeClr val="bg1">
                    <a:lumMod val="65000"/>
                  </a:schemeClr>
                </a:solidFill>
                <a:effectLst/>
                <a:latin typeface="Aptos" panose="020B0004020202020204" pitchFamily="34" charset="0"/>
              </a:rPr>
              <a:t>© 2024 Euromonitor International. All rights reserved.</a:t>
            </a:r>
            <a:endParaRPr lang="en-GB" sz="400" noProof="0">
              <a:solidFill>
                <a:schemeClr val="bg1">
                  <a:lumMod val="65000"/>
                </a:schemeClr>
              </a:solidFill>
              <a:latin typeface="Aptos" panose="020B0004020202020204" pitchFamily="34" charset="0"/>
            </a:endParaRPr>
          </a:p>
        </p:txBody>
      </p:sp>
      <p:sp>
        <p:nvSpPr>
          <p:cNvPr id="5" name="Slide Number Placeholder 5">
            <a:extLst>
              <a:ext uri="{FF2B5EF4-FFF2-40B4-BE49-F238E27FC236}">
                <a16:creationId xmlns:a16="http://schemas.microsoft.com/office/drawing/2014/main" id="{4C51A721-9536-6DBD-F544-C991ABB50EE3}"/>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noProof="0" smtClean="0"/>
              <a:pPr/>
              <a:t>‹#›</a:t>
            </a:fld>
            <a:endParaRPr lang="en-GB" noProof="0"/>
          </a:p>
        </p:txBody>
      </p:sp>
    </p:spTree>
    <p:extLst>
      <p:ext uri="{BB962C8B-B14F-4D97-AF65-F5344CB8AC3E}">
        <p14:creationId xmlns:p14="http://schemas.microsoft.com/office/powerpoint/2010/main" val="33043555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Overlay Text Left - Charcoal">
    <p:bg>
      <p:bgPr>
        <a:solidFill>
          <a:schemeClr val="accent1"/>
        </a:solidFill>
        <a:effectLst/>
      </p:bgPr>
    </p:bg>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DCBAA821-4B6A-A440-A751-2C16C86B6944}"/>
              </a:ext>
            </a:extLst>
          </p:cNvPr>
          <p:cNvSpPr>
            <a:spLocks noGrp="1"/>
          </p:cNvSpPr>
          <p:nvPr>
            <p:ph type="pic" sz="quarter" idx="15" hasCustomPrompt="1"/>
          </p:nvPr>
        </p:nvSpPr>
        <p:spPr>
          <a:xfrm>
            <a:off x="0" y="3810"/>
            <a:ext cx="9144000" cy="4572000"/>
          </a:xfrm>
          <a:prstGeom prst="rect">
            <a:avLst/>
          </a:prstGeom>
          <a:blipFill>
            <a:blip r:embed="rId2"/>
            <a:stretch>
              <a:fillRect/>
            </a:stretch>
          </a:blipFill>
        </p:spPr>
        <p:txBody>
          <a:bodyPr lIns="3474720" tIns="0" rIns="0" bIns="0" anchor="ctr" anchorCtr="1">
            <a:noAutofit/>
          </a:bodyPr>
          <a:lstStyle>
            <a:lvl1pPr algn="ctr">
              <a:defRPr sz="1800">
                <a:solidFill>
                  <a:schemeClr val="bg1"/>
                </a:solidFill>
                <a:latin typeface="Aptos" panose="020B0004020202020204" pitchFamily="34" charset="0"/>
              </a:defRPr>
            </a:lvl1pPr>
          </a:lstStyle>
          <a:p>
            <a:r>
              <a:rPr lang="en-GB" noProof="0"/>
              <a:t>Click  icon to insert an image</a:t>
            </a:r>
          </a:p>
        </p:txBody>
      </p:sp>
      <p:sp>
        <p:nvSpPr>
          <p:cNvPr id="7" name="Rectangle 6">
            <a:extLst>
              <a:ext uri="{FF2B5EF4-FFF2-40B4-BE49-F238E27FC236}">
                <a16:creationId xmlns:a16="http://schemas.microsoft.com/office/drawing/2014/main" id="{92B2F9F9-8110-9D13-B344-AB9E88FE56D1}"/>
              </a:ext>
            </a:extLst>
          </p:cNvPr>
          <p:cNvSpPr/>
          <p:nvPr userDrawn="1"/>
        </p:nvSpPr>
        <p:spPr>
          <a:xfrm>
            <a:off x="0" y="0"/>
            <a:ext cx="4389120" cy="4572000"/>
          </a:xfrm>
          <a:prstGeom prst="rect">
            <a:avLst/>
          </a:prstGeom>
          <a:gradFill>
            <a:gsLst>
              <a:gs pos="50000">
                <a:srgbClr val="34657F">
                  <a:alpha val="75000"/>
                </a:srgbClr>
              </a:gs>
              <a:gs pos="0">
                <a:schemeClr val="accent2"/>
              </a:gs>
              <a:gs pos="100000">
                <a:schemeClr val="accent2">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latin typeface="Aptos" panose="020B0004020202020204" pitchFamily="34" charset="0"/>
            </a:endParaRPr>
          </a:p>
        </p:txBody>
      </p:sp>
      <p:sp>
        <p:nvSpPr>
          <p:cNvPr id="15" name="Subtitle 2">
            <a:extLst>
              <a:ext uri="{FF2B5EF4-FFF2-40B4-BE49-F238E27FC236}">
                <a16:creationId xmlns:a16="http://schemas.microsoft.com/office/drawing/2014/main" id="{4BA07BE4-04FC-4E71-9CE5-C7B4762CD700}"/>
              </a:ext>
            </a:extLst>
          </p:cNvPr>
          <p:cNvSpPr>
            <a:spLocks noGrp="1"/>
          </p:cNvSpPr>
          <p:nvPr>
            <p:ph type="subTitle" idx="18" hasCustomPrompt="1"/>
          </p:nvPr>
        </p:nvSpPr>
        <p:spPr>
          <a:xfrm>
            <a:off x="301751" y="1280160"/>
            <a:ext cx="3840480" cy="1387740"/>
          </a:xfrm>
          <a:prstGeom prst="rect">
            <a:avLst/>
          </a:prstGeom>
          <a:noFill/>
        </p:spPr>
        <p:txBody>
          <a:bodyPr vert="horz" lIns="0" tIns="0" rIns="0" bIns="0" rtlCol="0" anchor="b" anchorCtr="0">
            <a:noAutofit/>
          </a:bodyPr>
          <a:lstStyle>
            <a:lvl1pPr marL="0" indent="0" algn="l">
              <a:lnSpc>
                <a:spcPts val="2400"/>
              </a:lnSpc>
              <a:spcAft>
                <a:spcPts val="0"/>
              </a:spcAft>
              <a:buNone/>
              <a:defRPr lang="en-US" sz="2400" b="0" kern="1200" dirty="0">
                <a:solidFill>
                  <a:schemeClr val="bg1"/>
                </a:solidFill>
                <a:latin typeface="Aptos" panose="020B0004020202020204" pitchFamily="34" charset="0"/>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L="0" marR="0" lvl="0" indent="0" algn="l" defTabSz="685800" rtl="0" eaLnBrk="1" fontAlgn="auto" latinLnBrk="0" hangingPunct="1">
              <a:lnSpc>
                <a:spcPts val="3600"/>
              </a:lnSpc>
              <a:spcBef>
                <a:spcPct val="0"/>
              </a:spcBef>
              <a:spcAft>
                <a:spcPts val="0"/>
              </a:spcAft>
              <a:buClrTx/>
              <a:buSzTx/>
              <a:buFontTx/>
              <a:buNone/>
              <a:tabLst/>
              <a:defRPr/>
            </a:pPr>
            <a:r>
              <a:rPr lang="en-GB" noProof="0"/>
              <a:t>Click to add slide title</a:t>
            </a:r>
          </a:p>
        </p:txBody>
      </p:sp>
      <p:sp>
        <p:nvSpPr>
          <p:cNvPr id="5" name="Text Placeholder 1">
            <a:extLst>
              <a:ext uri="{FF2B5EF4-FFF2-40B4-BE49-F238E27FC236}">
                <a16:creationId xmlns:a16="http://schemas.microsoft.com/office/drawing/2014/main" id="{933581BA-130A-324C-B530-1833C41BA631}"/>
              </a:ext>
            </a:extLst>
          </p:cNvPr>
          <p:cNvSpPr>
            <a:spLocks noGrp="1"/>
          </p:cNvSpPr>
          <p:nvPr>
            <p:ph type="body" sz="quarter" idx="16" hasCustomPrompt="1"/>
          </p:nvPr>
        </p:nvSpPr>
        <p:spPr>
          <a:xfrm>
            <a:off x="301752" y="2834640"/>
            <a:ext cx="3840480" cy="1645920"/>
          </a:xfrm>
          <a:prstGeom prst="rect">
            <a:avLst/>
          </a:prstGeom>
        </p:spPr>
        <p:txBody>
          <a:bodyPr>
            <a:noAutofit/>
          </a:bodyPr>
          <a:lstStyle>
            <a:lvl1pPr>
              <a:defRPr lang="en-US" sz="1600" kern="0" baseline="0" dirty="0">
                <a:solidFill>
                  <a:schemeClr val="bg1"/>
                </a:solidFill>
                <a:latin typeface="Aptos" panose="020B0004020202020204" pitchFamily="34"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ts val="2000"/>
              </a:lnSpc>
              <a:spcBef>
                <a:spcPts val="0"/>
              </a:spcBef>
              <a:spcAft>
                <a:spcPts val="1000"/>
              </a:spcAft>
              <a:buClrTx/>
              <a:buSzPct val="100000"/>
              <a:buFont typeface="Wingdings" charset="2"/>
              <a:buNone/>
              <a:tabLst/>
            </a:pPr>
            <a:r>
              <a:rPr lang="en-GB" noProof="0"/>
              <a:t>Click to add text</a:t>
            </a:r>
          </a:p>
        </p:txBody>
      </p:sp>
      <p:pic>
        <p:nvPicPr>
          <p:cNvPr id="2" name="Picture 1">
            <a:extLst>
              <a:ext uri="{FF2B5EF4-FFF2-40B4-BE49-F238E27FC236}">
                <a16:creationId xmlns:a16="http://schemas.microsoft.com/office/drawing/2014/main" id="{ECF771D2-B37E-19FF-45A7-806DD9679A7D}"/>
              </a:ext>
            </a:extLst>
          </p:cNvPr>
          <p:cNvPicPr>
            <a:picLocks noChangeAspect="1"/>
          </p:cNvPicPr>
          <p:nvPr userDrawn="1"/>
        </p:nvPicPr>
        <p:blipFill>
          <a:blip r:embed="rId3"/>
          <a:srcRect/>
          <a:stretch/>
        </p:blipFill>
        <p:spPr>
          <a:xfrm>
            <a:off x="0" y="4667250"/>
            <a:ext cx="9144000" cy="476250"/>
          </a:xfrm>
          <a:prstGeom prst="rect">
            <a:avLst/>
          </a:prstGeom>
        </p:spPr>
      </p:pic>
      <p:pic>
        <p:nvPicPr>
          <p:cNvPr id="4" name="Picture 3" descr="A close-up of a person's face&#10;&#10;Description automatically generated">
            <a:extLst>
              <a:ext uri="{FF2B5EF4-FFF2-40B4-BE49-F238E27FC236}">
                <a16:creationId xmlns:a16="http://schemas.microsoft.com/office/drawing/2014/main" id="{E3685E7B-761E-A4C6-0ACC-70A65C1E0D86}"/>
              </a:ext>
            </a:extLst>
          </p:cNvPr>
          <p:cNvPicPr>
            <a:picLocks noChangeAspect="1"/>
          </p:cNvPicPr>
          <p:nvPr userDrawn="1"/>
        </p:nvPicPr>
        <p:blipFill>
          <a:blip r:embed="rId4"/>
          <a:stretch>
            <a:fillRect/>
          </a:stretch>
        </p:blipFill>
        <p:spPr>
          <a:xfrm>
            <a:off x="205790" y="4917128"/>
            <a:ext cx="777240" cy="150760"/>
          </a:xfrm>
          <a:prstGeom prst="rect">
            <a:avLst/>
          </a:prstGeom>
        </p:spPr>
      </p:pic>
      <p:sp>
        <p:nvSpPr>
          <p:cNvPr id="6" name="TextBox 5">
            <a:extLst>
              <a:ext uri="{FF2B5EF4-FFF2-40B4-BE49-F238E27FC236}">
                <a16:creationId xmlns:a16="http://schemas.microsoft.com/office/drawing/2014/main" id="{B3E2F84A-9FE1-3C25-3559-7935DB7C292D}"/>
              </a:ext>
            </a:extLst>
          </p:cNvPr>
          <p:cNvSpPr txBox="1"/>
          <p:nvPr userDrawn="1"/>
        </p:nvSpPr>
        <p:spPr>
          <a:xfrm>
            <a:off x="3978889" y="4974336"/>
            <a:ext cx="1186222" cy="61555"/>
          </a:xfrm>
          <a:prstGeom prst="rect">
            <a:avLst/>
          </a:prstGeom>
          <a:noFill/>
        </p:spPr>
        <p:txBody>
          <a:bodyPr wrap="none" lIns="0" tIns="0" rIns="0" bIns="0" rtlCol="0">
            <a:spAutoFit/>
          </a:bodyPr>
          <a:lstStyle/>
          <a:p>
            <a:pPr algn="ctr"/>
            <a:r>
              <a:rPr lang="en-GB" sz="400" noProof="0">
                <a:solidFill>
                  <a:schemeClr val="bg1">
                    <a:lumMod val="65000"/>
                  </a:schemeClr>
                </a:solidFill>
                <a:effectLst/>
                <a:latin typeface="Aptos" panose="020B0004020202020204" pitchFamily="34" charset="0"/>
              </a:rPr>
              <a:t>© 2024 Euromonitor International. All rights reserved.</a:t>
            </a:r>
            <a:endParaRPr lang="en-GB" sz="400" noProof="0">
              <a:solidFill>
                <a:schemeClr val="bg1">
                  <a:lumMod val="65000"/>
                </a:schemeClr>
              </a:solidFill>
              <a:latin typeface="Aptos" panose="020B0004020202020204" pitchFamily="34" charset="0"/>
            </a:endParaRPr>
          </a:p>
        </p:txBody>
      </p:sp>
      <p:sp>
        <p:nvSpPr>
          <p:cNvPr id="12" name="Slide Number Placeholder 5">
            <a:extLst>
              <a:ext uri="{FF2B5EF4-FFF2-40B4-BE49-F238E27FC236}">
                <a16:creationId xmlns:a16="http://schemas.microsoft.com/office/drawing/2014/main" id="{6C8097FB-DDA3-5238-3602-60DA17BB57F0}"/>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smtClean="0"/>
              <a:pPr/>
              <a:t>‹#›</a:t>
            </a:fld>
            <a:endParaRPr lang="en-GB"/>
          </a:p>
        </p:txBody>
      </p:sp>
    </p:spTree>
    <p:extLst>
      <p:ext uri="{BB962C8B-B14F-4D97-AF65-F5344CB8AC3E}">
        <p14:creationId xmlns:p14="http://schemas.microsoft.com/office/powerpoint/2010/main" val="206881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Break - w Image">
    <p:bg>
      <p:bgPr>
        <a:solidFill>
          <a:schemeClr val="accen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5EEF27-3DF1-D851-A76E-74DC6D1A3E4B}"/>
              </a:ext>
            </a:extLst>
          </p:cNvPr>
          <p:cNvPicPr>
            <a:picLocks noChangeAspect="1"/>
          </p:cNvPicPr>
          <p:nvPr userDrawn="1"/>
        </p:nvPicPr>
        <p:blipFill>
          <a:blip r:embed="rId2"/>
          <a:srcRect/>
          <a:stretch/>
        </p:blipFill>
        <p:spPr>
          <a:xfrm>
            <a:off x="0" y="0"/>
            <a:ext cx="9144000" cy="5143500"/>
          </a:xfrm>
          <a:prstGeom prst="rect">
            <a:avLst/>
          </a:prstGeom>
        </p:spPr>
      </p:pic>
      <p:sp>
        <p:nvSpPr>
          <p:cNvPr id="4" name="Rectangle 3">
            <a:extLst>
              <a:ext uri="{FF2B5EF4-FFF2-40B4-BE49-F238E27FC236}">
                <a16:creationId xmlns:a16="http://schemas.microsoft.com/office/drawing/2014/main" id="{343E72C6-BF04-5C8A-5056-77A53F4C776E}"/>
              </a:ext>
            </a:extLst>
          </p:cNvPr>
          <p:cNvSpPr/>
          <p:nvPr userDrawn="1"/>
        </p:nvSpPr>
        <p:spPr>
          <a:xfrm>
            <a:off x="0" y="0"/>
            <a:ext cx="9144000" cy="5143500"/>
          </a:xfrm>
          <a:prstGeom prst="rect">
            <a:avLst/>
          </a:prstGeom>
          <a:gradFill>
            <a:gsLst>
              <a:gs pos="0">
                <a:schemeClr val="accent1"/>
              </a:gs>
              <a:gs pos="100000">
                <a:schemeClr val="accent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latin typeface="Aptos" panose="020B0004020202020204" pitchFamily="34" charset="0"/>
            </a:endParaRPr>
          </a:p>
        </p:txBody>
      </p:sp>
      <p:pic>
        <p:nvPicPr>
          <p:cNvPr id="5" name="Picture 4">
            <a:extLst>
              <a:ext uri="{FF2B5EF4-FFF2-40B4-BE49-F238E27FC236}">
                <a16:creationId xmlns:a16="http://schemas.microsoft.com/office/drawing/2014/main" id="{65BB8EF3-C5D1-9BD9-6525-E25AFC68F5EE}"/>
              </a:ext>
            </a:extLst>
          </p:cNvPr>
          <p:cNvPicPr>
            <a:picLocks noChangeAspect="1"/>
          </p:cNvPicPr>
          <p:nvPr userDrawn="1"/>
        </p:nvPicPr>
        <p:blipFill>
          <a:blip r:embed="rId3"/>
          <a:srcRect/>
          <a:stretch/>
        </p:blipFill>
        <p:spPr>
          <a:xfrm>
            <a:off x="1" y="4667250"/>
            <a:ext cx="9144000" cy="476250"/>
          </a:xfrm>
          <a:prstGeom prst="rect">
            <a:avLst/>
          </a:prstGeom>
        </p:spPr>
      </p:pic>
      <p:pic>
        <p:nvPicPr>
          <p:cNvPr id="6" name="Picture 5" descr="A close-up of a person's face&#10;&#10;Description automatically generated">
            <a:extLst>
              <a:ext uri="{FF2B5EF4-FFF2-40B4-BE49-F238E27FC236}">
                <a16:creationId xmlns:a16="http://schemas.microsoft.com/office/drawing/2014/main" id="{E9E597AA-CF9D-E73D-E68B-C6B91EC32CFF}"/>
              </a:ext>
            </a:extLst>
          </p:cNvPr>
          <p:cNvPicPr>
            <a:picLocks noChangeAspect="1"/>
          </p:cNvPicPr>
          <p:nvPr userDrawn="1"/>
        </p:nvPicPr>
        <p:blipFill>
          <a:blip r:embed="rId4"/>
          <a:stretch>
            <a:fillRect/>
          </a:stretch>
        </p:blipFill>
        <p:spPr>
          <a:xfrm>
            <a:off x="205790" y="4917128"/>
            <a:ext cx="777240" cy="150760"/>
          </a:xfrm>
          <a:prstGeom prst="rect">
            <a:avLst/>
          </a:prstGeom>
        </p:spPr>
      </p:pic>
      <p:sp>
        <p:nvSpPr>
          <p:cNvPr id="11" name="TextBox 10">
            <a:extLst>
              <a:ext uri="{FF2B5EF4-FFF2-40B4-BE49-F238E27FC236}">
                <a16:creationId xmlns:a16="http://schemas.microsoft.com/office/drawing/2014/main" id="{BCA43CDE-553F-5B69-2511-350683BC5C58}"/>
              </a:ext>
            </a:extLst>
          </p:cNvPr>
          <p:cNvSpPr txBox="1"/>
          <p:nvPr userDrawn="1"/>
        </p:nvSpPr>
        <p:spPr>
          <a:xfrm>
            <a:off x="3978889" y="4974336"/>
            <a:ext cx="1186222" cy="61555"/>
          </a:xfrm>
          <a:prstGeom prst="rect">
            <a:avLst/>
          </a:prstGeom>
          <a:noFill/>
        </p:spPr>
        <p:txBody>
          <a:bodyPr wrap="none" lIns="0" tIns="0" rIns="0" bIns="0" rtlCol="0">
            <a:spAutoFit/>
          </a:bodyPr>
          <a:lstStyle/>
          <a:p>
            <a:pPr algn="ctr"/>
            <a:r>
              <a:rPr lang="en-GB" sz="400" noProof="0">
                <a:solidFill>
                  <a:schemeClr val="bg1">
                    <a:lumMod val="65000"/>
                  </a:schemeClr>
                </a:solidFill>
                <a:effectLst/>
                <a:latin typeface="Aptos" panose="020B0004020202020204" pitchFamily="34" charset="0"/>
              </a:rPr>
              <a:t>© 2024 Euromonitor International. All rights reserved.</a:t>
            </a:r>
            <a:endParaRPr lang="en-GB" sz="400" noProof="0">
              <a:solidFill>
                <a:schemeClr val="bg1">
                  <a:lumMod val="65000"/>
                </a:schemeClr>
              </a:solidFill>
              <a:latin typeface="Aptos" panose="020B0004020202020204" pitchFamily="34" charset="0"/>
            </a:endParaRPr>
          </a:p>
        </p:txBody>
      </p:sp>
      <p:sp>
        <p:nvSpPr>
          <p:cNvPr id="7" name="Title 6">
            <a:extLst>
              <a:ext uri="{FF2B5EF4-FFF2-40B4-BE49-F238E27FC236}">
                <a16:creationId xmlns:a16="http://schemas.microsoft.com/office/drawing/2014/main" id="{8216E7AA-4991-854C-BC17-CFB26295D808}"/>
              </a:ext>
            </a:extLst>
          </p:cNvPr>
          <p:cNvSpPr>
            <a:spLocks noGrp="1"/>
          </p:cNvSpPr>
          <p:nvPr>
            <p:ph type="title" hasCustomPrompt="1"/>
          </p:nvPr>
        </p:nvSpPr>
        <p:spPr>
          <a:xfrm>
            <a:off x="548640" y="548640"/>
            <a:ext cx="5852160" cy="2743200"/>
          </a:xfrm>
          <a:prstGeom prst="rect">
            <a:avLst/>
          </a:prstGeom>
          <a:noFill/>
        </p:spPr>
        <p:txBody>
          <a:bodyPr lIns="0" tIns="0" rIns="0" bIns="0" anchor="ctr" anchorCtr="0">
            <a:noAutofit/>
          </a:bodyPr>
          <a:lstStyle>
            <a:lvl1pPr>
              <a:lnSpc>
                <a:spcPts val="3600"/>
              </a:lnSpc>
              <a:defRPr sz="3600">
                <a:solidFill>
                  <a:schemeClr val="tx1"/>
                </a:solidFill>
                <a:latin typeface="Aptos" panose="020B0004020202020204" pitchFamily="34" charset="0"/>
              </a:defRPr>
            </a:lvl1pPr>
          </a:lstStyle>
          <a:p>
            <a:r>
              <a:rPr lang="en-GB" noProof="0"/>
              <a:t>Click to add section title </a:t>
            </a:r>
          </a:p>
        </p:txBody>
      </p:sp>
      <p:sp>
        <p:nvSpPr>
          <p:cNvPr id="25" name="Picture Placeholder 24">
            <a:extLst>
              <a:ext uri="{FF2B5EF4-FFF2-40B4-BE49-F238E27FC236}">
                <a16:creationId xmlns:a16="http://schemas.microsoft.com/office/drawing/2014/main" id="{DA964BEC-F5E9-3E8A-1695-25D168E873C4}"/>
              </a:ext>
            </a:extLst>
          </p:cNvPr>
          <p:cNvSpPr>
            <a:spLocks noGrp="1"/>
          </p:cNvSpPr>
          <p:nvPr>
            <p:ph type="pic" sz="quarter" idx="15" hasCustomPrompt="1"/>
          </p:nvPr>
        </p:nvSpPr>
        <p:spPr>
          <a:xfrm>
            <a:off x="6675120" y="0"/>
            <a:ext cx="2468880" cy="3017520"/>
          </a:xfrm>
          <a:custGeom>
            <a:avLst/>
            <a:gdLst>
              <a:gd name="connsiteX0" fmla="*/ 0 w 2468880"/>
              <a:gd name="connsiteY0" fmla="*/ 0 h 3017520"/>
              <a:gd name="connsiteX1" fmla="*/ 2468880 w 2468880"/>
              <a:gd name="connsiteY1" fmla="*/ 0 h 3017520"/>
              <a:gd name="connsiteX2" fmla="*/ 2468880 w 2468880"/>
              <a:gd name="connsiteY2" fmla="*/ 3017520 h 3017520"/>
              <a:gd name="connsiteX3" fmla="*/ 411488 w 2468880"/>
              <a:gd name="connsiteY3" fmla="*/ 3017520 h 3017520"/>
              <a:gd name="connsiteX4" fmla="*/ 0 w 2468880"/>
              <a:gd name="connsiteY4" fmla="*/ 2606032 h 3017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8880" h="3017520">
                <a:moveTo>
                  <a:pt x="0" y="0"/>
                </a:moveTo>
                <a:lnTo>
                  <a:pt x="2468880" y="0"/>
                </a:lnTo>
                <a:lnTo>
                  <a:pt x="2468880" y="3017520"/>
                </a:lnTo>
                <a:lnTo>
                  <a:pt x="411488" y="3017520"/>
                </a:lnTo>
                <a:cubicBezTo>
                  <a:pt x="184229" y="3017520"/>
                  <a:pt x="0" y="2833291"/>
                  <a:pt x="0" y="2606032"/>
                </a:cubicBezTo>
                <a:close/>
              </a:path>
            </a:pathLst>
          </a:custGeom>
          <a:blipFill>
            <a:blip r:embed="rId5"/>
            <a:stretch>
              <a:fillRect/>
            </a:stretch>
          </a:blipFill>
        </p:spPr>
        <p:txBody>
          <a:bodyPr wrap="square" lIns="0" tIns="0" rIns="0" bIns="0" anchor="ctr">
            <a:noAutofit/>
          </a:bodyPr>
          <a:lstStyle>
            <a:lvl1pPr algn="ctr">
              <a:defRPr>
                <a:solidFill>
                  <a:schemeClr val="bg1"/>
                </a:solidFill>
                <a:latin typeface="Aptos" panose="020B0004020202020204" pitchFamily="34" charset="0"/>
              </a:defRPr>
            </a:lvl1pPr>
          </a:lstStyle>
          <a:p>
            <a:r>
              <a:rPr lang="en-GB" noProof="0"/>
              <a:t>Click  icon to insert an image</a:t>
            </a:r>
          </a:p>
        </p:txBody>
      </p:sp>
    </p:spTree>
    <p:extLst>
      <p:ext uri="{BB962C8B-B14F-4D97-AF65-F5344CB8AC3E}">
        <p14:creationId xmlns:p14="http://schemas.microsoft.com/office/powerpoint/2010/main" val="15005417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Full Image w Accent - Left">
    <p:bg>
      <p:bgPr>
        <a:solidFill>
          <a:schemeClr val="accent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A5375E0-582C-5903-3009-2ADC96C7ABC3}"/>
              </a:ext>
            </a:extLst>
          </p:cNvPr>
          <p:cNvSpPr>
            <a:spLocks noGrp="1"/>
          </p:cNvSpPr>
          <p:nvPr>
            <p:ph type="pic" sz="quarter" idx="15" hasCustomPrompt="1"/>
          </p:nvPr>
        </p:nvSpPr>
        <p:spPr>
          <a:xfrm>
            <a:off x="6796272" y="0"/>
            <a:ext cx="2338584" cy="4572000"/>
          </a:xfrm>
          <a:custGeom>
            <a:avLst/>
            <a:gdLst>
              <a:gd name="connsiteX0" fmla="*/ 0 w 2338584"/>
              <a:gd name="connsiteY0" fmla="*/ 0 h 4572000"/>
              <a:gd name="connsiteX1" fmla="*/ 2338584 w 2338584"/>
              <a:gd name="connsiteY1" fmla="*/ 0 h 4572000"/>
              <a:gd name="connsiteX2" fmla="*/ 2338584 w 2338584"/>
              <a:gd name="connsiteY2" fmla="*/ 4572000 h 4572000"/>
              <a:gd name="connsiteX3" fmla="*/ 518928 w 2338584"/>
              <a:gd name="connsiteY3" fmla="*/ 4572000 h 4572000"/>
              <a:gd name="connsiteX4" fmla="*/ 518928 w 2338584"/>
              <a:gd name="connsiteY4" fmla="*/ 518928 h 4572000"/>
              <a:gd name="connsiteX5" fmla="*/ 0 w 2338584"/>
              <a:gd name="connsiteY5" fmla="*/ 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8584" h="4572000">
                <a:moveTo>
                  <a:pt x="0" y="0"/>
                </a:moveTo>
                <a:lnTo>
                  <a:pt x="2338584" y="0"/>
                </a:lnTo>
                <a:lnTo>
                  <a:pt x="2338584" y="4572000"/>
                </a:lnTo>
                <a:lnTo>
                  <a:pt x="518928" y="4572000"/>
                </a:lnTo>
                <a:lnTo>
                  <a:pt x="518928" y="518928"/>
                </a:lnTo>
                <a:cubicBezTo>
                  <a:pt x="518928" y="232332"/>
                  <a:pt x="286596" y="0"/>
                  <a:pt x="0" y="0"/>
                </a:cubicBezTo>
                <a:close/>
              </a:path>
            </a:pathLst>
          </a:custGeom>
          <a:blipFill>
            <a:blip r:embed="rId2"/>
            <a:stretch>
              <a:fillRect/>
            </a:stretch>
          </a:blipFill>
        </p:spPr>
        <p:txBody>
          <a:bodyPr vert="vert270" wrap="square" lIns="731520" tIns="0" bIns="548640" anchor="ctr">
            <a:noAutofit/>
          </a:bodyPr>
          <a:lstStyle>
            <a:lvl1pPr algn="ctr">
              <a:defRPr>
                <a:solidFill>
                  <a:schemeClr val="bg1"/>
                </a:solidFill>
                <a:latin typeface="Aptos" panose="020B0004020202020204" pitchFamily="34" charset="0"/>
              </a:defRPr>
            </a:lvl1pPr>
          </a:lstStyle>
          <a:p>
            <a:r>
              <a:rPr lang="en-GB" noProof="0"/>
              <a:t>Click icon to insert an image</a:t>
            </a:r>
          </a:p>
        </p:txBody>
      </p:sp>
      <p:sp>
        <p:nvSpPr>
          <p:cNvPr id="4" name="Text Placeholder 1">
            <a:extLst>
              <a:ext uri="{FF2B5EF4-FFF2-40B4-BE49-F238E27FC236}">
                <a16:creationId xmlns:a16="http://schemas.microsoft.com/office/drawing/2014/main" id="{8AC5B95F-80DC-1F4F-8B07-BCBB01E9F47F}"/>
              </a:ext>
            </a:extLst>
          </p:cNvPr>
          <p:cNvSpPr>
            <a:spLocks noGrp="1"/>
          </p:cNvSpPr>
          <p:nvPr>
            <p:ph type="body" sz="quarter" idx="16" hasCustomPrompt="1"/>
          </p:nvPr>
        </p:nvSpPr>
        <p:spPr>
          <a:xfrm>
            <a:off x="301752" y="1645920"/>
            <a:ext cx="6217920" cy="2834640"/>
          </a:xfrm>
          <a:prstGeom prst="rect">
            <a:avLst/>
          </a:prstGeom>
          <a:noFill/>
        </p:spPr>
        <p:txBody>
          <a:bodyPr lIns="0" tIns="0" rIns="0" bIns="0" anchor="t" anchorCtr="0">
            <a:noAutofit/>
          </a:bodyPr>
          <a:lstStyle>
            <a:lvl1pPr>
              <a:lnSpc>
                <a:spcPts val="2200"/>
              </a:lnSpc>
              <a:defRPr lang="en-US" sz="2100" kern="0" baseline="0" dirty="0">
                <a:solidFill>
                  <a:schemeClr val="tx1"/>
                </a:solidFill>
                <a:latin typeface="Aptos" panose="020B0004020202020204" pitchFamily="34" charset="0"/>
                <a:ea typeface="+mn-ea"/>
                <a:cs typeface="+mn-cs"/>
              </a:defRPr>
            </a:lvl1pPr>
          </a:lstStyle>
          <a:p>
            <a:pPr lvl="0"/>
            <a:r>
              <a:rPr lang="en-GB" noProof="0"/>
              <a:t>Click to add text</a:t>
            </a:r>
          </a:p>
        </p:txBody>
      </p:sp>
      <p:sp>
        <p:nvSpPr>
          <p:cNvPr id="9" name="Subtitle 2">
            <a:extLst>
              <a:ext uri="{FF2B5EF4-FFF2-40B4-BE49-F238E27FC236}">
                <a16:creationId xmlns:a16="http://schemas.microsoft.com/office/drawing/2014/main" id="{DB7E285E-2CB8-4C9D-961B-AA39ADD45E08}"/>
              </a:ext>
            </a:extLst>
          </p:cNvPr>
          <p:cNvSpPr>
            <a:spLocks noGrp="1"/>
          </p:cNvSpPr>
          <p:nvPr>
            <p:ph type="body" sz="quarter" idx="19" hasCustomPrompt="1"/>
          </p:nvPr>
        </p:nvSpPr>
        <p:spPr>
          <a:xfrm>
            <a:off x="301752" y="457200"/>
            <a:ext cx="6217920" cy="960120"/>
          </a:xfrm>
          <a:noFill/>
          <a:ln>
            <a:noFill/>
          </a:ln>
        </p:spPr>
        <p:txBody>
          <a:bodyPr lIns="0" tIns="0" rIns="0" bIns="0" anchor="ctr"/>
          <a:lstStyle>
            <a:lvl1pPr>
              <a:defRPr sz="3600">
                <a:solidFill>
                  <a:schemeClr val="tx1"/>
                </a:solidFill>
                <a:latin typeface="Aptos" panose="020B0004020202020204" pitchFamily="34" charset="0"/>
              </a:defRPr>
            </a:lvl1pPr>
          </a:lstStyle>
          <a:p>
            <a:pPr lvl="0"/>
            <a:r>
              <a:rPr lang="en-GB" noProof="0"/>
              <a:t>Click to add slide title</a:t>
            </a:r>
          </a:p>
        </p:txBody>
      </p:sp>
      <p:pic>
        <p:nvPicPr>
          <p:cNvPr id="5" name="Picture 4">
            <a:extLst>
              <a:ext uri="{FF2B5EF4-FFF2-40B4-BE49-F238E27FC236}">
                <a16:creationId xmlns:a16="http://schemas.microsoft.com/office/drawing/2014/main" id="{D486A09F-5150-1F84-A253-1838DD88CF01}"/>
              </a:ext>
            </a:extLst>
          </p:cNvPr>
          <p:cNvPicPr>
            <a:picLocks noChangeAspect="1"/>
          </p:cNvPicPr>
          <p:nvPr userDrawn="1"/>
        </p:nvPicPr>
        <p:blipFill>
          <a:blip r:embed="rId3"/>
          <a:srcRect/>
          <a:stretch/>
        </p:blipFill>
        <p:spPr>
          <a:xfrm>
            <a:off x="0" y="4667250"/>
            <a:ext cx="9144000" cy="476250"/>
          </a:xfrm>
          <a:prstGeom prst="rect">
            <a:avLst/>
          </a:prstGeom>
        </p:spPr>
      </p:pic>
      <p:pic>
        <p:nvPicPr>
          <p:cNvPr id="7" name="Picture 6" descr="A close-up of a person's face&#10;&#10;Description automatically generated">
            <a:extLst>
              <a:ext uri="{FF2B5EF4-FFF2-40B4-BE49-F238E27FC236}">
                <a16:creationId xmlns:a16="http://schemas.microsoft.com/office/drawing/2014/main" id="{980297FC-3F9C-9B9D-18CD-EF8CD02E8055}"/>
              </a:ext>
            </a:extLst>
          </p:cNvPr>
          <p:cNvPicPr>
            <a:picLocks noChangeAspect="1"/>
          </p:cNvPicPr>
          <p:nvPr userDrawn="1"/>
        </p:nvPicPr>
        <p:blipFill>
          <a:blip r:embed="rId4"/>
          <a:stretch>
            <a:fillRect/>
          </a:stretch>
        </p:blipFill>
        <p:spPr>
          <a:xfrm>
            <a:off x="205790" y="4917128"/>
            <a:ext cx="777240" cy="150760"/>
          </a:xfrm>
          <a:prstGeom prst="rect">
            <a:avLst/>
          </a:prstGeom>
        </p:spPr>
      </p:pic>
      <p:sp>
        <p:nvSpPr>
          <p:cNvPr id="10" name="TextBox 9">
            <a:extLst>
              <a:ext uri="{FF2B5EF4-FFF2-40B4-BE49-F238E27FC236}">
                <a16:creationId xmlns:a16="http://schemas.microsoft.com/office/drawing/2014/main" id="{A70ECE77-2BF1-A42A-140E-C0DB4A629791}"/>
              </a:ext>
            </a:extLst>
          </p:cNvPr>
          <p:cNvSpPr txBox="1"/>
          <p:nvPr userDrawn="1"/>
        </p:nvSpPr>
        <p:spPr>
          <a:xfrm>
            <a:off x="3978889" y="4974336"/>
            <a:ext cx="1186222" cy="61555"/>
          </a:xfrm>
          <a:prstGeom prst="rect">
            <a:avLst/>
          </a:prstGeom>
          <a:noFill/>
        </p:spPr>
        <p:txBody>
          <a:bodyPr wrap="none" lIns="0" tIns="0" rIns="0" bIns="0" rtlCol="0">
            <a:spAutoFit/>
          </a:bodyPr>
          <a:lstStyle/>
          <a:p>
            <a:pPr algn="ctr"/>
            <a:r>
              <a:rPr lang="en-GB" sz="400" noProof="0">
                <a:solidFill>
                  <a:schemeClr val="bg1">
                    <a:lumMod val="65000"/>
                  </a:schemeClr>
                </a:solidFill>
                <a:effectLst/>
                <a:latin typeface="Aptos" panose="020B0004020202020204" pitchFamily="34" charset="0"/>
              </a:rPr>
              <a:t>© 2024 Euromonitor International. All rights reserved.</a:t>
            </a:r>
            <a:endParaRPr lang="en-GB" sz="400" noProof="0">
              <a:solidFill>
                <a:schemeClr val="bg1">
                  <a:lumMod val="65000"/>
                </a:schemeClr>
              </a:solidFill>
              <a:latin typeface="Aptos" panose="020B0004020202020204" pitchFamily="34" charset="0"/>
            </a:endParaRPr>
          </a:p>
        </p:txBody>
      </p:sp>
      <p:sp>
        <p:nvSpPr>
          <p:cNvPr id="12" name="Slide Number Placeholder 5">
            <a:extLst>
              <a:ext uri="{FF2B5EF4-FFF2-40B4-BE49-F238E27FC236}">
                <a16:creationId xmlns:a16="http://schemas.microsoft.com/office/drawing/2014/main" id="{F4F75358-EAA4-4920-5764-E6E33148E40E}"/>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smtClean="0"/>
              <a:pPr/>
              <a:t>‹#›</a:t>
            </a:fld>
            <a:endParaRPr lang="en-GB"/>
          </a:p>
        </p:txBody>
      </p:sp>
      <p:sp>
        <p:nvSpPr>
          <p:cNvPr id="2" name="Freeform 1">
            <a:extLst>
              <a:ext uri="{FF2B5EF4-FFF2-40B4-BE49-F238E27FC236}">
                <a16:creationId xmlns:a16="http://schemas.microsoft.com/office/drawing/2014/main" id="{CE75F78A-BFB4-0BDD-8AA4-3D2CD24CBE87}"/>
              </a:ext>
            </a:extLst>
          </p:cNvPr>
          <p:cNvSpPr/>
          <p:nvPr userDrawn="1"/>
        </p:nvSpPr>
        <p:spPr>
          <a:xfrm>
            <a:off x="7313109" y="4419598"/>
            <a:ext cx="152403" cy="152403"/>
          </a:xfrm>
          <a:custGeom>
            <a:avLst/>
            <a:gdLst>
              <a:gd name="connsiteX0" fmla="*/ 0 w 152403"/>
              <a:gd name="connsiteY0" fmla="*/ 0 h 152403"/>
              <a:gd name="connsiteX1" fmla="*/ 152403 w 152403"/>
              <a:gd name="connsiteY1" fmla="*/ 152403 h 152403"/>
              <a:gd name="connsiteX2" fmla="*/ 0 w 152403"/>
              <a:gd name="connsiteY2" fmla="*/ 152403 h 152403"/>
              <a:gd name="connsiteX3" fmla="*/ 0 w 152403"/>
              <a:gd name="connsiteY3" fmla="*/ 0 h 152403"/>
            </a:gdLst>
            <a:ahLst/>
            <a:cxnLst>
              <a:cxn ang="0">
                <a:pos x="connsiteX0" y="connsiteY0"/>
              </a:cxn>
              <a:cxn ang="0">
                <a:pos x="connsiteX1" y="connsiteY1"/>
              </a:cxn>
              <a:cxn ang="0">
                <a:pos x="connsiteX2" y="connsiteY2"/>
              </a:cxn>
              <a:cxn ang="0">
                <a:pos x="connsiteX3" y="connsiteY3"/>
              </a:cxn>
            </a:cxnLst>
            <a:rect l="l" t="t" r="r" b="b"/>
            <a:pathLst>
              <a:path w="152403" h="152403">
                <a:moveTo>
                  <a:pt x="0" y="0"/>
                </a:moveTo>
                <a:cubicBezTo>
                  <a:pt x="0" y="84170"/>
                  <a:pt x="68233" y="152403"/>
                  <a:pt x="152403" y="152403"/>
                </a:cubicBezTo>
                <a:lnTo>
                  <a:pt x="0" y="152403"/>
                </a:lnTo>
                <a:lnTo>
                  <a:pt x="0"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noProof="0">
              <a:latin typeface="Aptos" panose="020B0004020202020204" pitchFamily="34" charset="0"/>
            </a:endParaRPr>
          </a:p>
        </p:txBody>
      </p:sp>
    </p:spTree>
    <p:extLst>
      <p:ext uri="{BB962C8B-B14F-4D97-AF65-F5344CB8AC3E}">
        <p14:creationId xmlns:p14="http://schemas.microsoft.com/office/powerpoint/2010/main" val="16231467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Overlay - Slate - No Image">
    <p:bg>
      <p:bgPr>
        <a:solidFill>
          <a:schemeClr val="accent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CF70FB-5136-DA59-AE26-5ACC3E435104}"/>
              </a:ext>
            </a:extLst>
          </p:cNvPr>
          <p:cNvPicPr>
            <a:picLocks noChangeAspect="1"/>
          </p:cNvPicPr>
          <p:nvPr userDrawn="1"/>
        </p:nvPicPr>
        <p:blipFill>
          <a:blip r:embed="rId2"/>
          <a:srcRect/>
          <a:stretch/>
        </p:blipFill>
        <p:spPr>
          <a:xfrm>
            <a:off x="0" y="0"/>
            <a:ext cx="9144000" cy="5143500"/>
          </a:xfrm>
          <a:prstGeom prst="rect">
            <a:avLst/>
          </a:prstGeom>
        </p:spPr>
      </p:pic>
      <p:sp>
        <p:nvSpPr>
          <p:cNvPr id="3" name="Rectangle 2">
            <a:extLst>
              <a:ext uri="{FF2B5EF4-FFF2-40B4-BE49-F238E27FC236}">
                <a16:creationId xmlns:a16="http://schemas.microsoft.com/office/drawing/2014/main" id="{A6B03C06-CDCC-72B1-6249-C0B70DDB27EB}"/>
              </a:ext>
            </a:extLst>
          </p:cNvPr>
          <p:cNvSpPr/>
          <p:nvPr userDrawn="1"/>
        </p:nvSpPr>
        <p:spPr>
          <a:xfrm>
            <a:off x="0" y="0"/>
            <a:ext cx="9144000" cy="5143500"/>
          </a:xfrm>
          <a:prstGeom prst="rect">
            <a:avLst/>
          </a:prstGeom>
          <a:gradFill>
            <a:gsLst>
              <a:gs pos="0">
                <a:schemeClr val="accent3"/>
              </a:gs>
              <a:gs pos="100000">
                <a:schemeClr val="accent3">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latin typeface="Aptos" panose="020B0004020202020204" pitchFamily="34" charset="0"/>
            </a:endParaRPr>
          </a:p>
        </p:txBody>
      </p:sp>
      <p:pic>
        <p:nvPicPr>
          <p:cNvPr id="4" name="Picture 3">
            <a:extLst>
              <a:ext uri="{FF2B5EF4-FFF2-40B4-BE49-F238E27FC236}">
                <a16:creationId xmlns:a16="http://schemas.microsoft.com/office/drawing/2014/main" id="{453F9BDF-9344-31C8-17FF-07307F464E84}"/>
              </a:ext>
            </a:extLst>
          </p:cNvPr>
          <p:cNvPicPr>
            <a:picLocks noChangeAspect="1"/>
          </p:cNvPicPr>
          <p:nvPr userDrawn="1"/>
        </p:nvPicPr>
        <p:blipFill>
          <a:blip r:embed="rId3"/>
          <a:srcRect/>
          <a:stretch/>
        </p:blipFill>
        <p:spPr>
          <a:xfrm>
            <a:off x="1" y="4667250"/>
            <a:ext cx="9144000" cy="476250"/>
          </a:xfrm>
          <a:prstGeom prst="rect">
            <a:avLst/>
          </a:prstGeom>
        </p:spPr>
      </p:pic>
      <p:pic>
        <p:nvPicPr>
          <p:cNvPr id="5" name="Picture 4" descr="A close-up of a person's face&#10;&#10;Description automatically generated">
            <a:extLst>
              <a:ext uri="{FF2B5EF4-FFF2-40B4-BE49-F238E27FC236}">
                <a16:creationId xmlns:a16="http://schemas.microsoft.com/office/drawing/2014/main" id="{E6CF53F3-6BBC-6141-7AD9-9B676D2D752A}"/>
              </a:ext>
            </a:extLst>
          </p:cNvPr>
          <p:cNvPicPr>
            <a:picLocks noChangeAspect="1"/>
          </p:cNvPicPr>
          <p:nvPr userDrawn="1"/>
        </p:nvPicPr>
        <p:blipFill>
          <a:blip r:embed="rId4"/>
          <a:stretch>
            <a:fillRect/>
          </a:stretch>
        </p:blipFill>
        <p:spPr>
          <a:xfrm>
            <a:off x="205790" y="4917128"/>
            <a:ext cx="777240" cy="150760"/>
          </a:xfrm>
          <a:prstGeom prst="rect">
            <a:avLst/>
          </a:prstGeom>
        </p:spPr>
      </p:pic>
      <p:sp>
        <p:nvSpPr>
          <p:cNvPr id="6" name="TextBox 5">
            <a:extLst>
              <a:ext uri="{FF2B5EF4-FFF2-40B4-BE49-F238E27FC236}">
                <a16:creationId xmlns:a16="http://schemas.microsoft.com/office/drawing/2014/main" id="{4F81FC54-8330-C77E-1042-B3BFE7F3D544}"/>
              </a:ext>
            </a:extLst>
          </p:cNvPr>
          <p:cNvSpPr txBox="1"/>
          <p:nvPr userDrawn="1"/>
        </p:nvSpPr>
        <p:spPr>
          <a:xfrm>
            <a:off x="3978889" y="4974336"/>
            <a:ext cx="1186222" cy="61555"/>
          </a:xfrm>
          <a:prstGeom prst="rect">
            <a:avLst/>
          </a:prstGeom>
          <a:noFill/>
        </p:spPr>
        <p:txBody>
          <a:bodyPr wrap="none" lIns="0" tIns="0" rIns="0" bIns="0" rtlCol="0">
            <a:spAutoFit/>
          </a:bodyPr>
          <a:lstStyle/>
          <a:p>
            <a:pPr algn="ctr"/>
            <a:r>
              <a:rPr lang="en-GB" sz="400" noProof="0">
                <a:solidFill>
                  <a:schemeClr val="bg1">
                    <a:lumMod val="65000"/>
                  </a:schemeClr>
                </a:solidFill>
                <a:effectLst/>
                <a:latin typeface="Aptos" panose="020B0004020202020204" pitchFamily="34" charset="0"/>
              </a:rPr>
              <a:t>© 2024 Euromonitor International. All rights reserved.</a:t>
            </a:r>
            <a:endParaRPr lang="en-GB" sz="400" noProof="0">
              <a:solidFill>
                <a:schemeClr val="bg1">
                  <a:lumMod val="65000"/>
                </a:schemeClr>
              </a:solidFill>
              <a:latin typeface="Aptos" panose="020B0004020202020204" pitchFamily="34" charset="0"/>
            </a:endParaRPr>
          </a:p>
        </p:txBody>
      </p:sp>
      <p:sp>
        <p:nvSpPr>
          <p:cNvPr id="13" name="Text Placeholder 12">
            <a:extLst>
              <a:ext uri="{FF2B5EF4-FFF2-40B4-BE49-F238E27FC236}">
                <a16:creationId xmlns:a16="http://schemas.microsoft.com/office/drawing/2014/main" id="{9E6224A6-9C39-165B-525E-C3086C3916CE}"/>
              </a:ext>
            </a:extLst>
          </p:cNvPr>
          <p:cNvSpPr>
            <a:spLocks noGrp="1"/>
          </p:cNvSpPr>
          <p:nvPr>
            <p:ph type="body" sz="quarter" idx="10" hasCustomPrompt="1"/>
          </p:nvPr>
        </p:nvSpPr>
        <p:spPr>
          <a:xfrm>
            <a:off x="548640" y="548640"/>
            <a:ext cx="5852160" cy="2743200"/>
          </a:xfrm>
        </p:spPr>
        <p:txBody>
          <a:bodyPr anchor="ctr"/>
          <a:lstStyle>
            <a:lvl1pPr>
              <a:defRPr sz="3600">
                <a:latin typeface="Aptos" panose="020B0004020202020204" pitchFamily="34" charset="0"/>
              </a:defRPr>
            </a:lvl1pPr>
          </a:lstStyle>
          <a:p>
            <a:pPr lvl="0"/>
            <a:r>
              <a:rPr lang="en-GB" noProof="0"/>
              <a:t>Click to edit text</a:t>
            </a:r>
          </a:p>
        </p:txBody>
      </p:sp>
    </p:spTree>
    <p:extLst>
      <p:ext uri="{BB962C8B-B14F-4D97-AF65-F5344CB8AC3E}">
        <p14:creationId xmlns:p14="http://schemas.microsoft.com/office/powerpoint/2010/main" val="37040013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1_Overlay - Slate - No Image">
    <p:bg>
      <p:bgPr>
        <a:solidFill>
          <a:schemeClr val="accent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CF70FB-5136-DA59-AE26-5ACC3E435104}"/>
              </a:ext>
            </a:extLst>
          </p:cNvPr>
          <p:cNvPicPr>
            <a:picLocks noChangeAspect="1"/>
          </p:cNvPicPr>
          <p:nvPr userDrawn="1"/>
        </p:nvPicPr>
        <p:blipFill>
          <a:blip r:embed="rId2"/>
          <a:srcRect/>
          <a:stretch/>
        </p:blipFill>
        <p:spPr>
          <a:xfrm>
            <a:off x="0" y="0"/>
            <a:ext cx="9144000" cy="5143500"/>
          </a:xfrm>
          <a:prstGeom prst="rect">
            <a:avLst/>
          </a:prstGeom>
        </p:spPr>
      </p:pic>
      <p:sp>
        <p:nvSpPr>
          <p:cNvPr id="3" name="Rectangle 2">
            <a:extLst>
              <a:ext uri="{FF2B5EF4-FFF2-40B4-BE49-F238E27FC236}">
                <a16:creationId xmlns:a16="http://schemas.microsoft.com/office/drawing/2014/main" id="{A6B03C06-CDCC-72B1-6249-C0B70DDB27EB}"/>
              </a:ext>
            </a:extLst>
          </p:cNvPr>
          <p:cNvSpPr/>
          <p:nvPr userDrawn="1"/>
        </p:nvSpPr>
        <p:spPr>
          <a:xfrm>
            <a:off x="-1" y="0"/>
            <a:ext cx="9143999" cy="5143500"/>
          </a:xfrm>
          <a:prstGeom prst="rect">
            <a:avLst/>
          </a:prstGeom>
          <a:gradFill>
            <a:gsLst>
              <a:gs pos="0">
                <a:schemeClr val="accent5"/>
              </a:gs>
              <a:gs pos="100000">
                <a:schemeClr val="accent5">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latin typeface="Aptos" panose="020B0004020202020204" pitchFamily="34" charset="0"/>
            </a:endParaRPr>
          </a:p>
        </p:txBody>
      </p:sp>
      <p:pic>
        <p:nvPicPr>
          <p:cNvPr id="4" name="Picture 3">
            <a:extLst>
              <a:ext uri="{FF2B5EF4-FFF2-40B4-BE49-F238E27FC236}">
                <a16:creationId xmlns:a16="http://schemas.microsoft.com/office/drawing/2014/main" id="{453F9BDF-9344-31C8-17FF-07307F464E84}"/>
              </a:ext>
            </a:extLst>
          </p:cNvPr>
          <p:cNvPicPr>
            <a:picLocks noChangeAspect="1"/>
          </p:cNvPicPr>
          <p:nvPr userDrawn="1"/>
        </p:nvPicPr>
        <p:blipFill>
          <a:blip r:embed="rId3"/>
          <a:srcRect/>
          <a:stretch/>
        </p:blipFill>
        <p:spPr>
          <a:xfrm>
            <a:off x="1" y="4667250"/>
            <a:ext cx="9144000" cy="476250"/>
          </a:xfrm>
          <a:prstGeom prst="rect">
            <a:avLst/>
          </a:prstGeom>
        </p:spPr>
      </p:pic>
      <p:pic>
        <p:nvPicPr>
          <p:cNvPr id="5" name="Picture 4" descr="A close-up of a person's face&#10;&#10;Description automatically generated">
            <a:extLst>
              <a:ext uri="{FF2B5EF4-FFF2-40B4-BE49-F238E27FC236}">
                <a16:creationId xmlns:a16="http://schemas.microsoft.com/office/drawing/2014/main" id="{E6CF53F3-6BBC-6141-7AD9-9B676D2D752A}"/>
              </a:ext>
            </a:extLst>
          </p:cNvPr>
          <p:cNvPicPr>
            <a:picLocks noChangeAspect="1"/>
          </p:cNvPicPr>
          <p:nvPr userDrawn="1"/>
        </p:nvPicPr>
        <p:blipFill>
          <a:blip r:embed="rId4"/>
          <a:stretch>
            <a:fillRect/>
          </a:stretch>
        </p:blipFill>
        <p:spPr>
          <a:xfrm>
            <a:off x="205790" y="4917128"/>
            <a:ext cx="777240" cy="150760"/>
          </a:xfrm>
          <a:prstGeom prst="rect">
            <a:avLst/>
          </a:prstGeom>
        </p:spPr>
      </p:pic>
      <p:sp>
        <p:nvSpPr>
          <p:cNvPr id="6" name="TextBox 5">
            <a:extLst>
              <a:ext uri="{FF2B5EF4-FFF2-40B4-BE49-F238E27FC236}">
                <a16:creationId xmlns:a16="http://schemas.microsoft.com/office/drawing/2014/main" id="{4F81FC54-8330-C77E-1042-B3BFE7F3D544}"/>
              </a:ext>
            </a:extLst>
          </p:cNvPr>
          <p:cNvSpPr txBox="1"/>
          <p:nvPr userDrawn="1"/>
        </p:nvSpPr>
        <p:spPr>
          <a:xfrm>
            <a:off x="3978889" y="4974336"/>
            <a:ext cx="1186222" cy="61555"/>
          </a:xfrm>
          <a:prstGeom prst="rect">
            <a:avLst/>
          </a:prstGeom>
          <a:noFill/>
        </p:spPr>
        <p:txBody>
          <a:bodyPr wrap="none" lIns="0" tIns="0" rIns="0" bIns="0" rtlCol="0">
            <a:spAutoFit/>
          </a:bodyPr>
          <a:lstStyle/>
          <a:p>
            <a:pPr algn="ctr"/>
            <a:r>
              <a:rPr lang="en-GB" sz="400" noProof="0">
                <a:solidFill>
                  <a:schemeClr val="bg1">
                    <a:lumMod val="65000"/>
                  </a:schemeClr>
                </a:solidFill>
                <a:effectLst/>
                <a:latin typeface="Aptos" panose="020B0004020202020204" pitchFamily="34" charset="0"/>
              </a:rPr>
              <a:t>© 2024 Euromonitor International. All rights reserved.</a:t>
            </a:r>
            <a:endParaRPr lang="en-GB" sz="400" noProof="0">
              <a:solidFill>
                <a:schemeClr val="bg1">
                  <a:lumMod val="65000"/>
                </a:schemeClr>
              </a:solidFill>
              <a:latin typeface="Aptos" panose="020B0004020202020204" pitchFamily="34" charset="0"/>
            </a:endParaRPr>
          </a:p>
        </p:txBody>
      </p:sp>
      <p:sp>
        <p:nvSpPr>
          <p:cNvPr id="13" name="Text Placeholder 12">
            <a:extLst>
              <a:ext uri="{FF2B5EF4-FFF2-40B4-BE49-F238E27FC236}">
                <a16:creationId xmlns:a16="http://schemas.microsoft.com/office/drawing/2014/main" id="{9E6224A6-9C39-165B-525E-C3086C3916CE}"/>
              </a:ext>
            </a:extLst>
          </p:cNvPr>
          <p:cNvSpPr>
            <a:spLocks noGrp="1"/>
          </p:cNvSpPr>
          <p:nvPr>
            <p:ph type="body" sz="quarter" idx="10" hasCustomPrompt="1"/>
          </p:nvPr>
        </p:nvSpPr>
        <p:spPr>
          <a:xfrm>
            <a:off x="548640" y="548640"/>
            <a:ext cx="5852160" cy="2743200"/>
          </a:xfrm>
        </p:spPr>
        <p:txBody>
          <a:bodyPr anchor="ctr"/>
          <a:lstStyle>
            <a:lvl1pPr>
              <a:defRPr sz="3600">
                <a:latin typeface="Aptos" panose="020B0004020202020204" pitchFamily="34" charset="0"/>
              </a:defRPr>
            </a:lvl1pPr>
          </a:lstStyle>
          <a:p>
            <a:pPr lvl="0"/>
            <a:r>
              <a:rPr lang="en-GB" noProof="0"/>
              <a:t>Click to edit text</a:t>
            </a:r>
          </a:p>
        </p:txBody>
      </p:sp>
    </p:spTree>
    <p:extLst>
      <p:ext uri="{BB962C8B-B14F-4D97-AF65-F5344CB8AC3E}">
        <p14:creationId xmlns:p14="http://schemas.microsoft.com/office/powerpoint/2010/main" val="33711098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2_Overlay - Slate - No Image">
    <p:bg>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B33277-786D-A6BB-45F8-EB8B7BF1D71C}"/>
              </a:ext>
            </a:extLst>
          </p:cNvPr>
          <p:cNvPicPr>
            <a:picLocks noChangeAspect="1"/>
          </p:cNvPicPr>
          <p:nvPr userDrawn="1"/>
        </p:nvPicPr>
        <p:blipFill>
          <a:blip r:embed="rId2"/>
          <a:srcRect/>
          <a:stretch/>
        </p:blipFill>
        <p:spPr>
          <a:xfrm>
            <a:off x="0" y="0"/>
            <a:ext cx="9144000" cy="5143500"/>
          </a:xfrm>
          <a:prstGeom prst="rect">
            <a:avLst/>
          </a:prstGeom>
        </p:spPr>
      </p:pic>
      <p:sp>
        <p:nvSpPr>
          <p:cNvPr id="3" name="Rectangle 2">
            <a:extLst>
              <a:ext uri="{FF2B5EF4-FFF2-40B4-BE49-F238E27FC236}">
                <a16:creationId xmlns:a16="http://schemas.microsoft.com/office/drawing/2014/main" id="{A6B03C06-CDCC-72B1-6249-C0B70DDB27EB}"/>
              </a:ext>
            </a:extLst>
          </p:cNvPr>
          <p:cNvSpPr/>
          <p:nvPr userDrawn="1"/>
        </p:nvSpPr>
        <p:spPr>
          <a:xfrm>
            <a:off x="0" y="0"/>
            <a:ext cx="7982712" cy="5143500"/>
          </a:xfrm>
          <a:prstGeom prst="rect">
            <a:avLst/>
          </a:prstGeom>
          <a:gradFill>
            <a:gsLst>
              <a:gs pos="0">
                <a:schemeClr val="accent2"/>
              </a:gs>
              <a:gs pos="100000">
                <a:schemeClr val="accent2">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latin typeface="Aptos" panose="020B0004020202020204" pitchFamily="34" charset="0"/>
            </a:endParaRPr>
          </a:p>
        </p:txBody>
      </p:sp>
      <p:pic>
        <p:nvPicPr>
          <p:cNvPr id="4" name="Picture 3">
            <a:extLst>
              <a:ext uri="{FF2B5EF4-FFF2-40B4-BE49-F238E27FC236}">
                <a16:creationId xmlns:a16="http://schemas.microsoft.com/office/drawing/2014/main" id="{453F9BDF-9344-31C8-17FF-07307F464E84}"/>
              </a:ext>
            </a:extLst>
          </p:cNvPr>
          <p:cNvPicPr>
            <a:picLocks noChangeAspect="1"/>
          </p:cNvPicPr>
          <p:nvPr userDrawn="1"/>
        </p:nvPicPr>
        <p:blipFill>
          <a:blip r:embed="rId3"/>
          <a:srcRect/>
          <a:stretch/>
        </p:blipFill>
        <p:spPr>
          <a:xfrm>
            <a:off x="1" y="4667250"/>
            <a:ext cx="9144000" cy="476250"/>
          </a:xfrm>
          <a:prstGeom prst="rect">
            <a:avLst/>
          </a:prstGeom>
        </p:spPr>
      </p:pic>
      <p:pic>
        <p:nvPicPr>
          <p:cNvPr id="5" name="Picture 4" descr="A close-up of a person's face&#10;&#10;Description automatically generated">
            <a:extLst>
              <a:ext uri="{FF2B5EF4-FFF2-40B4-BE49-F238E27FC236}">
                <a16:creationId xmlns:a16="http://schemas.microsoft.com/office/drawing/2014/main" id="{E6CF53F3-6BBC-6141-7AD9-9B676D2D752A}"/>
              </a:ext>
            </a:extLst>
          </p:cNvPr>
          <p:cNvPicPr>
            <a:picLocks noChangeAspect="1"/>
          </p:cNvPicPr>
          <p:nvPr userDrawn="1"/>
        </p:nvPicPr>
        <p:blipFill>
          <a:blip r:embed="rId4"/>
          <a:stretch>
            <a:fillRect/>
          </a:stretch>
        </p:blipFill>
        <p:spPr>
          <a:xfrm>
            <a:off x="205790" y="4917128"/>
            <a:ext cx="777240" cy="150760"/>
          </a:xfrm>
          <a:prstGeom prst="rect">
            <a:avLst/>
          </a:prstGeom>
        </p:spPr>
      </p:pic>
      <p:sp>
        <p:nvSpPr>
          <p:cNvPr id="6" name="TextBox 5">
            <a:extLst>
              <a:ext uri="{FF2B5EF4-FFF2-40B4-BE49-F238E27FC236}">
                <a16:creationId xmlns:a16="http://schemas.microsoft.com/office/drawing/2014/main" id="{4F81FC54-8330-C77E-1042-B3BFE7F3D544}"/>
              </a:ext>
            </a:extLst>
          </p:cNvPr>
          <p:cNvSpPr txBox="1"/>
          <p:nvPr userDrawn="1"/>
        </p:nvSpPr>
        <p:spPr>
          <a:xfrm>
            <a:off x="3978889" y="4974336"/>
            <a:ext cx="1186222" cy="61555"/>
          </a:xfrm>
          <a:prstGeom prst="rect">
            <a:avLst/>
          </a:prstGeom>
          <a:noFill/>
        </p:spPr>
        <p:txBody>
          <a:bodyPr wrap="none" lIns="0" tIns="0" rIns="0" bIns="0" rtlCol="0">
            <a:spAutoFit/>
          </a:bodyPr>
          <a:lstStyle/>
          <a:p>
            <a:pPr algn="ctr"/>
            <a:r>
              <a:rPr lang="en-GB" sz="400" noProof="0">
                <a:solidFill>
                  <a:schemeClr val="bg1">
                    <a:lumMod val="65000"/>
                  </a:schemeClr>
                </a:solidFill>
                <a:effectLst/>
                <a:latin typeface="Aptos" panose="020B0004020202020204" pitchFamily="34" charset="0"/>
              </a:rPr>
              <a:t>© 2024 Euromonitor International. All rights reserved.</a:t>
            </a:r>
            <a:endParaRPr lang="en-GB" sz="400" noProof="0">
              <a:solidFill>
                <a:schemeClr val="bg1">
                  <a:lumMod val="65000"/>
                </a:schemeClr>
              </a:solidFill>
              <a:latin typeface="Aptos" panose="020B0004020202020204" pitchFamily="34" charset="0"/>
            </a:endParaRPr>
          </a:p>
        </p:txBody>
      </p:sp>
      <p:sp>
        <p:nvSpPr>
          <p:cNvPr id="13" name="Text Placeholder 12">
            <a:extLst>
              <a:ext uri="{FF2B5EF4-FFF2-40B4-BE49-F238E27FC236}">
                <a16:creationId xmlns:a16="http://schemas.microsoft.com/office/drawing/2014/main" id="{9E6224A6-9C39-165B-525E-C3086C3916CE}"/>
              </a:ext>
            </a:extLst>
          </p:cNvPr>
          <p:cNvSpPr>
            <a:spLocks noGrp="1"/>
          </p:cNvSpPr>
          <p:nvPr>
            <p:ph type="body" sz="quarter" idx="10" hasCustomPrompt="1"/>
          </p:nvPr>
        </p:nvSpPr>
        <p:spPr>
          <a:xfrm>
            <a:off x="548640" y="548640"/>
            <a:ext cx="5852160" cy="2743200"/>
          </a:xfrm>
        </p:spPr>
        <p:txBody>
          <a:bodyPr anchor="ctr"/>
          <a:lstStyle>
            <a:lvl1pPr>
              <a:defRPr sz="3600">
                <a:solidFill>
                  <a:schemeClr val="bg1"/>
                </a:solidFill>
                <a:latin typeface="Aptos" panose="020B0004020202020204" pitchFamily="34" charset="0"/>
              </a:defRPr>
            </a:lvl1pPr>
          </a:lstStyle>
          <a:p>
            <a:pPr lvl="0"/>
            <a:r>
              <a:rPr lang="en-GB" noProof="0"/>
              <a:t>Click to edit text</a:t>
            </a:r>
          </a:p>
        </p:txBody>
      </p:sp>
    </p:spTree>
    <p:extLst>
      <p:ext uri="{BB962C8B-B14F-4D97-AF65-F5344CB8AC3E}">
        <p14:creationId xmlns:p14="http://schemas.microsoft.com/office/powerpoint/2010/main" val="8707935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3_Overlay - Slate - No Image">
    <p:bg>
      <p:bgPr>
        <a:solidFill>
          <a:schemeClr val="accent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E1B643-28C5-B02D-300F-06734BA37F12}"/>
              </a:ext>
            </a:extLst>
          </p:cNvPr>
          <p:cNvPicPr>
            <a:picLocks noChangeAspect="1"/>
          </p:cNvPicPr>
          <p:nvPr userDrawn="1"/>
        </p:nvPicPr>
        <p:blipFill>
          <a:blip r:embed="rId2"/>
          <a:srcRect/>
          <a:stretch/>
        </p:blipFill>
        <p:spPr>
          <a:xfrm>
            <a:off x="0" y="0"/>
            <a:ext cx="9144000" cy="5143500"/>
          </a:xfrm>
          <a:prstGeom prst="rect">
            <a:avLst/>
          </a:prstGeom>
        </p:spPr>
      </p:pic>
      <p:sp>
        <p:nvSpPr>
          <p:cNvPr id="3" name="Rectangle 2">
            <a:extLst>
              <a:ext uri="{FF2B5EF4-FFF2-40B4-BE49-F238E27FC236}">
                <a16:creationId xmlns:a16="http://schemas.microsoft.com/office/drawing/2014/main" id="{A6B03C06-CDCC-72B1-6249-C0B70DDB27EB}"/>
              </a:ext>
            </a:extLst>
          </p:cNvPr>
          <p:cNvSpPr/>
          <p:nvPr userDrawn="1"/>
        </p:nvSpPr>
        <p:spPr>
          <a:xfrm>
            <a:off x="0" y="0"/>
            <a:ext cx="9143999" cy="5143500"/>
          </a:xfrm>
          <a:prstGeom prst="rect">
            <a:avLst/>
          </a:prstGeom>
          <a:gradFill>
            <a:gsLst>
              <a:gs pos="0">
                <a:schemeClr val="accent4"/>
              </a:gs>
              <a:gs pos="100000">
                <a:schemeClr val="accent4">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latin typeface="Aptos" panose="020B0004020202020204" pitchFamily="34" charset="0"/>
            </a:endParaRPr>
          </a:p>
        </p:txBody>
      </p:sp>
      <p:pic>
        <p:nvPicPr>
          <p:cNvPr id="4" name="Picture 3">
            <a:extLst>
              <a:ext uri="{FF2B5EF4-FFF2-40B4-BE49-F238E27FC236}">
                <a16:creationId xmlns:a16="http://schemas.microsoft.com/office/drawing/2014/main" id="{453F9BDF-9344-31C8-17FF-07307F464E84}"/>
              </a:ext>
            </a:extLst>
          </p:cNvPr>
          <p:cNvPicPr>
            <a:picLocks noChangeAspect="1"/>
          </p:cNvPicPr>
          <p:nvPr userDrawn="1"/>
        </p:nvPicPr>
        <p:blipFill>
          <a:blip r:embed="rId3"/>
          <a:srcRect/>
          <a:stretch/>
        </p:blipFill>
        <p:spPr>
          <a:xfrm>
            <a:off x="1" y="4667250"/>
            <a:ext cx="9144000" cy="476250"/>
          </a:xfrm>
          <a:prstGeom prst="rect">
            <a:avLst/>
          </a:prstGeom>
        </p:spPr>
      </p:pic>
      <p:pic>
        <p:nvPicPr>
          <p:cNvPr id="5" name="Picture 4" descr="A close-up of a person's face&#10;&#10;Description automatically generated">
            <a:extLst>
              <a:ext uri="{FF2B5EF4-FFF2-40B4-BE49-F238E27FC236}">
                <a16:creationId xmlns:a16="http://schemas.microsoft.com/office/drawing/2014/main" id="{E6CF53F3-6BBC-6141-7AD9-9B676D2D752A}"/>
              </a:ext>
            </a:extLst>
          </p:cNvPr>
          <p:cNvPicPr>
            <a:picLocks noChangeAspect="1"/>
          </p:cNvPicPr>
          <p:nvPr userDrawn="1"/>
        </p:nvPicPr>
        <p:blipFill>
          <a:blip r:embed="rId4"/>
          <a:stretch>
            <a:fillRect/>
          </a:stretch>
        </p:blipFill>
        <p:spPr>
          <a:xfrm>
            <a:off x="205790" y="4917128"/>
            <a:ext cx="777240" cy="150760"/>
          </a:xfrm>
          <a:prstGeom prst="rect">
            <a:avLst/>
          </a:prstGeom>
        </p:spPr>
      </p:pic>
      <p:sp>
        <p:nvSpPr>
          <p:cNvPr id="6" name="TextBox 5">
            <a:extLst>
              <a:ext uri="{FF2B5EF4-FFF2-40B4-BE49-F238E27FC236}">
                <a16:creationId xmlns:a16="http://schemas.microsoft.com/office/drawing/2014/main" id="{4F81FC54-8330-C77E-1042-B3BFE7F3D544}"/>
              </a:ext>
            </a:extLst>
          </p:cNvPr>
          <p:cNvSpPr txBox="1"/>
          <p:nvPr userDrawn="1"/>
        </p:nvSpPr>
        <p:spPr>
          <a:xfrm>
            <a:off x="3978889" y="4974336"/>
            <a:ext cx="1186222" cy="61555"/>
          </a:xfrm>
          <a:prstGeom prst="rect">
            <a:avLst/>
          </a:prstGeom>
          <a:noFill/>
        </p:spPr>
        <p:txBody>
          <a:bodyPr wrap="none" lIns="0" tIns="0" rIns="0" bIns="0" rtlCol="0">
            <a:spAutoFit/>
          </a:bodyPr>
          <a:lstStyle/>
          <a:p>
            <a:pPr algn="ctr"/>
            <a:r>
              <a:rPr lang="en-GB" sz="400" noProof="0">
                <a:solidFill>
                  <a:schemeClr val="bg1">
                    <a:lumMod val="65000"/>
                  </a:schemeClr>
                </a:solidFill>
                <a:effectLst/>
                <a:latin typeface="Aptos" panose="020B0004020202020204" pitchFamily="34" charset="0"/>
              </a:rPr>
              <a:t>© 2024 Euromonitor International. All rights reserved.</a:t>
            </a:r>
            <a:endParaRPr lang="en-GB" sz="400" noProof="0">
              <a:solidFill>
                <a:schemeClr val="bg1">
                  <a:lumMod val="65000"/>
                </a:schemeClr>
              </a:solidFill>
              <a:latin typeface="Aptos" panose="020B0004020202020204" pitchFamily="34" charset="0"/>
            </a:endParaRPr>
          </a:p>
        </p:txBody>
      </p:sp>
      <p:sp>
        <p:nvSpPr>
          <p:cNvPr id="13" name="Text Placeholder 12">
            <a:extLst>
              <a:ext uri="{FF2B5EF4-FFF2-40B4-BE49-F238E27FC236}">
                <a16:creationId xmlns:a16="http://schemas.microsoft.com/office/drawing/2014/main" id="{9E6224A6-9C39-165B-525E-C3086C3916CE}"/>
              </a:ext>
            </a:extLst>
          </p:cNvPr>
          <p:cNvSpPr>
            <a:spLocks noGrp="1"/>
          </p:cNvSpPr>
          <p:nvPr>
            <p:ph type="body" sz="quarter" idx="10" hasCustomPrompt="1"/>
          </p:nvPr>
        </p:nvSpPr>
        <p:spPr>
          <a:xfrm>
            <a:off x="548640" y="548640"/>
            <a:ext cx="5852160" cy="2743200"/>
          </a:xfrm>
        </p:spPr>
        <p:txBody>
          <a:bodyPr anchor="ctr"/>
          <a:lstStyle>
            <a:lvl1pPr>
              <a:defRPr sz="3600">
                <a:solidFill>
                  <a:schemeClr val="bg1"/>
                </a:solidFill>
                <a:latin typeface="Aptos" panose="020B0004020202020204" pitchFamily="34" charset="0"/>
              </a:defRPr>
            </a:lvl1pPr>
          </a:lstStyle>
          <a:p>
            <a:pPr lvl="0"/>
            <a:r>
              <a:rPr lang="en-GB" noProof="0"/>
              <a:t>Click to edit text</a:t>
            </a:r>
          </a:p>
        </p:txBody>
      </p:sp>
    </p:spTree>
    <p:extLst>
      <p:ext uri="{BB962C8B-B14F-4D97-AF65-F5344CB8AC3E}">
        <p14:creationId xmlns:p14="http://schemas.microsoft.com/office/powerpoint/2010/main" val="34202429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4_Overlay - Slate - No Image">
    <p:bg>
      <p:bgPr>
        <a:solidFill>
          <a:schemeClr val="accent1"/>
        </a:solidFill>
        <a:effectLst/>
      </p:bgPr>
    </p:bg>
    <p:spTree>
      <p:nvGrpSpPr>
        <p:cNvPr id="1" name=""/>
        <p:cNvGrpSpPr/>
        <p:nvPr/>
      </p:nvGrpSpPr>
      <p:grpSpPr>
        <a:xfrm>
          <a:off x="0" y="0"/>
          <a:ext cx="0" cy="0"/>
          <a:chOff x="0" y="0"/>
          <a:chExt cx="0" cy="0"/>
        </a:xfrm>
      </p:grpSpPr>
      <p:pic>
        <p:nvPicPr>
          <p:cNvPr id="7" name="Picture 6" descr="A yellow and orange curved lines&#10;&#10;Description automatically generated">
            <a:extLst>
              <a:ext uri="{FF2B5EF4-FFF2-40B4-BE49-F238E27FC236}">
                <a16:creationId xmlns:a16="http://schemas.microsoft.com/office/drawing/2014/main" id="{DAB3EB0D-2B43-919F-0E0C-BB9F1CA8A8AA}"/>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1" name="Content Placeholder 10">
            <a:extLst>
              <a:ext uri="{FF2B5EF4-FFF2-40B4-BE49-F238E27FC236}">
                <a16:creationId xmlns:a16="http://schemas.microsoft.com/office/drawing/2014/main" id="{90E46D6A-832D-BAB2-7F41-3A969958A5A0}"/>
              </a:ext>
            </a:extLst>
          </p:cNvPr>
          <p:cNvSpPr>
            <a:spLocks noGrp="1"/>
          </p:cNvSpPr>
          <p:nvPr>
            <p:ph sz="quarter" idx="10" hasCustomPrompt="1"/>
          </p:nvPr>
        </p:nvSpPr>
        <p:spPr>
          <a:xfrm>
            <a:off x="1188720" y="914400"/>
            <a:ext cx="6400800" cy="2377440"/>
          </a:xfrm>
        </p:spPr>
        <p:txBody>
          <a:bodyPr/>
          <a:lstStyle>
            <a:lvl1pPr>
              <a:lnSpc>
                <a:spcPct val="110000"/>
              </a:lnSpc>
              <a:defRPr sz="2000"/>
            </a:lvl1pPr>
          </a:lstStyle>
          <a:p>
            <a:pPr lvl="0"/>
            <a:r>
              <a:rPr lang="en-GB" noProof="0"/>
              <a:t>“Neque porro quisquam est, qui dolorem ipsum quia dolor sit amet, consectetur, adipisci velit, sed quia non numquam eius modi tempora incidunt ut labore et dolore magnam aliquam quaerat voluptatem. Ut enim ad minima veniam, quis nostrum exercitationem ullam corporis suscipit laboriosam, nisi ut aliquid ex ea commodi consequatur.” </a:t>
            </a:r>
          </a:p>
        </p:txBody>
      </p:sp>
      <p:sp>
        <p:nvSpPr>
          <p:cNvPr id="12" name="Content Placeholder 10">
            <a:extLst>
              <a:ext uri="{FF2B5EF4-FFF2-40B4-BE49-F238E27FC236}">
                <a16:creationId xmlns:a16="http://schemas.microsoft.com/office/drawing/2014/main" id="{A4974411-725F-421F-1085-731DD5B53C69}"/>
              </a:ext>
            </a:extLst>
          </p:cNvPr>
          <p:cNvSpPr>
            <a:spLocks noGrp="1"/>
          </p:cNvSpPr>
          <p:nvPr>
            <p:ph sz="quarter" idx="11" hasCustomPrompt="1"/>
          </p:nvPr>
        </p:nvSpPr>
        <p:spPr>
          <a:xfrm>
            <a:off x="1188720" y="3474720"/>
            <a:ext cx="6400800" cy="274320"/>
          </a:xfrm>
        </p:spPr>
        <p:txBody>
          <a:bodyPr/>
          <a:lstStyle>
            <a:lvl1pPr>
              <a:lnSpc>
                <a:spcPct val="110000"/>
              </a:lnSpc>
              <a:defRPr sz="1600" b="1"/>
            </a:lvl1pPr>
          </a:lstStyle>
          <a:p>
            <a:pPr lvl="0"/>
            <a:r>
              <a:rPr lang="en-GB" noProof="0"/>
              <a:t>First Last</a:t>
            </a:r>
          </a:p>
        </p:txBody>
      </p:sp>
      <p:sp>
        <p:nvSpPr>
          <p:cNvPr id="14" name="Content Placeholder 10">
            <a:extLst>
              <a:ext uri="{FF2B5EF4-FFF2-40B4-BE49-F238E27FC236}">
                <a16:creationId xmlns:a16="http://schemas.microsoft.com/office/drawing/2014/main" id="{2CBD7287-AC5F-1CD9-2B60-2E69C0A86A4E}"/>
              </a:ext>
            </a:extLst>
          </p:cNvPr>
          <p:cNvSpPr>
            <a:spLocks noGrp="1"/>
          </p:cNvSpPr>
          <p:nvPr>
            <p:ph sz="quarter" idx="12" hasCustomPrompt="1"/>
          </p:nvPr>
        </p:nvSpPr>
        <p:spPr>
          <a:xfrm>
            <a:off x="1188720" y="3840480"/>
            <a:ext cx="6400800" cy="274320"/>
          </a:xfrm>
        </p:spPr>
        <p:txBody>
          <a:bodyPr/>
          <a:lstStyle>
            <a:lvl1pPr>
              <a:lnSpc>
                <a:spcPct val="110000"/>
              </a:lnSpc>
              <a:defRPr sz="1400"/>
            </a:lvl1pPr>
          </a:lstStyle>
          <a:p>
            <a:pPr lvl="0"/>
            <a:r>
              <a:rPr lang="en-GB" noProof="0"/>
              <a:t>Title</a:t>
            </a:r>
          </a:p>
        </p:txBody>
      </p:sp>
      <p:pic>
        <p:nvPicPr>
          <p:cNvPr id="16" name="Picture 15">
            <a:extLst>
              <a:ext uri="{FF2B5EF4-FFF2-40B4-BE49-F238E27FC236}">
                <a16:creationId xmlns:a16="http://schemas.microsoft.com/office/drawing/2014/main" id="{AAA94864-B044-79CD-2A4E-FCFB8613FF85}"/>
              </a:ext>
            </a:extLst>
          </p:cNvPr>
          <p:cNvPicPr>
            <a:picLocks noChangeAspect="1"/>
          </p:cNvPicPr>
          <p:nvPr userDrawn="1"/>
        </p:nvPicPr>
        <p:blipFill>
          <a:blip r:embed="rId3"/>
          <a:srcRect/>
          <a:stretch/>
        </p:blipFill>
        <p:spPr>
          <a:xfrm>
            <a:off x="0" y="4667250"/>
            <a:ext cx="9144000" cy="476250"/>
          </a:xfrm>
          <a:prstGeom prst="rect">
            <a:avLst/>
          </a:prstGeom>
        </p:spPr>
      </p:pic>
      <p:pic>
        <p:nvPicPr>
          <p:cNvPr id="17" name="Picture 16" descr="A close-up of a person's face&#10;&#10;Description automatically generated">
            <a:extLst>
              <a:ext uri="{FF2B5EF4-FFF2-40B4-BE49-F238E27FC236}">
                <a16:creationId xmlns:a16="http://schemas.microsoft.com/office/drawing/2014/main" id="{E5C30EEE-EDC3-A17D-3552-909B39E2E0DF}"/>
              </a:ext>
            </a:extLst>
          </p:cNvPr>
          <p:cNvPicPr>
            <a:picLocks noChangeAspect="1"/>
          </p:cNvPicPr>
          <p:nvPr userDrawn="1"/>
        </p:nvPicPr>
        <p:blipFill>
          <a:blip r:embed="rId4"/>
          <a:stretch>
            <a:fillRect/>
          </a:stretch>
        </p:blipFill>
        <p:spPr>
          <a:xfrm>
            <a:off x="205790" y="4917128"/>
            <a:ext cx="777240" cy="150760"/>
          </a:xfrm>
          <a:prstGeom prst="rect">
            <a:avLst/>
          </a:prstGeom>
        </p:spPr>
      </p:pic>
      <p:sp>
        <p:nvSpPr>
          <p:cNvPr id="18" name="TextBox 17">
            <a:extLst>
              <a:ext uri="{FF2B5EF4-FFF2-40B4-BE49-F238E27FC236}">
                <a16:creationId xmlns:a16="http://schemas.microsoft.com/office/drawing/2014/main" id="{5E35F161-9091-EB74-74D2-322A82C72E94}"/>
              </a:ext>
            </a:extLst>
          </p:cNvPr>
          <p:cNvSpPr txBox="1"/>
          <p:nvPr userDrawn="1"/>
        </p:nvSpPr>
        <p:spPr>
          <a:xfrm>
            <a:off x="3978889" y="4974336"/>
            <a:ext cx="1186222" cy="61555"/>
          </a:xfrm>
          <a:prstGeom prst="rect">
            <a:avLst/>
          </a:prstGeom>
          <a:noFill/>
        </p:spPr>
        <p:txBody>
          <a:bodyPr wrap="none" lIns="0" tIns="0" rIns="0" bIns="0" rtlCol="0">
            <a:spAutoFit/>
          </a:bodyPr>
          <a:lstStyle/>
          <a:p>
            <a:pPr algn="ctr"/>
            <a:r>
              <a:rPr lang="en-GB" sz="400" noProof="0">
                <a:solidFill>
                  <a:schemeClr val="bg1">
                    <a:lumMod val="65000"/>
                  </a:schemeClr>
                </a:solidFill>
                <a:effectLst/>
                <a:latin typeface="Aptos" panose="020B0004020202020204" pitchFamily="34" charset="0"/>
              </a:rPr>
              <a:t>© 2024 Euromonitor International. All rights reserved.</a:t>
            </a:r>
            <a:endParaRPr lang="en-GB" sz="400" noProof="0">
              <a:solidFill>
                <a:schemeClr val="bg1">
                  <a:lumMod val="65000"/>
                </a:schemeClr>
              </a:solidFill>
              <a:latin typeface="Aptos" panose="020B0004020202020204" pitchFamily="34" charset="0"/>
            </a:endParaRPr>
          </a:p>
        </p:txBody>
      </p:sp>
      <p:sp>
        <p:nvSpPr>
          <p:cNvPr id="19" name="Slide Number Placeholder 5">
            <a:extLst>
              <a:ext uri="{FF2B5EF4-FFF2-40B4-BE49-F238E27FC236}">
                <a16:creationId xmlns:a16="http://schemas.microsoft.com/office/drawing/2014/main" id="{2350FDBA-0F52-E936-C8B8-6781171DF51F}"/>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noProof="0" smtClean="0"/>
              <a:pPr/>
              <a:t>‹#›</a:t>
            </a:fld>
            <a:endParaRPr lang="en-GB" noProof="0"/>
          </a:p>
        </p:txBody>
      </p:sp>
    </p:spTree>
    <p:extLst>
      <p:ext uri="{BB962C8B-B14F-4D97-AF65-F5344CB8AC3E}">
        <p14:creationId xmlns:p14="http://schemas.microsoft.com/office/powerpoint/2010/main" val="1038149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5_Overlay - Slate - No Image">
    <p:bg>
      <p:bgPr>
        <a:solidFill>
          <a:schemeClr val="accent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E815F4-7E8B-AF2D-5FE7-8A2C24B68CA4}"/>
              </a:ext>
            </a:extLst>
          </p:cNvPr>
          <p:cNvPicPr>
            <a:picLocks noChangeAspect="1"/>
          </p:cNvPicPr>
          <p:nvPr userDrawn="1"/>
        </p:nvPicPr>
        <p:blipFill>
          <a:blip r:embed="rId2"/>
          <a:srcRect/>
          <a:stretch/>
        </p:blipFill>
        <p:spPr>
          <a:xfrm>
            <a:off x="0" y="0"/>
            <a:ext cx="9144000" cy="5143500"/>
          </a:xfrm>
          <a:prstGeom prst="rect">
            <a:avLst/>
          </a:prstGeom>
        </p:spPr>
      </p:pic>
      <p:sp>
        <p:nvSpPr>
          <p:cNvPr id="11" name="Content Placeholder 10">
            <a:extLst>
              <a:ext uri="{FF2B5EF4-FFF2-40B4-BE49-F238E27FC236}">
                <a16:creationId xmlns:a16="http://schemas.microsoft.com/office/drawing/2014/main" id="{90E46D6A-832D-BAB2-7F41-3A969958A5A0}"/>
              </a:ext>
            </a:extLst>
          </p:cNvPr>
          <p:cNvSpPr>
            <a:spLocks noGrp="1"/>
          </p:cNvSpPr>
          <p:nvPr>
            <p:ph sz="quarter" idx="10" hasCustomPrompt="1"/>
          </p:nvPr>
        </p:nvSpPr>
        <p:spPr>
          <a:xfrm>
            <a:off x="1188720" y="914400"/>
            <a:ext cx="6400800" cy="2377440"/>
          </a:xfrm>
        </p:spPr>
        <p:txBody>
          <a:bodyPr/>
          <a:lstStyle>
            <a:lvl1pPr>
              <a:lnSpc>
                <a:spcPct val="110000"/>
              </a:lnSpc>
              <a:defRPr sz="2000"/>
            </a:lvl1pPr>
          </a:lstStyle>
          <a:p>
            <a:pPr lvl="0"/>
            <a:r>
              <a:rPr lang="en-GB" noProof="0"/>
              <a:t>“Neque porro quisquam est, qui dolorem ipsum quia dolor sit amet, consectetur, adipisci velit, sed quia non numquam eius modi tempora incidunt ut labore et dolore magnam aliquam quaerat voluptatem. Ut enim ad minima veniam, quis nostrum exercitationem ullam corporis suscipit laboriosam, nisi ut aliquid ex ea commodi consequatur.” </a:t>
            </a:r>
          </a:p>
        </p:txBody>
      </p:sp>
      <p:sp>
        <p:nvSpPr>
          <p:cNvPr id="12" name="Content Placeholder 10">
            <a:extLst>
              <a:ext uri="{FF2B5EF4-FFF2-40B4-BE49-F238E27FC236}">
                <a16:creationId xmlns:a16="http://schemas.microsoft.com/office/drawing/2014/main" id="{A4974411-725F-421F-1085-731DD5B53C69}"/>
              </a:ext>
            </a:extLst>
          </p:cNvPr>
          <p:cNvSpPr>
            <a:spLocks noGrp="1"/>
          </p:cNvSpPr>
          <p:nvPr>
            <p:ph sz="quarter" idx="11" hasCustomPrompt="1"/>
          </p:nvPr>
        </p:nvSpPr>
        <p:spPr>
          <a:xfrm>
            <a:off x="1188720" y="3474720"/>
            <a:ext cx="6400800" cy="274320"/>
          </a:xfrm>
        </p:spPr>
        <p:txBody>
          <a:bodyPr/>
          <a:lstStyle>
            <a:lvl1pPr>
              <a:lnSpc>
                <a:spcPct val="110000"/>
              </a:lnSpc>
              <a:defRPr sz="1600" b="1"/>
            </a:lvl1pPr>
          </a:lstStyle>
          <a:p>
            <a:pPr lvl="0"/>
            <a:r>
              <a:rPr lang="en-GB" noProof="0"/>
              <a:t>First Last</a:t>
            </a:r>
          </a:p>
        </p:txBody>
      </p:sp>
      <p:sp>
        <p:nvSpPr>
          <p:cNvPr id="14" name="Content Placeholder 10">
            <a:extLst>
              <a:ext uri="{FF2B5EF4-FFF2-40B4-BE49-F238E27FC236}">
                <a16:creationId xmlns:a16="http://schemas.microsoft.com/office/drawing/2014/main" id="{2CBD7287-AC5F-1CD9-2B60-2E69C0A86A4E}"/>
              </a:ext>
            </a:extLst>
          </p:cNvPr>
          <p:cNvSpPr>
            <a:spLocks noGrp="1"/>
          </p:cNvSpPr>
          <p:nvPr>
            <p:ph sz="quarter" idx="12" hasCustomPrompt="1"/>
          </p:nvPr>
        </p:nvSpPr>
        <p:spPr>
          <a:xfrm>
            <a:off x="1188720" y="3840480"/>
            <a:ext cx="6400800" cy="274320"/>
          </a:xfrm>
        </p:spPr>
        <p:txBody>
          <a:bodyPr/>
          <a:lstStyle>
            <a:lvl1pPr>
              <a:lnSpc>
                <a:spcPct val="110000"/>
              </a:lnSpc>
              <a:defRPr sz="1400"/>
            </a:lvl1pPr>
          </a:lstStyle>
          <a:p>
            <a:pPr lvl="0"/>
            <a:r>
              <a:rPr lang="en-GB" noProof="0"/>
              <a:t>Title</a:t>
            </a:r>
          </a:p>
        </p:txBody>
      </p:sp>
      <p:pic>
        <p:nvPicPr>
          <p:cNvPr id="3" name="Picture 2">
            <a:extLst>
              <a:ext uri="{FF2B5EF4-FFF2-40B4-BE49-F238E27FC236}">
                <a16:creationId xmlns:a16="http://schemas.microsoft.com/office/drawing/2014/main" id="{65495F05-80ED-BF7F-A939-6022E697FE9F}"/>
              </a:ext>
            </a:extLst>
          </p:cNvPr>
          <p:cNvPicPr>
            <a:picLocks noChangeAspect="1"/>
          </p:cNvPicPr>
          <p:nvPr userDrawn="1"/>
        </p:nvPicPr>
        <p:blipFill>
          <a:blip r:embed="rId3"/>
          <a:srcRect/>
          <a:stretch/>
        </p:blipFill>
        <p:spPr>
          <a:xfrm>
            <a:off x="0" y="4667250"/>
            <a:ext cx="9144000" cy="476250"/>
          </a:xfrm>
          <a:prstGeom prst="rect">
            <a:avLst/>
          </a:prstGeom>
        </p:spPr>
      </p:pic>
      <p:pic>
        <p:nvPicPr>
          <p:cNvPr id="8" name="Picture 7" descr="A close-up of a person's face&#10;&#10;Description automatically generated">
            <a:extLst>
              <a:ext uri="{FF2B5EF4-FFF2-40B4-BE49-F238E27FC236}">
                <a16:creationId xmlns:a16="http://schemas.microsoft.com/office/drawing/2014/main" id="{66EDB7A7-C158-CE7E-7A14-F28659CA6E40}"/>
              </a:ext>
            </a:extLst>
          </p:cNvPr>
          <p:cNvPicPr>
            <a:picLocks noChangeAspect="1"/>
          </p:cNvPicPr>
          <p:nvPr userDrawn="1"/>
        </p:nvPicPr>
        <p:blipFill>
          <a:blip r:embed="rId4"/>
          <a:stretch>
            <a:fillRect/>
          </a:stretch>
        </p:blipFill>
        <p:spPr>
          <a:xfrm>
            <a:off x="205790" y="4917128"/>
            <a:ext cx="777240" cy="150760"/>
          </a:xfrm>
          <a:prstGeom prst="rect">
            <a:avLst/>
          </a:prstGeom>
        </p:spPr>
      </p:pic>
      <p:sp>
        <p:nvSpPr>
          <p:cNvPr id="9" name="TextBox 8">
            <a:extLst>
              <a:ext uri="{FF2B5EF4-FFF2-40B4-BE49-F238E27FC236}">
                <a16:creationId xmlns:a16="http://schemas.microsoft.com/office/drawing/2014/main" id="{609C354B-6D50-52CA-D95E-432F73DAB57C}"/>
              </a:ext>
            </a:extLst>
          </p:cNvPr>
          <p:cNvSpPr txBox="1"/>
          <p:nvPr userDrawn="1"/>
        </p:nvSpPr>
        <p:spPr>
          <a:xfrm>
            <a:off x="3978889" y="4974336"/>
            <a:ext cx="1186222" cy="61555"/>
          </a:xfrm>
          <a:prstGeom prst="rect">
            <a:avLst/>
          </a:prstGeom>
          <a:noFill/>
        </p:spPr>
        <p:txBody>
          <a:bodyPr wrap="none" lIns="0" tIns="0" rIns="0" bIns="0" rtlCol="0">
            <a:spAutoFit/>
          </a:bodyPr>
          <a:lstStyle/>
          <a:p>
            <a:pPr algn="ctr"/>
            <a:r>
              <a:rPr lang="en-GB" sz="400" noProof="0">
                <a:solidFill>
                  <a:schemeClr val="bg1">
                    <a:lumMod val="65000"/>
                  </a:schemeClr>
                </a:solidFill>
                <a:effectLst/>
                <a:latin typeface="Aptos" panose="020B0004020202020204" pitchFamily="34" charset="0"/>
              </a:rPr>
              <a:t>© 2024 Euromonitor International. All rights reserved.</a:t>
            </a:r>
            <a:endParaRPr lang="en-GB" sz="400" noProof="0">
              <a:solidFill>
                <a:schemeClr val="bg1">
                  <a:lumMod val="65000"/>
                </a:schemeClr>
              </a:solidFill>
              <a:latin typeface="Aptos" panose="020B0004020202020204" pitchFamily="34" charset="0"/>
            </a:endParaRPr>
          </a:p>
        </p:txBody>
      </p:sp>
      <p:sp>
        <p:nvSpPr>
          <p:cNvPr id="10" name="Slide Number Placeholder 5">
            <a:extLst>
              <a:ext uri="{FF2B5EF4-FFF2-40B4-BE49-F238E27FC236}">
                <a16:creationId xmlns:a16="http://schemas.microsoft.com/office/drawing/2014/main" id="{E132BC5B-837E-C269-54AC-858B2514E1A5}"/>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noProof="0" smtClean="0"/>
              <a:pPr/>
              <a:t>‹#›</a:t>
            </a:fld>
            <a:endParaRPr lang="en-GB" noProof="0"/>
          </a:p>
        </p:txBody>
      </p:sp>
    </p:spTree>
    <p:extLst>
      <p:ext uri="{BB962C8B-B14F-4D97-AF65-F5344CB8AC3E}">
        <p14:creationId xmlns:p14="http://schemas.microsoft.com/office/powerpoint/2010/main" val="32028138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7_Overlay - Slate - No Image">
    <p:bg>
      <p:bgPr>
        <a:solidFill>
          <a:schemeClr val="accent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E815F4-7E8B-AF2D-5FE7-8A2C24B68CA4}"/>
              </a:ext>
            </a:extLst>
          </p:cNvPr>
          <p:cNvPicPr>
            <a:picLocks noChangeAspect="1"/>
          </p:cNvPicPr>
          <p:nvPr userDrawn="1"/>
        </p:nvPicPr>
        <p:blipFill>
          <a:blip r:embed="rId2"/>
          <a:srcRect/>
          <a:stretch/>
        </p:blipFill>
        <p:spPr>
          <a:xfrm>
            <a:off x="0" y="0"/>
            <a:ext cx="9144000" cy="5143500"/>
          </a:xfrm>
          <a:prstGeom prst="rect">
            <a:avLst/>
          </a:prstGeom>
        </p:spPr>
      </p:pic>
      <p:sp>
        <p:nvSpPr>
          <p:cNvPr id="11" name="Content Placeholder 10">
            <a:extLst>
              <a:ext uri="{FF2B5EF4-FFF2-40B4-BE49-F238E27FC236}">
                <a16:creationId xmlns:a16="http://schemas.microsoft.com/office/drawing/2014/main" id="{90E46D6A-832D-BAB2-7F41-3A969958A5A0}"/>
              </a:ext>
            </a:extLst>
          </p:cNvPr>
          <p:cNvSpPr>
            <a:spLocks noGrp="1"/>
          </p:cNvSpPr>
          <p:nvPr>
            <p:ph sz="quarter" idx="10" hasCustomPrompt="1"/>
          </p:nvPr>
        </p:nvSpPr>
        <p:spPr>
          <a:xfrm>
            <a:off x="1188720" y="914400"/>
            <a:ext cx="6400800" cy="2377440"/>
          </a:xfrm>
        </p:spPr>
        <p:txBody>
          <a:bodyPr/>
          <a:lstStyle>
            <a:lvl1pPr>
              <a:lnSpc>
                <a:spcPct val="110000"/>
              </a:lnSpc>
              <a:defRPr sz="2000"/>
            </a:lvl1pPr>
          </a:lstStyle>
          <a:p>
            <a:pPr lvl="0"/>
            <a:r>
              <a:rPr lang="en-GB" noProof="0"/>
              <a:t>“Neque porro quisquam est, qui dolorem ipsum quia dolor sit amet, consectetur, adipisci velit, sed quia non numquam eius modi tempora incidunt ut labore et dolore magnam aliquam quaerat voluptatem. Ut enim ad minima veniam, quis nostrum exercitationem ullam corporis suscipit laboriosam, nisi ut aliquid ex ea commodi consequatur.” </a:t>
            </a:r>
          </a:p>
        </p:txBody>
      </p:sp>
      <p:sp>
        <p:nvSpPr>
          <p:cNvPr id="12" name="Content Placeholder 10">
            <a:extLst>
              <a:ext uri="{FF2B5EF4-FFF2-40B4-BE49-F238E27FC236}">
                <a16:creationId xmlns:a16="http://schemas.microsoft.com/office/drawing/2014/main" id="{A4974411-725F-421F-1085-731DD5B53C69}"/>
              </a:ext>
            </a:extLst>
          </p:cNvPr>
          <p:cNvSpPr>
            <a:spLocks noGrp="1"/>
          </p:cNvSpPr>
          <p:nvPr>
            <p:ph sz="quarter" idx="11" hasCustomPrompt="1"/>
          </p:nvPr>
        </p:nvSpPr>
        <p:spPr>
          <a:xfrm>
            <a:off x="1188720" y="3474720"/>
            <a:ext cx="6400800" cy="274320"/>
          </a:xfrm>
        </p:spPr>
        <p:txBody>
          <a:bodyPr/>
          <a:lstStyle>
            <a:lvl1pPr>
              <a:lnSpc>
                <a:spcPct val="110000"/>
              </a:lnSpc>
              <a:defRPr sz="1600" b="1"/>
            </a:lvl1pPr>
          </a:lstStyle>
          <a:p>
            <a:pPr lvl="0"/>
            <a:r>
              <a:rPr lang="en-GB" noProof="0"/>
              <a:t>First Last</a:t>
            </a:r>
          </a:p>
        </p:txBody>
      </p:sp>
      <p:sp>
        <p:nvSpPr>
          <p:cNvPr id="14" name="Content Placeholder 10">
            <a:extLst>
              <a:ext uri="{FF2B5EF4-FFF2-40B4-BE49-F238E27FC236}">
                <a16:creationId xmlns:a16="http://schemas.microsoft.com/office/drawing/2014/main" id="{2CBD7287-AC5F-1CD9-2B60-2E69C0A86A4E}"/>
              </a:ext>
            </a:extLst>
          </p:cNvPr>
          <p:cNvSpPr>
            <a:spLocks noGrp="1"/>
          </p:cNvSpPr>
          <p:nvPr>
            <p:ph sz="quarter" idx="12" hasCustomPrompt="1"/>
          </p:nvPr>
        </p:nvSpPr>
        <p:spPr>
          <a:xfrm>
            <a:off x="1188720" y="3840480"/>
            <a:ext cx="6400800" cy="274320"/>
          </a:xfrm>
        </p:spPr>
        <p:txBody>
          <a:bodyPr/>
          <a:lstStyle>
            <a:lvl1pPr>
              <a:lnSpc>
                <a:spcPct val="110000"/>
              </a:lnSpc>
              <a:defRPr sz="1400"/>
            </a:lvl1pPr>
          </a:lstStyle>
          <a:p>
            <a:pPr lvl="0"/>
            <a:r>
              <a:rPr lang="en-GB" noProof="0"/>
              <a:t>Title</a:t>
            </a:r>
          </a:p>
        </p:txBody>
      </p:sp>
      <p:pic>
        <p:nvPicPr>
          <p:cNvPr id="3" name="Picture 2">
            <a:extLst>
              <a:ext uri="{FF2B5EF4-FFF2-40B4-BE49-F238E27FC236}">
                <a16:creationId xmlns:a16="http://schemas.microsoft.com/office/drawing/2014/main" id="{3B5A3CC0-99DE-A037-7AEF-AB20CC62ED0D}"/>
              </a:ext>
            </a:extLst>
          </p:cNvPr>
          <p:cNvPicPr>
            <a:picLocks noChangeAspect="1"/>
          </p:cNvPicPr>
          <p:nvPr userDrawn="1"/>
        </p:nvPicPr>
        <p:blipFill>
          <a:blip r:embed="rId3"/>
          <a:srcRect/>
          <a:stretch/>
        </p:blipFill>
        <p:spPr>
          <a:xfrm>
            <a:off x="0" y="4667250"/>
            <a:ext cx="9144000" cy="476250"/>
          </a:xfrm>
          <a:prstGeom prst="rect">
            <a:avLst/>
          </a:prstGeom>
        </p:spPr>
      </p:pic>
      <p:pic>
        <p:nvPicPr>
          <p:cNvPr id="7" name="Picture 6" descr="A close-up of a person's face&#10;&#10;Description automatically generated">
            <a:extLst>
              <a:ext uri="{FF2B5EF4-FFF2-40B4-BE49-F238E27FC236}">
                <a16:creationId xmlns:a16="http://schemas.microsoft.com/office/drawing/2014/main" id="{C8A01560-EB57-1E65-1D2E-6AE1934E1BB1}"/>
              </a:ext>
            </a:extLst>
          </p:cNvPr>
          <p:cNvPicPr>
            <a:picLocks noChangeAspect="1"/>
          </p:cNvPicPr>
          <p:nvPr userDrawn="1"/>
        </p:nvPicPr>
        <p:blipFill>
          <a:blip r:embed="rId4"/>
          <a:stretch>
            <a:fillRect/>
          </a:stretch>
        </p:blipFill>
        <p:spPr>
          <a:xfrm>
            <a:off x="205790" y="4917128"/>
            <a:ext cx="777240" cy="150760"/>
          </a:xfrm>
          <a:prstGeom prst="rect">
            <a:avLst/>
          </a:prstGeom>
        </p:spPr>
      </p:pic>
      <p:sp>
        <p:nvSpPr>
          <p:cNvPr id="8" name="TextBox 7">
            <a:extLst>
              <a:ext uri="{FF2B5EF4-FFF2-40B4-BE49-F238E27FC236}">
                <a16:creationId xmlns:a16="http://schemas.microsoft.com/office/drawing/2014/main" id="{27229C89-934C-A30B-5093-AC6B535D7B1E}"/>
              </a:ext>
            </a:extLst>
          </p:cNvPr>
          <p:cNvSpPr txBox="1"/>
          <p:nvPr userDrawn="1"/>
        </p:nvSpPr>
        <p:spPr>
          <a:xfrm>
            <a:off x="3978889" y="4974336"/>
            <a:ext cx="1186222" cy="61555"/>
          </a:xfrm>
          <a:prstGeom prst="rect">
            <a:avLst/>
          </a:prstGeom>
          <a:noFill/>
        </p:spPr>
        <p:txBody>
          <a:bodyPr wrap="none" lIns="0" tIns="0" rIns="0" bIns="0" rtlCol="0">
            <a:spAutoFit/>
          </a:bodyPr>
          <a:lstStyle/>
          <a:p>
            <a:pPr algn="ctr"/>
            <a:r>
              <a:rPr lang="en-GB" sz="400" noProof="0">
                <a:solidFill>
                  <a:schemeClr val="bg1">
                    <a:lumMod val="65000"/>
                  </a:schemeClr>
                </a:solidFill>
                <a:effectLst/>
                <a:latin typeface="Aptos" panose="020B0004020202020204" pitchFamily="34" charset="0"/>
              </a:rPr>
              <a:t>© 2024 Euromonitor International. All rights reserved.</a:t>
            </a:r>
            <a:endParaRPr lang="en-GB" sz="400" noProof="0">
              <a:solidFill>
                <a:schemeClr val="bg1">
                  <a:lumMod val="65000"/>
                </a:schemeClr>
              </a:solidFill>
              <a:latin typeface="Aptos" panose="020B0004020202020204" pitchFamily="34" charset="0"/>
            </a:endParaRPr>
          </a:p>
        </p:txBody>
      </p:sp>
      <p:sp>
        <p:nvSpPr>
          <p:cNvPr id="9" name="Slide Number Placeholder 5">
            <a:extLst>
              <a:ext uri="{FF2B5EF4-FFF2-40B4-BE49-F238E27FC236}">
                <a16:creationId xmlns:a16="http://schemas.microsoft.com/office/drawing/2014/main" id="{05B11496-64B1-803B-E13A-6203E0F3978E}"/>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noProof="0" smtClean="0"/>
              <a:pPr/>
              <a:t>‹#›</a:t>
            </a:fld>
            <a:endParaRPr lang="en-GB" noProof="0"/>
          </a:p>
        </p:txBody>
      </p:sp>
    </p:spTree>
    <p:extLst>
      <p:ext uri="{BB962C8B-B14F-4D97-AF65-F5344CB8AC3E}">
        <p14:creationId xmlns:p14="http://schemas.microsoft.com/office/powerpoint/2010/main" val="39451185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6_Overlay - Slate - No Image">
    <p:bg>
      <p:bgPr>
        <a:solidFill>
          <a:schemeClr val="accent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25B702-416F-A396-7C9F-308D37843AC0}"/>
              </a:ext>
            </a:extLst>
          </p:cNvPr>
          <p:cNvPicPr>
            <a:picLocks noChangeAspect="1"/>
          </p:cNvPicPr>
          <p:nvPr userDrawn="1"/>
        </p:nvPicPr>
        <p:blipFill>
          <a:blip r:embed="rId2"/>
          <a:srcRect/>
          <a:stretch/>
        </p:blipFill>
        <p:spPr>
          <a:xfrm>
            <a:off x="0" y="0"/>
            <a:ext cx="9144000" cy="5143500"/>
          </a:xfrm>
          <a:prstGeom prst="rect">
            <a:avLst/>
          </a:prstGeom>
        </p:spPr>
      </p:pic>
      <p:sp>
        <p:nvSpPr>
          <p:cNvPr id="11" name="Content Placeholder 10">
            <a:extLst>
              <a:ext uri="{FF2B5EF4-FFF2-40B4-BE49-F238E27FC236}">
                <a16:creationId xmlns:a16="http://schemas.microsoft.com/office/drawing/2014/main" id="{90E46D6A-832D-BAB2-7F41-3A969958A5A0}"/>
              </a:ext>
            </a:extLst>
          </p:cNvPr>
          <p:cNvSpPr>
            <a:spLocks noGrp="1"/>
          </p:cNvSpPr>
          <p:nvPr>
            <p:ph sz="quarter" idx="10" hasCustomPrompt="1"/>
          </p:nvPr>
        </p:nvSpPr>
        <p:spPr>
          <a:xfrm>
            <a:off x="1188720" y="914400"/>
            <a:ext cx="6400800" cy="2377440"/>
          </a:xfrm>
        </p:spPr>
        <p:txBody>
          <a:bodyPr/>
          <a:lstStyle>
            <a:lvl1pPr>
              <a:lnSpc>
                <a:spcPct val="110000"/>
              </a:lnSpc>
              <a:defRPr sz="2000">
                <a:solidFill>
                  <a:schemeClr val="bg1"/>
                </a:solidFill>
              </a:defRPr>
            </a:lvl1pPr>
          </a:lstStyle>
          <a:p>
            <a:pPr lvl="0"/>
            <a:r>
              <a:rPr lang="en-GB" noProof="0"/>
              <a:t>“Neque porro quisquam est, qui dolorem ipsum quia dolor sit amet, consectetur, adipisci velit, sed quia non numquam eius modi tempora incidunt ut labore et dolore magnam aliquam quaerat voluptatem. Ut enim ad minima veniam, quis nostrum exercitationem ullam corporis suscipit laboriosam, nisi ut aliquid ex ea commodi consequatur.” </a:t>
            </a:r>
          </a:p>
        </p:txBody>
      </p:sp>
      <p:sp>
        <p:nvSpPr>
          <p:cNvPr id="12" name="Content Placeholder 10">
            <a:extLst>
              <a:ext uri="{FF2B5EF4-FFF2-40B4-BE49-F238E27FC236}">
                <a16:creationId xmlns:a16="http://schemas.microsoft.com/office/drawing/2014/main" id="{A4974411-725F-421F-1085-731DD5B53C69}"/>
              </a:ext>
            </a:extLst>
          </p:cNvPr>
          <p:cNvSpPr>
            <a:spLocks noGrp="1"/>
          </p:cNvSpPr>
          <p:nvPr>
            <p:ph sz="quarter" idx="11" hasCustomPrompt="1"/>
          </p:nvPr>
        </p:nvSpPr>
        <p:spPr>
          <a:xfrm>
            <a:off x="1188720" y="3474720"/>
            <a:ext cx="6400800" cy="274320"/>
          </a:xfrm>
        </p:spPr>
        <p:txBody>
          <a:bodyPr/>
          <a:lstStyle>
            <a:lvl1pPr>
              <a:lnSpc>
                <a:spcPct val="110000"/>
              </a:lnSpc>
              <a:defRPr sz="1600" b="1">
                <a:solidFill>
                  <a:schemeClr val="bg1"/>
                </a:solidFill>
              </a:defRPr>
            </a:lvl1pPr>
          </a:lstStyle>
          <a:p>
            <a:pPr lvl="0"/>
            <a:r>
              <a:rPr lang="en-GB" noProof="0"/>
              <a:t>First Last</a:t>
            </a:r>
          </a:p>
        </p:txBody>
      </p:sp>
      <p:sp>
        <p:nvSpPr>
          <p:cNvPr id="14" name="Content Placeholder 10">
            <a:extLst>
              <a:ext uri="{FF2B5EF4-FFF2-40B4-BE49-F238E27FC236}">
                <a16:creationId xmlns:a16="http://schemas.microsoft.com/office/drawing/2014/main" id="{2CBD7287-AC5F-1CD9-2B60-2E69C0A86A4E}"/>
              </a:ext>
            </a:extLst>
          </p:cNvPr>
          <p:cNvSpPr>
            <a:spLocks noGrp="1"/>
          </p:cNvSpPr>
          <p:nvPr>
            <p:ph sz="quarter" idx="12" hasCustomPrompt="1"/>
          </p:nvPr>
        </p:nvSpPr>
        <p:spPr>
          <a:xfrm>
            <a:off x="1188720" y="3840480"/>
            <a:ext cx="6400800" cy="274320"/>
          </a:xfrm>
        </p:spPr>
        <p:txBody>
          <a:bodyPr/>
          <a:lstStyle>
            <a:lvl1pPr>
              <a:lnSpc>
                <a:spcPct val="110000"/>
              </a:lnSpc>
              <a:defRPr sz="1400">
                <a:solidFill>
                  <a:schemeClr val="bg1"/>
                </a:solidFill>
              </a:defRPr>
            </a:lvl1pPr>
          </a:lstStyle>
          <a:p>
            <a:pPr lvl="0"/>
            <a:r>
              <a:rPr lang="en-GB" noProof="0"/>
              <a:t>Title</a:t>
            </a:r>
          </a:p>
        </p:txBody>
      </p:sp>
      <p:pic>
        <p:nvPicPr>
          <p:cNvPr id="7" name="Picture 6">
            <a:extLst>
              <a:ext uri="{FF2B5EF4-FFF2-40B4-BE49-F238E27FC236}">
                <a16:creationId xmlns:a16="http://schemas.microsoft.com/office/drawing/2014/main" id="{BC144B69-B0CC-744E-138F-0F1E2366ECFC}"/>
              </a:ext>
            </a:extLst>
          </p:cNvPr>
          <p:cNvPicPr>
            <a:picLocks noChangeAspect="1"/>
          </p:cNvPicPr>
          <p:nvPr userDrawn="1"/>
        </p:nvPicPr>
        <p:blipFill>
          <a:blip r:embed="rId3"/>
          <a:srcRect/>
          <a:stretch/>
        </p:blipFill>
        <p:spPr>
          <a:xfrm>
            <a:off x="0" y="4667250"/>
            <a:ext cx="9144000" cy="476250"/>
          </a:xfrm>
          <a:prstGeom prst="rect">
            <a:avLst/>
          </a:prstGeom>
        </p:spPr>
      </p:pic>
      <p:pic>
        <p:nvPicPr>
          <p:cNvPr id="8" name="Picture 7" descr="A close-up of a person's face&#10;&#10;Description automatically generated">
            <a:extLst>
              <a:ext uri="{FF2B5EF4-FFF2-40B4-BE49-F238E27FC236}">
                <a16:creationId xmlns:a16="http://schemas.microsoft.com/office/drawing/2014/main" id="{BCD5308A-4E8A-C693-CD64-E4AF17D2C3A2}"/>
              </a:ext>
            </a:extLst>
          </p:cNvPr>
          <p:cNvPicPr>
            <a:picLocks noChangeAspect="1"/>
          </p:cNvPicPr>
          <p:nvPr userDrawn="1"/>
        </p:nvPicPr>
        <p:blipFill>
          <a:blip r:embed="rId4"/>
          <a:stretch>
            <a:fillRect/>
          </a:stretch>
        </p:blipFill>
        <p:spPr>
          <a:xfrm>
            <a:off x="205790" y="4917128"/>
            <a:ext cx="777240" cy="150760"/>
          </a:xfrm>
          <a:prstGeom prst="rect">
            <a:avLst/>
          </a:prstGeom>
        </p:spPr>
      </p:pic>
      <p:sp>
        <p:nvSpPr>
          <p:cNvPr id="9" name="TextBox 8">
            <a:extLst>
              <a:ext uri="{FF2B5EF4-FFF2-40B4-BE49-F238E27FC236}">
                <a16:creationId xmlns:a16="http://schemas.microsoft.com/office/drawing/2014/main" id="{37D9C52A-580D-9AA6-7658-9E37572B0FDE}"/>
              </a:ext>
            </a:extLst>
          </p:cNvPr>
          <p:cNvSpPr txBox="1"/>
          <p:nvPr userDrawn="1"/>
        </p:nvSpPr>
        <p:spPr>
          <a:xfrm>
            <a:off x="3978889" y="4974336"/>
            <a:ext cx="1186222" cy="61555"/>
          </a:xfrm>
          <a:prstGeom prst="rect">
            <a:avLst/>
          </a:prstGeom>
          <a:noFill/>
        </p:spPr>
        <p:txBody>
          <a:bodyPr wrap="none" lIns="0" tIns="0" rIns="0" bIns="0" rtlCol="0">
            <a:spAutoFit/>
          </a:bodyPr>
          <a:lstStyle/>
          <a:p>
            <a:pPr algn="ctr"/>
            <a:r>
              <a:rPr lang="en-GB" sz="400" noProof="0">
                <a:solidFill>
                  <a:schemeClr val="bg1">
                    <a:lumMod val="65000"/>
                  </a:schemeClr>
                </a:solidFill>
                <a:effectLst/>
                <a:latin typeface="Aptos" panose="020B0004020202020204" pitchFamily="34" charset="0"/>
              </a:rPr>
              <a:t>© 2024 Euromonitor International. All rights reserved.</a:t>
            </a:r>
            <a:endParaRPr lang="en-GB" sz="400" noProof="0">
              <a:solidFill>
                <a:schemeClr val="bg1">
                  <a:lumMod val="65000"/>
                </a:schemeClr>
              </a:solidFill>
              <a:latin typeface="Aptos" panose="020B0004020202020204" pitchFamily="34" charset="0"/>
            </a:endParaRPr>
          </a:p>
        </p:txBody>
      </p:sp>
      <p:sp>
        <p:nvSpPr>
          <p:cNvPr id="10" name="Slide Number Placeholder 5">
            <a:extLst>
              <a:ext uri="{FF2B5EF4-FFF2-40B4-BE49-F238E27FC236}">
                <a16:creationId xmlns:a16="http://schemas.microsoft.com/office/drawing/2014/main" id="{B238E18C-A5AE-CD3B-6DA6-E057532E2B08}"/>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noProof="0" smtClean="0"/>
              <a:pPr/>
              <a:t>‹#›</a:t>
            </a:fld>
            <a:endParaRPr lang="en-GB" noProof="0"/>
          </a:p>
        </p:txBody>
      </p:sp>
    </p:spTree>
    <p:extLst>
      <p:ext uri="{BB962C8B-B14F-4D97-AF65-F5344CB8AC3E}">
        <p14:creationId xmlns:p14="http://schemas.microsoft.com/office/powerpoint/2010/main" val="4288203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8_Overlay - Slate - No Image">
    <p:bg>
      <p:bgPr>
        <a:solidFill>
          <a:schemeClr val="accent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336A99-CB51-C5C0-BDAF-55C4D75E6588}"/>
              </a:ext>
            </a:extLst>
          </p:cNvPr>
          <p:cNvPicPr>
            <a:picLocks noChangeAspect="1"/>
          </p:cNvPicPr>
          <p:nvPr userDrawn="1"/>
        </p:nvPicPr>
        <p:blipFill>
          <a:blip r:embed="rId2"/>
          <a:srcRect/>
          <a:stretch/>
        </p:blipFill>
        <p:spPr>
          <a:xfrm>
            <a:off x="0" y="0"/>
            <a:ext cx="9144000" cy="5143500"/>
          </a:xfrm>
          <a:prstGeom prst="rect">
            <a:avLst/>
          </a:prstGeom>
        </p:spPr>
      </p:pic>
      <p:sp>
        <p:nvSpPr>
          <p:cNvPr id="11" name="Content Placeholder 10">
            <a:extLst>
              <a:ext uri="{FF2B5EF4-FFF2-40B4-BE49-F238E27FC236}">
                <a16:creationId xmlns:a16="http://schemas.microsoft.com/office/drawing/2014/main" id="{90E46D6A-832D-BAB2-7F41-3A969958A5A0}"/>
              </a:ext>
            </a:extLst>
          </p:cNvPr>
          <p:cNvSpPr>
            <a:spLocks noGrp="1"/>
          </p:cNvSpPr>
          <p:nvPr>
            <p:ph sz="quarter" idx="10" hasCustomPrompt="1"/>
          </p:nvPr>
        </p:nvSpPr>
        <p:spPr>
          <a:xfrm>
            <a:off x="1188720" y="914400"/>
            <a:ext cx="6400800" cy="2377440"/>
          </a:xfrm>
        </p:spPr>
        <p:txBody>
          <a:bodyPr/>
          <a:lstStyle>
            <a:lvl1pPr>
              <a:lnSpc>
                <a:spcPct val="110000"/>
              </a:lnSpc>
              <a:defRPr sz="2000">
                <a:solidFill>
                  <a:schemeClr val="bg1"/>
                </a:solidFill>
              </a:defRPr>
            </a:lvl1pPr>
          </a:lstStyle>
          <a:p>
            <a:pPr lvl="0"/>
            <a:r>
              <a:rPr lang="en-GB" noProof="0"/>
              <a:t>“Neque porro quisquam est, qui dolorem ipsum quia dolor sit amet, consectetur, adipisci velit, sed quia non numquam eius modi tempora incidunt ut labore et dolore magnam aliquam quaerat voluptatem. Ut enim ad minima veniam, quis nostrum exercitationem ullam corporis suscipit laboriosam, nisi ut aliquid ex ea commodi consequatur.” </a:t>
            </a:r>
          </a:p>
        </p:txBody>
      </p:sp>
      <p:sp>
        <p:nvSpPr>
          <p:cNvPr id="12" name="Content Placeholder 10">
            <a:extLst>
              <a:ext uri="{FF2B5EF4-FFF2-40B4-BE49-F238E27FC236}">
                <a16:creationId xmlns:a16="http://schemas.microsoft.com/office/drawing/2014/main" id="{A4974411-725F-421F-1085-731DD5B53C69}"/>
              </a:ext>
            </a:extLst>
          </p:cNvPr>
          <p:cNvSpPr>
            <a:spLocks noGrp="1"/>
          </p:cNvSpPr>
          <p:nvPr>
            <p:ph sz="quarter" idx="11" hasCustomPrompt="1"/>
          </p:nvPr>
        </p:nvSpPr>
        <p:spPr>
          <a:xfrm>
            <a:off x="1188720" y="3474720"/>
            <a:ext cx="6400800" cy="274320"/>
          </a:xfrm>
        </p:spPr>
        <p:txBody>
          <a:bodyPr/>
          <a:lstStyle>
            <a:lvl1pPr>
              <a:lnSpc>
                <a:spcPct val="110000"/>
              </a:lnSpc>
              <a:defRPr sz="1600" b="1">
                <a:solidFill>
                  <a:schemeClr val="bg1"/>
                </a:solidFill>
              </a:defRPr>
            </a:lvl1pPr>
          </a:lstStyle>
          <a:p>
            <a:pPr lvl="0"/>
            <a:r>
              <a:rPr lang="en-GB" noProof="0"/>
              <a:t>First Last</a:t>
            </a:r>
          </a:p>
        </p:txBody>
      </p:sp>
      <p:sp>
        <p:nvSpPr>
          <p:cNvPr id="14" name="Content Placeholder 10">
            <a:extLst>
              <a:ext uri="{FF2B5EF4-FFF2-40B4-BE49-F238E27FC236}">
                <a16:creationId xmlns:a16="http://schemas.microsoft.com/office/drawing/2014/main" id="{2CBD7287-AC5F-1CD9-2B60-2E69C0A86A4E}"/>
              </a:ext>
            </a:extLst>
          </p:cNvPr>
          <p:cNvSpPr>
            <a:spLocks noGrp="1"/>
          </p:cNvSpPr>
          <p:nvPr>
            <p:ph sz="quarter" idx="12" hasCustomPrompt="1"/>
          </p:nvPr>
        </p:nvSpPr>
        <p:spPr>
          <a:xfrm>
            <a:off x="1188720" y="3840480"/>
            <a:ext cx="6400800" cy="274320"/>
          </a:xfrm>
        </p:spPr>
        <p:txBody>
          <a:bodyPr/>
          <a:lstStyle>
            <a:lvl1pPr>
              <a:lnSpc>
                <a:spcPct val="110000"/>
              </a:lnSpc>
              <a:defRPr sz="1400">
                <a:solidFill>
                  <a:schemeClr val="bg1"/>
                </a:solidFill>
              </a:defRPr>
            </a:lvl1pPr>
          </a:lstStyle>
          <a:p>
            <a:pPr lvl="0"/>
            <a:r>
              <a:rPr lang="en-GB" noProof="0"/>
              <a:t>Title</a:t>
            </a:r>
          </a:p>
        </p:txBody>
      </p:sp>
      <p:pic>
        <p:nvPicPr>
          <p:cNvPr id="7" name="Picture 6">
            <a:extLst>
              <a:ext uri="{FF2B5EF4-FFF2-40B4-BE49-F238E27FC236}">
                <a16:creationId xmlns:a16="http://schemas.microsoft.com/office/drawing/2014/main" id="{8947CA49-6437-A921-9E14-4B7ED1C0FA84}"/>
              </a:ext>
            </a:extLst>
          </p:cNvPr>
          <p:cNvPicPr>
            <a:picLocks noChangeAspect="1"/>
          </p:cNvPicPr>
          <p:nvPr userDrawn="1"/>
        </p:nvPicPr>
        <p:blipFill>
          <a:blip r:embed="rId3"/>
          <a:srcRect/>
          <a:stretch/>
        </p:blipFill>
        <p:spPr>
          <a:xfrm>
            <a:off x="0" y="4667250"/>
            <a:ext cx="9144000" cy="476250"/>
          </a:xfrm>
          <a:prstGeom prst="rect">
            <a:avLst/>
          </a:prstGeom>
        </p:spPr>
      </p:pic>
      <p:pic>
        <p:nvPicPr>
          <p:cNvPr id="8" name="Picture 7" descr="A close-up of a person's face&#10;&#10;Description automatically generated">
            <a:extLst>
              <a:ext uri="{FF2B5EF4-FFF2-40B4-BE49-F238E27FC236}">
                <a16:creationId xmlns:a16="http://schemas.microsoft.com/office/drawing/2014/main" id="{AD4B868C-2B22-E4D9-7341-4BFB961C212A}"/>
              </a:ext>
            </a:extLst>
          </p:cNvPr>
          <p:cNvPicPr>
            <a:picLocks noChangeAspect="1"/>
          </p:cNvPicPr>
          <p:nvPr userDrawn="1"/>
        </p:nvPicPr>
        <p:blipFill>
          <a:blip r:embed="rId4"/>
          <a:stretch>
            <a:fillRect/>
          </a:stretch>
        </p:blipFill>
        <p:spPr>
          <a:xfrm>
            <a:off x="205790" y="4917128"/>
            <a:ext cx="777240" cy="150760"/>
          </a:xfrm>
          <a:prstGeom prst="rect">
            <a:avLst/>
          </a:prstGeom>
        </p:spPr>
      </p:pic>
      <p:sp>
        <p:nvSpPr>
          <p:cNvPr id="9" name="TextBox 8">
            <a:extLst>
              <a:ext uri="{FF2B5EF4-FFF2-40B4-BE49-F238E27FC236}">
                <a16:creationId xmlns:a16="http://schemas.microsoft.com/office/drawing/2014/main" id="{56485237-3640-DC5A-B678-663EE1DFFAB7}"/>
              </a:ext>
            </a:extLst>
          </p:cNvPr>
          <p:cNvSpPr txBox="1"/>
          <p:nvPr userDrawn="1"/>
        </p:nvSpPr>
        <p:spPr>
          <a:xfrm>
            <a:off x="3978889" y="4974336"/>
            <a:ext cx="1186222" cy="61555"/>
          </a:xfrm>
          <a:prstGeom prst="rect">
            <a:avLst/>
          </a:prstGeom>
          <a:noFill/>
        </p:spPr>
        <p:txBody>
          <a:bodyPr wrap="none" lIns="0" tIns="0" rIns="0" bIns="0" rtlCol="0">
            <a:spAutoFit/>
          </a:bodyPr>
          <a:lstStyle/>
          <a:p>
            <a:pPr algn="ctr"/>
            <a:r>
              <a:rPr lang="en-GB" sz="400" noProof="0">
                <a:solidFill>
                  <a:schemeClr val="bg1">
                    <a:lumMod val="65000"/>
                  </a:schemeClr>
                </a:solidFill>
                <a:effectLst/>
                <a:latin typeface="Aptos" panose="020B0004020202020204" pitchFamily="34" charset="0"/>
              </a:rPr>
              <a:t>© 2024 Euromonitor International. All rights reserved.</a:t>
            </a:r>
            <a:endParaRPr lang="en-GB" sz="400" noProof="0">
              <a:solidFill>
                <a:schemeClr val="bg1">
                  <a:lumMod val="65000"/>
                </a:schemeClr>
              </a:solidFill>
              <a:latin typeface="Aptos" panose="020B0004020202020204" pitchFamily="34" charset="0"/>
            </a:endParaRPr>
          </a:p>
        </p:txBody>
      </p:sp>
      <p:sp>
        <p:nvSpPr>
          <p:cNvPr id="10" name="Slide Number Placeholder 5">
            <a:extLst>
              <a:ext uri="{FF2B5EF4-FFF2-40B4-BE49-F238E27FC236}">
                <a16:creationId xmlns:a16="http://schemas.microsoft.com/office/drawing/2014/main" id="{3FF6322F-5C7E-EC11-9F40-484C280511A8}"/>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noProof="0" smtClean="0"/>
              <a:pPr/>
              <a:t>‹#›</a:t>
            </a:fld>
            <a:endParaRPr lang="en-GB" noProof="0"/>
          </a:p>
        </p:txBody>
      </p:sp>
    </p:spTree>
    <p:extLst>
      <p:ext uri="{BB962C8B-B14F-4D97-AF65-F5344CB8AC3E}">
        <p14:creationId xmlns:p14="http://schemas.microsoft.com/office/powerpoint/2010/main" val="4140891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Break - No Image">
    <p:bg>
      <p:bgPr>
        <a:solidFill>
          <a:schemeClr val="accen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9C7C64-C32C-D9DA-0DF3-7EF4725A75B9}"/>
              </a:ext>
            </a:extLst>
          </p:cNvPr>
          <p:cNvPicPr>
            <a:picLocks noChangeAspect="1"/>
          </p:cNvPicPr>
          <p:nvPr userDrawn="1"/>
        </p:nvPicPr>
        <p:blipFill>
          <a:blip r:embed="rId2"/>
          <a:srcRect/>
          <a:stretch/>
        </p:blipFill>
        <p:spPr>
          <a:xfrm>
            <a:off x="0" y="0"/>
            <a:ext cx="9144000" cy="5143500"/>
          </a:xfrm>
          <a:prstGeom prst="rect">
            <a:avLst/>
          </a:prstGeom>
        </p:spPr>
      </p:pic>
      <p:sp>
        <p:nvSpPr>
          <p:cNvPr id="3" name="Rectangle 2">
            <a:extLst>
              <a:ext uri="{FF2B5EF4-FFF2-40B4-BE49-F238E27FC236}">
                <a16:creationId xmlns:a16="http://schemas.microsoft.com/office/drawing/2014/main" id="{F60C4623-5E17-DAFA-A854-1F1EC7586223}"/>
              </a:ext>
            </a:extLst>
          </p:cNvPr>
          <p:cNvSpPr/>
          <p:nvPr userDrawn="1"/>
        </p:nvSpPr>
        <p:spPr>
          <a:xfrm>
            <a:off x="0" y="0"/>
            <a:ext cx="9144000" cy="5143500"/>
          </a:xfrm>
          <a:prstGeom prst="rect">
            <a:avLst/>
          </a:prstGeom>
          <a:gradFill>
            <a:gsLst>
              <a:gs pos="0">
                <a:schemeClr val="accent1"/>
              </a:gs>
              <a:gs pos="100000">
                <a:schemeClr val="accent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latin typeface="Aptos" panose="020B0004020202020204" pitchFamily="34" charset="0"/>
            </a:endParaRPr>
          </a:p>
        </p:txBody>
      </p:sp>
      <p:sp>
        <p:nvSpPr>
          <p:cNvPr id="7" name="Title 6">
            <a:extLst>
              <a:ext uri="{FF2B5EF4-FFF2-40B4-BE49-F238E27FC236}">
                <a16:creationId xmlns:a16="http://schemas.microsoft.com/office/drawing/2014/main" id="{8216E7AA-4991-854C-BC17-CFB26295D808}"/>
              </a:ext>
            </a:extLst>
          </p:cNvPr>
          <p:cNvSpPr>
            <a:spLocks noGrp="1"/>
          </p:cNvSpPr>
          <p:nvPr>
            <p:ph type="title" hasCustomPrompt="1"/>
          </p:nvPr>
        </p:nvSpPr>
        <p:spPr>
          <a:xfrm>
            <a:off x="548639" y="548640"/>
            <a:ext cx="5852160" cy="2743200"/>
          </a:xfrm>
          <a:prstGeom prst="rect">
            <a:avLst/>
          </a:prstGeom>
          <a:noFill/>
        </p:spPr>
        <p:txBody>
          <a:bodyPr lIns="0" tIns="0" rIns="0" bIns="0" anchor="ctr" anchorCtr="0">
            <a:noAutofit/>
          </a:bodyPr>
          <a:lstStyle>
            <a:lvl1pPr>
              <a:lnSpc>
                <a:spcPts val="3600"/>
              </a:lnSpc>
              <a:defRPr sz="3600">
                <a:solidFill>
                  <a:schemeClr val="tx1"/>
                </a:solidFill>
                <a:latin typeface="Aptos" panose="020B0004020202020204" pitchFamily="34" charset="0"/>
              </a:defRPr>
            </a:lvl1pPr>
          </a:lstStyle>
          <a:p>
            <a:r>
              <a:rPr lang="en-GB" noProof="0"/>
              <a:t>Click to add section title</a:t>
            </a:r>
          </a:p>
        </p:txBody>
      </p:sp>
      <p:pic>
        <p:nvPicPr>
          <p:cNvPr id="4" name="Picture 3">
            <a:extLst>
              <a:ext uri="{FF2B5EF4-FFF2-40B4-BE49-F238E27FC236}">
                <a16:creationId xmlns:a16="http://schemas.microsoft.com/office/drawing/2014/main" id="{3ADA5D6D-48BA-2B83-3BA4-234B5F91E5F4}"/>
              </a:ext>
            </a:extLst>
          </p:cNvPr>
          <p:cNvPicPr>
            <a:picLocks noChangeAspect="1"/>
          </p:cNvPicPr>
          <p:nvPr userDrawn="1"/>
        </p:nvPicPr>
        <p:blipFill>
          <a:blip r:embed="rId3"/>
          <a:srcRect/>
          <a:stretch/>
        </p:blipFill>
        <p:spPr>
          <a:xfrm>
            <a:off x="1" y="4667250"/>
            <a:ext cx="9144000" cy="476250"/>
          </a:xfrm>
          <a:prstGeom prst="rect">
            <a:avLst/>
          </a:prstGeom>
        </p:spPr>
      </p:pic>
      <p:pic>
        <p:nvPicPr>
          <p:cNvPr id="6" name="Picture 5" descr="A close-up of a person's face&#10;&#10;Description automatically generated">
            <a:extLst>
              <a:ext uri="{FF2B5EF4-FFF2-40B4-BE49-F238E27FC236}">
                <a16:creationId xmlns:a16="http://schemas.microsoft.com/office/drawing/2014/main" id="{63053DDB-81A6-26C6-32C5-4E83AAEE5AAF}"/>
              </a:ext>
            </a:extLst>
          </p:cNvPr>
          <p:cNvPicPr>
            <a:picLocks noChangeAspect="1"/>
          </p:cNvPicPr>
          <p:nvPr userDrawn="1"/>
        </p:nvPicPr>
        <p:blipFill>
          <a:blip r:embed="rId4"/>
          <a:stretch>
            <a:fillRect/>
          </a:stretch>
        </p:blipFill>
        <p:spPr>
          <a:xfrm>
            <a:off x="205790" y="4917128"/>
            <a:ext cx="777240" cy="150760"/>
          </a:xfrm>
          <a:prstGeom prst="rect">
            <a:avLst/>
          </a:prstGeom>
        </p:spPr>
      </p:pic>
      <p:sp>
        <p:nvSpPr>
          <p:cNvPr id="12" name="TextBox 11">
            <a:extLst>
              <a:ext uri="{FF2B5EF4-FFF2-40B4-BE49-F238E27FC236}">
                <a16:creationId xmlns:a16="http://schemas.microsoft.com/office/drawing/2014/main" id="{8A1D2E5A-E549-B4E9-4D1D-D23A27A3641F}"/>
              </a:ext>
            </a:extLst>
          </p:cNvPr>
          <p:cNvSpPr txBox="1"/>
          <p:nvPr userDrawn="1"/>
        </p:nvSpPr>
        <p:spPr>
          <a:xfrm>
            <a:off x="3978889" y="4974336"/>
            <a:ext cx="1186222" cy="61555"/>
          </a:xfrm>
          <a:prstGeom prst="rect">
            <a:avLst/>
          </a:prstGeom>
          <a:noFill/>
        </p:spPr>
        <p:txBody>
          <a:bodyPr wrap="none" lIns="0" tIns="0" rIns="0" bIns="0" rtlCol="0">
            <a:spAutoFit/>
          </a:bodyPr>
          <a:lstStyle/>
          <a:p>
            <a:pPr algn="ctr"/>
            <a:r>
              <a:rPr lang="en-GB" sz="400" noProof="0">
                <a:solidFill>
                  <a:schemeClr val="bg1">
                    <a:lumMod val="65000"/>
                  </a:schemeClr>
                </a:solidFill>
                <a:effectLst/>
                <a:latin typeface="Aptos" panose="020B0004020202020204" pitchFamily="34" charset="0"/>
              </a:rPr>
              <a:t>© 2024 Euromonitor International. All rights reserved.</a:t>
            </a:r>
            <a:endParaRPr lang="en-GB" sz="400" noProof="0">
              <a:solidFill>
                <a:schemeClr val="bg1">
                  <a:lumMod val="65000"/>
                </a:schemeClr>
              </a:solidFill>
              <a:latin typeface="Aptos" panose="020B0004020202020204" pitchFamily="34" charset="0"/>
            </a:endParaRPr>
          </a:p>
        </p:txBody>
      </p:sp>
    </p:spTree>
    <p:extLst>
      <p:ext uri="{BB962C8B-B14F-4D97-AF65-F5344CB8AC3E}">
        <p14:creationId xmlns:p14="http://schemas.microsoft.com/office/powerpoint/2010/main" val="5596782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0BE23-306C-9483-B41B-B5EAEDF5868F}"/>
              </a:ext>
            </a:extLst>
          </p:cNvPr>
          <p:cNvSpPr>
            <a:spLocks noGrp="1"/>
          </p:cNvSpPr>
          <p:nvPr>
            <p:ph type="title"/>
          </p:nvPr>
        </p:nvSpPr>
        <p:spPr>
          <a:xfrm>
            <a:off x="301752" y="548640"/>
            <a:ext cx="7132320" cy="616458"/>
          </a:xfrm>
        </p:spPr>
        <p:txBody>
          <a:bodyPr/>
          <a:lstStyle/>
          <a:p>
            <a:r>
              <a:rPr lang="en-GB" noProof="0"/>
              <a:t>Click to edit Master title style</a:t>
            </a:r>
          </a:p>
        </p:txBody>
      </p:sp>
      <p:sp>
        <p:nvSpPr>
          <p:cNvPr id="3" name="Slide Number Placeholder 2">
            <a:extLst>
              <a:ext uri="{FF2B5EF4-FFF2-40B4-BE49-F238E27FC236}">
                <a16:creationId xmlns:a16="http://schemas.microsoft.com/office/drawing/2014/main" id="{F1400FE6-9A77-C69E-B324-73A63FAF40DC}"/>
              </a:ext>
            </a:extLst>
          </p:cNvPr>
          <p:cNvSpPr>
            <a:spLocks noGrp="1"/>
          </p:cNvSpPr>
          <p:nvPr>
            <p:ph type="sldNum" sz="quarter" idx="10"/>
          </p:nvPr>
        </p:nvSpPr>
        <p:spPr/>
        <p:txBody>
          <a:bodyPr/>
          <a:lstStyle/>
          <a:p>
            <a:fld id="{A7B9C364-902F-A048-87C3-DD7A523A6C86}" type="slidenum">
              <a:rPr lang="en-GB" noProof="0" smtClean="0"/>
              <a:pPr/>
              <a:t>‹#›</a:t>
            </a:fld>
            <a:endParaRPr lang="en-GB" noProof="0"/>
          </a:p>
        </p:txBody>
      </p:sp>
      <p:sp>
        <p:nvSpPr>
          <p:cNvPr id="9" name="Text Placeholder 1">
            <a:extLst>
              <a:ext uri="{FF2B5EF4-FFF2-40B4-BE49-F238E27FC236}">
                <a16:creationId xmlns:a16="http://schemas.microsoft.com/office/drawing/2014/main" id="{F0039FFA-FC5E-097B-AF40-A3BBB3D399A7}"/>
              </a:ext>
            </a:extLst>
          </p:cNvPr>
          <p:cNvSpPr>
            <a:spLocks noGrp="1"/>
          </p:cNvSpPr>
          <p:nvPr>
            <p:ph type="body" sz="quarter" idx="19" hasCustomPrompt="1"/>
          </p:nvPr>
        </p:nvSpPr>
        <p:spPr>
          <a:xfrm>
            <a:off x="301752" y="182880"/>
            <a:ext cx="2468880" cy="201168"/>
          </a:xfrm>
          <a:prstGeom prst="rect">
            <a:avLst/>
          </a:prstGeom>
        </p:spPr>
        <p:txBody>
          <a:bodyPr anchor="ctr">
            <a:noAutofit/>
          </a:bodyPr>
          <a:lstStyle>
            <a:lvl1pPr algn="l">
              <a:lnSpc>
                <a:spcPct val="100000"/>
              </a:lnSpc>
              <a:defRPr sz="900" b="1">
                <a:solidFill>
                  <a:schemeClr val="accent3"/>
                </a:solidFill>
                <a:latin typeface="Aptos" panose="020B0004020202020204" pitchFamily="34" charset="0"/>
              </a:defRPr>
            </a:lvl1pPr>
          </a:lstStyle>
          <a:p>
            <a:pPr lvl="0"/>
            <a:r>
              <a:rPr lang="en-GB" noProof="0"/>
              <a:t>CLICK TO ADD TEXT</a:t>
            </a:r>
          </a:p>
        </p:txBody>
      </p:sp>
      <p:sp>
        <p:nvSpPr>
          <p:cNvPr id="11" name="Text Placeholder 10">
            <a:extLst>
              <a:ext uri="{FF2B5EF4-FFF2-40B4-BE49-F238E27FC236}">
                <a16:creationId xmlns:a16="http://schemas.microsoft.com/office/drawing/2014/main" id="{91513C45-EF1F-1857-4ECB-1B3FF76751C5}"/>
              </a:ext>
            </a:extLst>
          </p:cNvPr>
          <p:cNvSpPr>
            <a:spLocks noGrp="1"/>
          </p:cNvSpPr>
          <p:nvPr>
            <p:ph type="body" sz="quarter" idx="20"/>
          </p:nvPr>
        </p:nvSpPr>
        <p:spPr>
          <a:xfrm>
            <a:off x="301752" y="1371600"/>
            <a:ext cx="7132320" cy="3108960"/>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0" name="Picture Placeholder 9">
            <a:extLst>
              <a:ext uri="{FF2B5EF4-FFF2-40B4-BE49-F238E27FC236}">
                <a16:creationId xmlns:a16="http://schemas.microsoft.com/office/drawing/2014/main" id="{E8BCAB27-FD7E-2864-7F94-90F355F70A55}"/>
              </a:ext>
            </a:extLst>
          </p:cNvPr>
          <p:cNvSpPr>
            <a:spLocks noGrp="1"/>
          </p:cNvSpPr>
          <p:nvPr>
            <p:ph type="pic" sz="quarter" idx="21" hasCustomPrompt="1"/>
          </p:nvPr>
        </p:nvSpPr>
        <p:spPr>
          <a:xfrm>
            <a:off x="7772400" y="2"/>
            <a:ext cx="1371600" cy="4389119"/>
          </a:xfrm>
          <a:custGeom>
            <a:avLst/>
            <a:gdLst>
              <a:gd name="connsiteX0" fmla="*/ 0 w 1371600"/>
              <a:gd name="connsiteY0" fmla="*/ 0 h 4389119"/>
              <a:gd name="connsiteX1" fmla="*/ 1371600 w 1371600"/>
              <a:gd name="connsiteY1" fmla="*/ 0 h 4389119"/>
              <a:gd name="connsiteX2" fmla="*/ 1371600 w 1371600"/>
              <a:gd name="connsiteY2" fmla="*/ 4389119 h 4389119"/>
              <a:gd name="connsiteX3" fmla="*/ 228605 w 1371600"/>
              <a:gd name="connsiteY3" fmla="*/ 4389119 h 4389119"/>
              <a:gd name="connsiteX4" fmla="*/ 0 w 1371600"/>
              <a:gd name="connsiteY4" fmla="*/ 4160514 h 438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4389119">
                <a:moveTo>
                  <a:pt x="0" y="0"/>
                </a:moveTo>
                <a:lnTo>
                  <a:pt x="1371600" y="0"/>
                </a:lnTo>
                <a:lnTo>
                  <a:pt x="1371600" y="4389119"/>
                </a:lnTo>
                <a:lnTo>
                  <a:pt x="228605" y="4389119"/>
                </a:lnTo>
                <a:cubicBezTo>
                  <a:pt x="102350" y="4389119"/>
                  <a:pt x="0" y="4286769"/>
                  <a:pt x="0" y="4160514"/>
                </a:cubicBezTo>
                <a:close/>
              </a:path>
            </a:pathLst>
          </a:custGeom>
          <a:blipFill>
            <a:blip r:embed="rId2"/>
            <a:stretch>
              <a:fillRect/>
            </a:stretch>
          </a:blipFill>
        </p:spPr>
        <p:txBody>
          <a:bodyPr wrap="square" anchor="ctr" anchorCtr="1">
            <a:noAutofit/>
          </a:bodyPr>
          <a:lstStyle>
            <a:lvl1pPr>
              <a:defRPr>
                <a:solidFill>
                  <a:schemeClr val="bg1"/>
                </a:solidFill>
              </a:defRPr>
            </a:lvl1pPr>
          </a:lstStyle>
          <a:p>
            <a:r>
              <a:rPr lang="en-GB" noProof="0"/>
              <a:t>Click icon to insert photo</a:t>
            </a:r>
          </a:p>
        </p:txBody>
      </p:sp>
    </p:spTree>
    <p:extLst>
      <p:ext uri="{BB962C8B-B14F-4D97-AF65-F5344CB8AC3E}">
        <p14:creationId xmlns:p14="http://schemas.microsoft.com/office/powerpoint/2010/main" val="374307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Chart Placeholder 4">
            <a:extLst>
              <a:ext uri="{FF2B5EF4-FFF2-40B4-BE49-F238E27FC236}">
                <a16:creationId xmlns:a16="http://schemas.microsoft.com/office/drawing/2014/main" id="{0507E684-BD36-3D62-D07F-09BBBE0E0C79}"/>
              </a:ext>
            </a:extLst>
          </p:cNvPr>
          <p:cNvSpPr>
            <a:spLocks noGrp="1"/>
          </p:cNvSpPr>
          <p:nvPr>
            <p:ph type="chart" sz="quarter" idx="22"/>
          </p:nvPr>
        </p:nvSpPr>
        <p:spPr>
          <a:xfrm>
            <a:off x="301625" y="1370966"/>
            <a:ext cx="7132638" cy="3108959"/>
          </a:xfrm>
        </p:spPr>
        <p:txBody>
          <a:bodyPr/>
          <a:lstStyle/>
          <a:p>
            <a:endParaRPr lang="en-GB"/>
          </a:p>
        </p:txBody>
      </p:sp>
      <p:sp>
        <p:nvSpPr>
          <p:cNvPr id="2" name="Title 1">
            <a:extLst>
              <a:ext uri="{FF2B5EF4-FFF2-40B4-BE49-F238E27FC236}">
                <a16:creationId xmlns:a16="http://schemas.microsoft.com/office/drawing/2014/main" id="{5780BE23-306C-9483-B41B-B5EAEDF5868F}"/>
              </a:ext>
            </a:extLst>
          </p:cNvPr>
          <p:cNvSpPr>
            <a:spLocks noGrp="1"/>
          </p:cNvSpPr>
          <p:nvPr>
            <p:ph type="title"/>
          </p:nvPr>
        </p:nvSpPr>
        <p:spPr>
          <a:xfrm>
            <a:off x="301752" y="548640"/>
            <a:ext cx="7132320" cy="616458"/>
          </a:xfrm>
        </p:spPr>
        <p:txBody>
          <a:bodyPr/>
          <a:lstStyle/>
          <a:p>
            <a:r>
              <a:rPr lang="en-GB" noProof="0"/>
              <a:t>Click to edit Master title style</a:t>
            </a:r>
          </a:p>
        </p:txBody>
      </p:sp>
      <p:sp>
        <p:nvSpPr>
          <p:cNvPr id="3" name="Slide Number Placeholder 2">
            <a:extLst>
              <a:ext uri="{FF2B5EF4-FFF2-40B4-BE49-F238E27FC236}">
                <a16:creationId xmlns:a16="http://schemas.microsoft.com/office/drawing/2014/main" id="{F1400FE6-9A77-C69E-B324-73A63FAF40DC}"/>
              </a:ext>
            </a:extLst>
          </p:cNvPr>
          <p:cNvSpPr>
            <a:spLocks noGrp="1"/>
          </p:cNvSpPr>
          <p:nvPr>
            <p:ph type="sldNum" sz="quarter" idx="10"/>
          </p:nvPr>
        </p:nvSpPr>
        <p:spPr/>
        <p:txBody>
          <a:bodyPr/>
          <a:lstStyle/>
          <a:p>
            <a:fld id="{A7B9C364-902F-A048-87C3-DD7A523A6C86}" type="slidenum">
              <a:rPr lang="en-GB" noProof="0" smtClean="0"/>
              <a:pPr/>
              <a:t>‹#›</a:t>
            </a:fld>
            <a:endParaRPr lang="en-GB" noProof="0"/>
          </a:p>
        </p:txBody>
      </p:sp>
      <p:sp>
        <p:nvSpPr>
          <p:cNvPr id="9" name="Text Placeholder 1">
            <a:extLst>
              <a:ext uri="{FF2B5EF4-FFF2-40B4-BE49-F238E27FC236}">
                <a16:creationId xmlns:a16="http://schemas.microsoft.com/office/drawing/2014/main" id="{F0039FFA-FC5E-097B-AF40-A3BBB3D399A7}"/>
              </a:ext>
            </a:extLst>
          </p:cNvPr>
          <p:cNvSpPr>
            <a:spLocks noGrp="1"/>
          </p:cNvSpPr>
          <p:nvPr>
            <p:ph type="body" sz="quarter" idx="19" hasCustomPrompt="1"/>
          </p:nvPr>
        </p:nvSpPr>
        <p:spPr>
          <a:xfrm>
            <a:off x="301752" y="182880"/>
            <a:ext cx="2468880" cy="201168"/>
          </a:xfrm>
          <a:prstGeom prst="rect">
            <a:avLst/>
          </a:prstGeom>
        </p:spPr>
        <p:txBody>
          <a:bodyPr anchor="ctr">
            <a:noAutofit/>
          </a:bodyPr>
          <a:lstStyle>
            <a:lvl1pPr algn="l">
              <a:lnSpc>
                <a:spcPct val="100000"/>
              </a:lnSpc>
              <a:defRPr sz="900" b="1">
                <a:solidFill>
                  <a:schemeClr val="accent3"/>
                </a:solidFill>
                <a:latin typeface="Aptos" panose="020B0004020202020204" pitchFamily="34" charset="0"/>
              </a:defRPr>
            </a:lvl1pPr>
          </a:lstStyle>
          <a:p>
            <a:pPr lvl="0"/>
            <a:r>
              <a:rPr lang="en-GB" noProof="0"/>
              <a:t>CLICK TO ADD TEXT</a:t>
            </a:r>
          </a:p>
        </p:txBody>
      </p:sp>
      <p:sp>
        <p:nvSpPr>
          <p:cNvPr id="10" name="Picture Placeholder 9">
            <a:extLst>
              <a:ext uri="{FF2B5EF4-FFF2-40B4-BE49-F238E27FC236}">
                <a16:creationId xmlns:a16="http://schemas.microsoft.com/office/drawing/2014/main" id="{E8BCAB27-FD7E-2864-7F94-90F355F70A55}"/>
              </a:ext>
            </a:extLst>
          </p:cNvPr>
          <p:cNvSpPr>
            <a:spLocks noGrp="1"/>
          </p:cNvSpPr>
          <p:nvPr>
            <p:ph type="pic" sz="quarter" idx="21" hasCustomPrompt="1"/>
          </p:nvPr>
        </p:nvSpPr>
        <p:spPr>
          <a:xfrm>
            <a:off x="7772400" y="2"/>
            <a:ext cx="1371600" cy="4389119"/>
          </a:xfrm>
          <a:custGeom>
            <a:avLst/>
            <a:gdLst>
              <a:gd name="connsiteX0" fmla="*/ 0 w 1371600"/>
              <a:gd name="connsiteY0" fmla="*/ 0 h 4389119"/>
              <a:gd name="connsiteX1" fmla="*/ 1371600 w 1371600"/>
              <a:gd name="connsiteY1" fmla="*/ 0 h 4389119"/>
              <a:gd name="connsiteX2" fmla="*/ 1371600 w 1371600"/>
              <a:gd name="connsiteY2" fmla="*/ 4389119 h 4389119"/>
              <a:gd name="connsiteX3" fmla="*/ 228605 w 1371600"/>
              <a:gd name="connsiteY3" fmla="*/ 4389119 h 4389119"/>
              <a:gd name="connsiteX4" fmla="*/ 0 w 1371600"/>
              <a:gd name="connsiteY4" fmla="*/ 4160514 h 438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4389119">
                <a:moveTo>
                  <a:pt x="0" y="0"/>
                </a:moveTo>
                <a:lnTo>
                  <a:pt x="1371600" y="0"/>
                </a:lnTo>
                <a:lnTo>
                  <a:pt x="1371600" y="4389119"/>
                </a:lnTo>
                <a:lnTo>
                  <a:pt x="228605" y="4389119"/>
                </a:lnTo>
                <a:cubicBezTo>
                  <a:pt x="102350" y="4389119"/>
                  <a:pt x="0" y="4286769"/>
                  <a:pt x="0" y="4160514"/>
                </a:cubicBezTo>
                <a:close/>
              </a:path>
            </a:pathLst>
          </a:custGeom>
          <a:blipFill>
            <a:blip r:embed="rId2"/>
            <a:stretch>
              <a:fillRect/>
            </a:stretch>
          </a:blipFill>
        </p:spPr>
        <p:txBody>
          <a:bodyPr wrap="square" anchor="ctr" anchorCtr="1">
            <a:noAutofit/>
          </a:bodyPr>
          <a:lstStyle>
            <a:lvl1pPr>
              <a:defRPr>
                <a:solidFill>
                  <a:schemeClr val="bg1"/>
                </a:solidFill>
              </a:defRPr>
            </a:lvl1pPr>
          </a:lstStyle>
          <a:p>
            <a:r>
              <a:rPr lang="en-GB" noProof="0"/>
              <a:t>Click icon to insert photo</a:t>
            </a:r>
          </a:p>
        </p:txBody>
      </p:sp>
    </p:spTree>
    <p:extLst>
      <p:ext uri="{BB962C8B-B14F-4D97-AF65-F5344CB8AC3E}">
        <p14:creationId xmlns:p14="http://schemas.microsoft.com/office/powerpoint/2010/main" val="4413965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0BE23-306C-9483-B41B-B5EAEDF5868F}"/>
              </a:ext>
            </a:extLst>
          </p:cNvPr>
          <p:cNvSpPr>
            <a:spLocks noGrp="1"/>
          </p:cNvSpPr>
          <p:nvPr>
            <p:ph type="title"/>
          </p:nvPr>
        </p:nvSpPr>
        <p:spPr>
          <a:xfrm>
            <a:off x="301752" y="548640"/>
            <a:ext cx="4480560" cy="616458"/>
          </a:xfrm>
        </p:spPr>
        <p:txBody>
          <a:bodyPr/>
          <a:lstStyle/>
          <a:p>
            <a:r>
              <a:rPr lang="en-GB" noProof="0"/>
              <a:t>Click to edit Master title style</a:t>
            </a:r>
          </a:p>
        </p:txBody>
      </p:sp>
      <p:sp>
        <p:nvSpPr>
          <p:cNvPr id="3" name="Slide Number Placeholder 2">
            <a:extLst>
              <a:ext uri="{FF2B5EF4-FFF2-40B4-BE49-F238E27FC236}">
                <a16:creationId xmlns:a16="http://schemas.microsoft.com/office/drawing/2014/main" id="{F1400FE6-9A77-C69E-B324-73A63FAF40DC}"/>
              </a:ext>
            </a:extLst>
          </p:cNvPr>
          <p:cNvSpPr>
            <a:spLocks noGrp="1"/>
          </p:cNvSpPr>
          <p:nvPr>
            <p:ph type="sldNum" sz="quarter" idx="10"/>
          </p:nvPr>
        </p:nvSpPr>
        <p:spPr/>
        <p:txBody>
          <a:bodyPr/>
          <a:lstStyle/>
          <a:p>
            <a:fld id="{A7B9C364-902F-A048-87C3-DD7A523A6C86}" type="slidenum">
              <a:rPr lang="en-GB" noProof="0" smtClean="0"/>
              <a:pPr/>
              <a:t>‹#›</a:t>
            </a:fld>
            <a:endParaRPr lang="en-GB" noProof="0"/>
          </a:p>
        </p:txBody>
      </p:sp>
      <p:sp>
        <p:nvSpPr>
          <p:cNvPr id="8" name="Picture Placeholder 7">
            <a:extLst>
              <a:ext uri="{FF2B5EF4-FFF2-40B4-BE49-F238E27FC236}">
                <a16:creationId xmlns:a16="http://schemas.microsoft.com/office/drawing/2014/main" id="{5F0BA852-5E22-9A2C-6D52-1CF3E231231A}"/>
              </a:ext>
            </a:extLst>
          </p:cNvPr>
          <p:cNvSpPr>
            <a:spLocks noGrp="1"/>
          </p:cNvSpPr>
          <p:nvPr>
            <p:ph type="pic" sz="quarter" idx="11" hasCustomPrompt="1"/>
          </p:nvPr>
        </p:nvSpPr>
        <p:spPr>
          <a:xfrm>
            <a:off x="5030787" y="0"/>
            <a:ext cx="4113213" cy="4386263"/>
          </a:xfrm>
          <a:custGeom>
            <a:avLst/>
            <a:gdLst>
              <a:gd name="connsiteX0" fmla="*/ 0 w 4113213"/>
              <a:gd name="connsiteY0" fmla="*/ 0 h 4386263"/>
              <a:gd name="connsiteX1" fmla="*/ 4113213 w 4113213"/>
              <a:gd name="connsiteY1" fmla="*/ 0 h 4386263"/>
              <a:gd name="connsiteX2" fmla="*/ 4113213 w 4113213"/>
              <a:gd name="connsiteY2" fmla="*/ 4386263 h 4386263"/>
              <a:gd name="connsiteX3" fmla="*/ 684227 w 4113213"/>
              <a:gd name="connsiteY3" fmla="*/ 4386263 h 4386263"/>
              <a:gd name="connsiteX4" fmla="*/ 12347 w 4113213"/>
              <a:gd name="connsiteY4" fmla="*/ 3838665 h 4386263"/>
              <a:gd name="connsiteX5" fmla="*/ 0 w 4113213"/>
              <a:gd name="connsiteY5" fmla="*/ 3716191 h 438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3213" h="4386263">
                <a:moveTo>
                  <a:pt x="0" y="0"/>
                </a:moveTo>
                <a:lnTo>
                  <a:pt x="4113213" y="0"/>
                </a:lnTo>
                <a:lnTo>
                  <a:pt x="4113213" y="4386263"/>
                </a:lnTo>
                <a:lnTo>
                  <a:pt x="684227" y="4386263"/>
                </a:lnTo>
                <a:cubicBezTo>
                  <a:pt x="352808" y="4386263"/>
                  <a:pt x="76296" y="4151179"/>
                  <a:pt x="12347" y="3838665"/>
                </a:cubicBezTo>
                <a:lnTo>
                  <a:pt x="0" y="3716191"/>
                </a:lnTo>
                <a:close/>
              </a:path>
            </a:pathLst>
          </a:custGeom>
          <a:blipFill>
            <a:blip r:embed="rId2"/>
            <a:stretch>
              <a:fillRect/>
            </a:stretch>
          </a:blipFill>
        </p:spPr>
        <p:txBody>
          <a:bodyPr wrap="square" anchor="ctr" anchorCtr="1">
            <a:noAutofit/>
          </a:bodyPr>
          <a:lstStyle>
            <a:lvl1pPr>
              <a:defRPr>
                <a:solidFill>
                  <a:schemeClr val="bg1"/>
                </a:solidFill>
              </a:defRPr>
            </a:lvl1pPr>
          </a:lstStyle>
          <a:p>
            <a:r>
              <a:rPr lang="en-GB" noProof="0"/>
              <a:t>Click icon to insert photo</a:t>
            </a:r>
          </a:p>
        </p:txBody>
      </p:sp>
      <p:sp>
        <p:nvSpPr>
          <p:cNvPr id="9" name="Text Placeholder 1">
            <a:extLst>
              <a:ext uri="{FF2B5EF4-FFF2-40B4-BE49-F238E27FC236}">
                <a16:creationId xmlns:a16="http://schemas.microsoft.com/office/drawing/2014/main" id="{F0039FFA-FC5E-097B-AF40-A3BBB3D399A7}"/>
              </a:ext>
            </a:extLst>
          </p:cNvPr>
          <p:cNvSpPr>
            <a:spLocks noGrp="1"/>
          </p:cNvSpPr>
          <p:nvPr>
            <p:ph type="body" sz="quarter" idx="19" hasCustomPrompt="1"/>
          </p:nvPr>
        </p:nvSpPr>
        <p:spPr>
          <a:xfrm>
            <a:off x="301752" y="182880"/>
            <a:ext cx="2468880" cy="201168"/>
          </a:xfrm>
          <a:prstGeom prst="rect">
            <a:avLst/>
          </a:prstGeom>
        </p:spPr>
        <p:txBody>
          <a:bodyPr anchor="ctr">
            <a:noAutofit/>
          </a:bodyPr>
          <a:lstStyle>
            <a:lvl1pPr algn="l">
              <a:lnSpc>
                <a:spcPct val="100000"/>
              </a:lnSpc>
              <a:defRPr sz="900" b="1">
                <a:solidFill>
                  <a:schemeClr val="accent3"/>
                </a:solidFill>
                <a:latin typeface="Aptos" panose="020B0004020202020204" pitchFamily="34" charset="0"/>
              </a:defRPr>
            </a:lvl1pPr>
          </a:lstStyle>
          <a:p>
            <a:pPr lvl="0"/>
            <a:r>
              <a:rPr lang="en-GB" noProof="0"/>
              <a:t>CLICK TO ADD TEXT</a:t>
            </a:r>
          </a:p>
        </p:txBody>
      </p:sp>
      <p:sp>
        <p:nvSpPr>
          <p:cNvPr id="11" name="Text Placeholder 10">
            <a:extLst>
              <a:ext uri="{FF2B5EF4-FFF2-40B4-BE49-F238E27FC236}">
                <a16:creationId xmlns:a16="http://schemas.microsoft.com/office/drawing/2014/main" id="{91513C45-EF1F-1857-4ECB-1B3FF76751C5}"/>
              </a:ext>
            </a:extLst>
          </p:cNvPr>
          <p:cNvSpPr>
            <a:spLocks noGrp="1"/>
          </p:cNvSpPr>
          <p:nvPr>
            <p:ph type="body" sz="quarter" idx="20"/>
          </p:nvPr>
        </p:nvSpPr>
        <p:spPr>
          <a:xfrm>
            <a:off x="301752" y="1371600"/>
            <a:ext cx="4480560" cy="3108960"/>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49458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2" name="Round Single Corner Rectangle 11">
            <a:extLst>
              <a:ext uri="{FF2B5EF4-FFF2-40B4-BE49-F238E27FC236}">
                <a16:creationId xmlns:a16="http://schemas.microsoft.com/office/drawing/2014/main" id="{DCE12FC7-89A4-AECB-F740-E65DF20DA85F}"/>
              </a:ext>
            </a:extLst>
          </p:cNvPr>
          <p:cNvSpPr/>
          <p:nvPr userDrawn="1"/>
        </p:nvSpPr>
        <p:spPr>
          <a:xfrm rot="10800000">
            <a:off x="5030787" y="0"/>
            <a:ext cx="4113213" cy="4386263"/>
          </a:xfrm>
          <a:prstGeom prst="round1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latin typeface="Aptos" panose="020B0004020202020204" pitchFamily="34" charset="0"/>
            </a:endParaRPr>
          </a:p>
        </p:txBody>
      </p:sp>
      <p:sp>
        <p:nvSpPr>
          <p:cNvPr id="2" name="Title 1">
            <a:extLst>
              <a:ext uri="{FF2B5EF4-FFF2-40B4-BE49-F238E27FC236}">
                <a16:creationId xmlns:a16="http://schemas.microsoft.com/office/drawing/2014/main" id="{5780BE23-306C-9483-B41B-B5EAEDF5868F}"/>
              </a:ext>
            </a:extLst>
          </p:cNvPr>
          <p:cNvSpPr>
            <a:spLocks noGrp="1"/>
          </p:cNvSpPr>
          <p:nvPr>
            <p:ph type="title"/>
          </p:nvPr>
        </p:nvSpPr>
        <p:spPr>
          <a:xfrm>
            <a:off x="301752" y="548640"/>
            <a:ext cx="4480560" cy="616458"/>
          </a:xfrm>
        </p:spPr>
        <p:txBody>
          <a:bodyPr/>
          <a:lstStyle>
            <a:lvl1pPr>
              <a:defRPr>
                <a:latin typeface="Aptos" panose="020B0004020202020204" pitchFamily="34" charset="0"/>
              </a:defRPr>
            </a:lvl1pPr>
          </a:lstStyle>
          <a:p>
            <a:r>
              <a:rPr lang="en-GB" noProof="0"/>
              <a:t>Click to edit Master title style</a:t>
            </a:r>
          </a:p>
        </p:txBody>
      </p:sp>
      <p:sp>
        <p:nvSpPr>
          <p:cNvPr id="3" name="Slide Number Placeholder 2">
            <a:extLst>
              <a:ext uri="{FF2B5EF4-FFF2-40B4-BE49-F238E27FC236}">
                <a16:creationId xmlns:a16="http://schemas.microsoft.com/office/drawing/2014/main" id="{F1400FE6-9A77-C69E-B324-73A63FAF40DC}"/>
              </a:ext>
            </a:extLst>
          </p:cNvPr>
          <p:cNvSpPr>
            <a:spLocks noGrp="1"/>
          </p:cNvSpPr>
          <p:nvPr>
            <p:ph type="sldNum" sz="quarter" idx="10"/>
          </p:nvPr>
        </p:nvSpPr>
        <p:spPr/>
        <p:txBody>
          <a:bodyPr/>
          <a:lstStyle>
            <a:lvl1pPr>
              <a:defRPr>
                <a:latin typeface="Aptos" panose="020B0004020202020204" pitchFamily="34" charset="0"/>
              </a:defRPr>
            </a:lvl1pPr>
          </a:lstStyle>
          <a:p>
            <a:fld id="{A7B9C364-902F-A048-87C3-DD7A523A6C86}" type="slidenum">
              <a:rPr lang="en-GB" smtClean="0"/>
              <a:pPr/>
              <a:t>‹#›</a:t>
            </a:fld>
            <a:endParaRPr lang="en-GB"/>
          </a:p>
        </p:txBody>
      </p:sp>
      <p:sp>
        <p:nvSpPr>
          <p:cNvPr id="9" name="Text Placeholder 1">
            <a:extLst>
              <a:ext uri="{FF2B5EF4-FFF2-40B4-BE49-F238E27FC236}">
                <a16:creationId xmlns:a16="http://schemas.microsoft.com/office/drawing/2014/main" id="{F0039FFA-FC5E-097B-AF40-A3BBB3D399A7}"/>
              </a:ext>
            </a:extLst>
          </p:cNvPr>
          <p:cNvSpPr>
            <a:spLocks noGrp="1"/>
          </p:cNvSpPr>
          <p:nvPr>
            <p:ph type="body" sz="quarter" idx="19" hasCustomPrompt="1"/>
          </p:nvPr>
        </p:nvSpPr>
        <p:spPr>
          <a:xfrm>
            <a:off x="301752" y="182880"/>
            <a:ext cx="2468880" cy="201168"/>
          </a:xfrm>
          <a:prstGeom prst="rect">
            <a:avLst/>
          </a:prstGeom>
        </p:spPr>
        <p:txBody>
          <a:bodyPr anchor="ctr">
            <a:noAutofit/>
          </a:bodyPr>
          <a:lstStyle>
            <a:lvl1pPr algn="l">
              <a:lnSpc>
                <a:spcPct val="100000"/>
              </a:lnSpc>
              <a:defRPr sz="900" b="1">
                <a:solidFill>
                  <a:schemeClr val="accent3"/>
                </a:solidFill>
                <a:latin typeface="Aptos" panose="020B0004020202020204" pitchFamily="34" charset="0"/>
              </a:defRPr>
            </a:lvl1pPr>
          </a:lstStyle>
          <a:p>
            <a:pPr lvl="0"/>
            <a:r>
              <a:rPr lang="en-GB" noProof="0"/>
              <a:t>CLICK TO ADD TEXT</a:t>
            </a:r>
          </a:p>
        </p:txBody>
      </p:sp>
      <p:sp>
        <p:nvSpPr>
          <p:cNvPr id="11" name="Text Placeholder 10">
            <a:extLst>
              <a:ext uri="{FF2B5EF4-FFF2-40B4-BE49-F238E27FC236}">
                <a16:creationId xmlns:a16="http://schemas.microsoft.com/office/drawing/2014/main" id="{91513C45-EF1F-1857-4ECB-1B3FF76751C5}"/>
              </a:ext>
            </a:extLst>
          </p:cNvPr>
          <p:cNvSpPr>
            <a:spLocks noGrp="1"/>
          </p:cNvSpPr>
          <p:nvPr>
            <p:ph type="body" sz="quarter" idx="20"/>
          </p:nvPr>
        </p:nvSpPr>
        <p:spPr>
          <a:xfrm>
            <a:off x="301752" y="1371600"/>
            <a:ext cx="4480560" cy="3108960"/>
          </a:xfrm>
        </p:spPr>
        <p:txBody>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Text Placeholder 10">
            <a:extLst>
              <a:ext uri="{FF2B5EF4-FFF2-40B4-BE49-F238E27FC236}">
                <a16:creationId xmlns:a16="http://schemas.microsoft.com/office/drawing/2014/main" id="{0E1A0EAF-06D0-744F-FAF7-924BCB2AD523}"/>
              </a:ext>
            </a:extLst>
          </p:cNvPr>
          <p:cNvSpPr>
            <a:spLocks noGrp="1"/>
          </p:cNvSpPr>
          <p:nvPr>
            <p:ph type="body" sz="quarter" idx="21"/>
          </p:nvPr>
        </p:nvSpPr>
        <p:spPr>
          <a:xfrm>
            <a:off x="5303519" y="548640"/>
            <a:ext cx="3474720" cy="3291840"/>
          </a:xfrm>
        </p:spPr>
        <p:txBody>
          <a:bodyPr/>
          <a:lstStyle>
            <a:lvl1pPr>
              <a:defRPr>
                <a:solidFill>
                  <a:schemeClr val="tx1"/>
                </a:solidFill>
                <a:latin typeface="Aptos" panose="020B0004020202020204" pitchFamily="34" charset="0"/>
              </a:defRPr>
            </a:lvl1pPr>
            <a:lvl2pPr>
              <a:defRPr>
                <a:solidFill>
                  <a:schemeClr val="tx1"/>
                </a:solidFill>
                <a:latin typeface="Aptos" panose="020B0004020202020204" pitchFamily="34" charset="0"/>
              </a:defRPr>
            </a:lvl2pPr>
            <a:lvl3pPr>
              <a:defRPr>
                <a:solidFill>
                  <a:schemeClr val="tx1"/>
                </a:solidFill>
                <a:latin typeface="Aptos" panose="020B0004020202020204" pitchFamily="34" charset="0"/>
              </a:defRPr>
            </a:lvl3pPr>
            <a:lvl4pPr>
              <a:defRPr>
                <a:solidFill>
                  <a:schemeClr val="tx1"/>
                </a:solidFill>
                <a:latin typeface="Aptos" panose="020B0004020202020204" pitchFamily="34" charset="0"/>
              </a:defRPr>
            </a:lvl4pPr>
            <a:lvl5pPr>
              <a:defRPr>
                <a:solidFill>
                  <a:schemeClr val="tx1"/>
                </a:solidFill>
                <a:latin typeface="Aptos" panose="020B0004020202020204" pitchFamily="34"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7643107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2" name="Round Single Corner Rectangle 11">
            <a:extLst>
              <a:ext uri="{FF2B5EF4-FFF2-40B4-BE49-F238E27FC236}">
                <a16:creationId xmlns:a16="http://schemas.microsoft.com/office/drawing/2014/main" id="{DCE12FC7-89A4-AECB-F740-E65DF20DA85F}"/>
              </a:ext>
            </a:extLst>
          </p:cNvPr>
          <p:cNvSpPr/>
          <p:nvPr userDrawn="1"/>
        </p:nvSpPr>
        <p:spPr>
          <a:xfrm rot="10800000">
            <a:off x="5030787" y="0"/>
            <a:ext cx="4113213" cy="4386263"/>
          </a:xfrm>
          <a:prstGeom prst="round1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latin typeface="Aptos" panose="020B0004020202020204" pitchFamily="34" charset="0"/>
            </a:endParaRPr>
          </a:p>
        </p:txBody>
      </p:sp>
      <p:sp>
        <p:nvSpPr>
          <p:cNvPr id="2" name="Title 1">
            <a:extLst>
              <a:ext uri="{FF2B5EF4-FFF2-40B4-BE49-F238E27FC236}">
                <a16:creationId xmlns:a16="http://schemas.microsoft.com/office/drawing/2014/main" id="{5780BE23-306C-9483-B41B-B5EAEDF5868F}"/>
              </a:ext>
            </a:extLst>
          </p:cNvPr>
          <p:cNvSpPr>
            <a:spLocks noGrp="1"/>
          </p:cNvSpPr>
          <p:nvPr>
            <p:ph type="title"/>
          </p:nvPr>
        </p:nvSpPr>
        <p:spPr>
          <a:xfrm>
            <a:off x="301752" y="548640"/>
            <a:ext cx="4480560" cy="616458"/>
          </a:xfrm>
        </p:spPr>
        <p:txBody>
          <a:bodyPr/>
          <a:lstStyle>
            <a:lvl1pPr>
              <a:defRPr>
                <a:latin typeface="Aptos" panose="020B0004020202020204" pitchFamily="34" charset="0"/>
              </a:defRPr>
            </a:lvl1pPr>
          </a:lstStyle>
          <a:p>
            <a:r>
              <a:rPr lang="en-GB" noProof="0"/>
              <a:t>Click to edit Master title style</a:t>
            </a:r>
          </a:p>
        </p:txBody>
      </p:sp>
      <p:sp>
        <p:nvSpPr>
          <p:cNvPr id="3" name="Slide Number Placeholder 2">
            <a:extLst>
              <a:ext uri="{FF2B5EF4-FFF2-40B4-BE49-F238E27FC236}">
                <a16:creationId xmlns:a16="http://schemas.microsoft.com/office/drawing/2014/main" id="{F1400FE6-9A77-C69E-B324-73A63FAF40DC}"/>
              </a:ext>
            </a:extLst>
          </p:cNvPr>
          <p:cNvSpPr>
            <a:spLocks noGrp="1"/>
          </p:cNvSpPr>
          <p:nvPr>
            <p:ph type="sldNum" sz="quarter" idx="10"/>
          </p:nvPr>
        </p:nvSpPr>
        <p:spPr/>
        <p:txBody>
          <a:bodyPr/>
          <a:lstStyle>
            <a:lvl1pPr>
              <a:defRPr>
                <a:latin typeface="Aptos" panose="020B0004020202020204" pitchFamily="34" charset="0"/>
              </a:defRPr>
            </a:lvl1pPr>
          </a:lstStyle>
          <a:p>
            <a:fld id="{A7B9C364-902F-A048-87C3-DD7A523A6C86}" type="slidenum">
              <a:rPr lang="en-GB" smtClean="0"/>
              <a:pPr/>
              <a:t>‹#›</a:t>
            </a:fld>
            <a:endParaRPr lang="en-GB"/>
          </a:p>
        </p:txBody>
      </p:sp>
      <p:sp>
        <p:nvSpPr>
          <p:cNvPr id="9" name="Text Placeholder 1">
            <a:extLst>
              <a:ext uri="{FF2B5EF4-FFF2-40B4-BE49-F238E27FC236}">
                <a16:creationId xmlns:a16="http://schemas.microsoft.com/office/drawing/2014/main" id="{F0039FFA-FC5E-097B-AF40-A3BBB3D399A7}"/>
              </a:ext>
            </a:extLst>
          </p:cNvPr>
          <p:cNvSpPr>
            <a:spLocks noGrp="1"/>
          </p:cNvSpPr>
          <p:nvPr>
            <p:ph type="body" sz="quarter" idx="19" hasCustomPrompt="1"/>
          </p:nvPr>
        </p:nvSpPr>
        <p:spPr>
          <a:xfrm>
            <a:off x="301752" y="182880"/>
            <a:ext cx="2468880" cy="201168"/>
          </a:xfrm>
          <a:prstGeom prst="rect">
            <a:avLst/>
          </a:prstGeom>
        </p:spPr>
        <p:txBody>
          <a:bodyPr anchor="ctr">
            <a:noAutofit/>
          </a:bodyPr>
          <a:lstStyle>
            <a:lvl1pPr algn="l">
              <a:lnSpc>
                <a:spcPct val="100000"/>
              </a:lnSpc>
              <a:defRPr sz="900" b="1">
                <a:solidFill>
                  <a:schemeClr val="accent3"/>
                </a:solidFill>
                <a:latin typeface="Aptos" panose="020B0004020202020204" pitchFamily="34" charset="0"/>
              </a:defRPr>
            </a:lvl1pPr>
          </a:lstStyle>
          <a:p>
            <a:pPr lvl="0"/>
            <a:r>
              <a:rPr lang="en-GB" noProof="0"/>
              <a:t>CLICK TO ADD TEXT</a:t>
            </a:r>
          </a:p>
        </p:txBody>
      </p:sp>
      <p:sp>
        <p:nvSpPr>
          <p:cNvPr id="13" name="Text Placeholder 10">
            <a:extLst>
              <a:ext uri="{FF2B5EF4-FFF2-40B4-BE49-F238E27FC236}">
                <a16:creationId xmlns:a16="http://schemas.microsoft.com/office/drawing/2014/main" id="{0E1A0EAF-06D0-744F-FAF7-924BCB2AD523}"/>
              </a:ext>
            </a:extLst>
          </p:cNvPr>
          <p:cNvSpPr>
            <a:spLocks noGrp="1"/>
          </p:cNvSpPr>
          <p:nvPr>
            <p:ph type="body" sz="quarter" idx="21"/>
          </p:nvPr>
        </p:nvSpPr>
        <p:spPr>
          <a:xfrm>
            <a:off x="5303519" y="548640"/>
            <a:ext cx="3474720" cy="3291840"/>
          </a:xfrm>
        </p:spPr>
        <p:txBody>
          <a:bodyPr/>
          <a:lstStyle>
            <a:lvl1pPr>
              <a:defRPr>
                <a:solidFill>
                  <a:schemeClr val="tx1"/>
                </a:solidFill>
                <a:latin typeface="Aptos" panose="020B0004020202020204" pitchFamily="34" charset="0"/>
              </a:defRPr>
            </a:lvl1pPr>
            <a:lvl2pPr>
              <a:defRPr>
                <a:solidFill>
                  <a:schemeClr val="tx1"/>
                </a:solidFill>
                <a:latin typeface="Aptos" panose="020B0004020202020204" pitchFamily="34" charset="0"/>
              </a:defRPr>
            </a:lvl2pPr>
            <a:lvl3pPr>
              <a:defRPr>
                <a:solidFill>
                  <a:schemeClr val="tx1"/>
                </a:solidFill>
                <a:latin typeface="Aptos" panose="020B0004020202020204" pitchFamily="34" charset="0"/>
              </a:defRPr>
            </a:lvl3pPr>
            <a:lvl4pPr>
              <a:defRPr>
                <a:solidFill>
                  <a:schemeClr val="tx1"/>
                </a:solidFill>
                <a:latin typeface="Aptos" panose="020B0004020202020204" pitchFamily="34" charset="0"/>
              </a:defRPr>
            </a:lvl4pPr>
            <a:lvl5pPr>
              <a:defRPr>
                <a:solidFill>
                  <a:schemeClr val="tx1"/>
                </a:solidFill>
                <a:latin typeface="Aptos" panose="020B0004020202020204" pitchFamily="34"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Chart Placeholder 7">
            <a:extLst>
              <a:ext uri="{FF2B5EF4-FFF2-40B4-BE49-F238E27FC236}">
                <a16:creationId xmlns:a16="http://schemas.microsoft.com/office/drawing/2014/main" id="{32AF94A9-C820-43BC-247C-5D0C3C6443FB}"/>
              </a:ext>
            </a:extLst>
          </p:cNvPr>
          <p:cNvSpPr>
            <a:spLocks noGrp="1"/>
          </p:cNvSpPr>
          <p:nvPr>
            <p:ph type="chart" sz="quarter" idx="22"/>
          </p:nvPr>
        </p:nvSpPr>
        <p:spPr>
          <a:xfrm>
            <a:off x="300991" y="1430080"/>
            <a:ext cx="4480560" cy="2956184"/>
          </a:xfrm>
        </p:spPr>
        <p:txBody>
          <a:bodyPr/>
          <a:lstStyle/>
          <a:p>
            <a:endParaRPr lang="en-GB"/>
          </a:p>
        </p:txBody>
      </p:sp>
    </p:spTree>
    <p:extLst>
      <p:ext uri="{BB962C8B-B14F-4D97-AF65-F5344CB8AC3E}">
        <p14:creationId xmlns:p14="http://schemas.microsoft.com/office/powerpoint/2010/main" val="16994771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2 Col Image 1 color">
    <p:spTree>
      <p:nvGrpSpPr>
        <p:cNvPr id="1" name=""/>
        <p:cNvGrpSpPr/>
        <p:nvPr/>
      </p:nvGrpSpPr>
      <p:grpSpPr>
        <a:xfrm>
          <a:off x="0" y="0"/>
          <a:ext cx="0" cy="0"/>
          <a:chOff x="0" y="0"/>
          <a:chExt cx="0" cy="0"/>
        </a:xfrm>
      </p:grpSpPr>
      <p:sp>
        <p:nvSpPr>
          <p:cNvPr id="2" name="Round Single Corner Rectangle 1">
            <a:extLst>
              <a:ext uri="{FF2B5EF4-FFF2-40B4-BE49-F238E27FC236}">
                <a16:creationId xmlns:a16="http://schemas.microsoft.com/office/drawing/2014/main" id="{57A1B8C3-D5BB-B038-9B88-B009114DCFDC}"/>
              </a:ext>
            </a:extLst>
          </p:cNvPr>
          <p:cNvSpPr/>
          <p:nvPr userDrawn="1"/>
        </p:nvSpPr>
        <p:spPr>
          <a:xfrm>
            <a:off x="0" y="0"/>
            <a:ext cx="4572000" cy="5143500"/>
          </a:xfrm>
          <a:prstGeom prst="round1Rect">
            <a:avLst>
              <a:gd name="adj" fmla="val 110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latin typeface="Aptos" panose="020B0004020202020204" pitchFamily="34" charset="0"/>
            </a:endParaRPr>
          </a:p>
        </p:txBody>
      </p:sp>
      <p:sp>
        <p:nvSpPr>
          <p:cNvPr id="9" name="Content Placeholder 2">
            <a:extLst>
              <a:ext uri="{FF2B5EF4-FFF2-40B4-BE49-F238E27FC236}">
                <a16:creationId xmlns:a16="http://schemas.microsoft.com/office/drawing/2014/main" id="{D303673B-D4F4-0647-8335-73FEF12F457B}"/>
              </a:ext>
            </a:extLst>
          </p:cNvPr>
          <p:cNvSpPr>
            <a:spLocks noGrp="1"/>
          </p:cNvSpPr>
          <p:nvPr>
            <p:ph idx="15" hasCustomPrompt="1"/>
          </p:nvPr>
        </p:nvSpPr>
        <p:spPr>
          <a:xfrm>
            <a:off x="4910328" y="2011679"/>
            <a:ext cx="3931920" cy="1973429"/>
          </a:xfrm>
          <a:prstGeom prst="rect">
            <a:avLst/>
          </a:prstGeom>
        </p:spPr>
        <p:txBody>
          <a:bodyPr>
            <a:noAutofit/>
          </a:bodyPr>
          <a:lstStyle>
            <a:lvl1pPr algn="ctr">
              <a:lnSpc>
                <a:spcPct val="100000"/>
              </a:lnSpc>
              <a:spcBef>
                <a:spcPts val="0"/>
              </a:spcBef>
              <a:defRPr sz="1600" baseline="0">
                <a:solidFill>
                  <a:schemeClr val="tx1"/>
                </a:solidFill>
                <a:latin typeface="Aptos" panose="020B0004020202020204" pitchFamily="34" charset="0"/>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GB" noProof="0"/>
              <a:t>Click to add text</a:t>
            </a:r>
          </a:p>
        </p:txBody>
      </p:sp>
      <p:sp>
        <p:nvSpPr>
          <p:cNvPr id="10" name="Text Placeholder 2">
            <a:extLst>
              <a:ext uri="{FF2B5EF4-FFF2-40B4-BE49-F238E27FC236}">
                <a16:creationId xmlns:a16="http://schemas.microsoft.com/office/drawing/2014/main" id="{691251F6-297A-D64F-8D46-D872617F21D4}"/>
              </a:ext>
            </a:extLst>
          </p:cNvPr>
          <p:cNvSpPr>
            <a:spLocks noGrp="1"/>
          </p:cNvSpPr>
          <p:nvPr>
            <p:ph type="body" sz="quarter" idx="16" hasCustomPrompt="1"/>
          </p:nvPr>
        </p:nvSpPr>
        <p:spPr>
          <a:xfrm>
            <a:off x="4910328" y="914400"/>
            <a:ext cx="3931920" cy="914400"/>
          </a:xfrm>
          <a:prstGeom prst="rect">
            <a:avLst/>
          </a:prstGeom>
        </p:spPr>
        <p:txBody>
          <a:bodyPr anchor="b">
            <a:noAutofit/>
          </a:bodyPr>
          <a:lstStyle>
            <a:lvl1pPr algn="ctr">
              <a:lnSpc>
                <a:spcPct val="100000"/>
              </a:lnSpc>
              <a:defRPr sz="2400">
                <a:solidFill>
                  <a:schemeClr val="tx1"/>
                </a:solidFill>
                <a:latin typeface="Aptos" panose="020B0004020202020204" pitchFamily="34" charset="0"/>
              </a:defRPr>
            </a:lvl1pPr>
          </a:lstStyle>
          <a:p>
            <a:pPr lvl="0"/>
            <a:r>
              <a:rPr lang="en-GB" noProof="0"/>
              <a:t>Click to add text</a:t>
            </a:r>
          </a:p>
        </p:txBody>
      </p:sp>
      <p:sp>
        <p:nvSpPr>
          <p:cNvPr id="3" name="Content Placeholder 1"/>
          <p:cNvSpPr>
            <a:spLocks noGrp="1"/>
          </p:cNvSpPr>
          <p:nvPr>
            <p:ph idx="1" hasCustomPrompt="1"/>
          </p:nvPr>
        </p:nvSpPr>
        <p:spPr>
          <a:xfrm>
            <a:off x="301752" y="2011680"/>
            <a:ext cx="3931920" cy="1973429"/>
          </a:xfrm>
          <a:prstGeom prst="rect">
            <a:avLst/>
          </a:prstGeom>
        </p:spPr>
        <p:txBody>
          <a:bodyPr>
            <a:noAutofit/>
          </a:bodyPr>
          <a:lstStyle>
            <a:lvl1pPr algn="ctr">
              <a:lnSpc>
                <a:spcPct val="100000"/>
              </a:lnSpc>
              <a:spcBef>
                <a:spcPts val="0"/>
              </a:spcBef>
              <a:defRPr sz="1600" baseline="0">
                <a:solidFill>
                  <a:schemeClr val="tx1"/>
                </a:solidFill>
                <a:latin typeface="Aptos" panose="020B0004020202020204" pitchFamily="34" charset="0"/>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GB" noProof="0"/>
              <a:t>Click to add text</a:t>
            </a:r>
          </a:p>
        </p:txBody>
      </p:sp>
      <p:sp>
        <p:nvSpPr>
          <p:cNvPr id="8" name="Text Placeholder 1">
            <a:extLst>
              <a:ext uri="{FF2B5EF4-FFF2-40B4-BE49-F238E27FC236}">
                <a16:creationId xmlns:a16="http://schemas.microsoft.com/office/drawing/2014/main" id="{9F94273F-F8C6-A34F-8FFF-291ECF891C6A}"/>
              </a:ext>
            </a:extLst>
          </p:cNvPr>
          <p:cNvSpPr>
            <a:spLocks noGrp="1"/>
          </p:cNvSpPr>
          <p:nvPr>
            <p:ph type="body" sz="quarter" idx="14" hasCustomPrompt="1"/>
          </p:nvPr>
        </p:nvSpPr>
        <p:spPr>
          <a:xfrm>
            <a:off x="301752" y="914400"/>
            <a:ext cx="3931920" cy="914400"/>
          </a:xfrm>
          <a:prstGeom prst="rect">
            <a:avLst/>
          </a:prstGeom>
        </p:spPr>
        <p:txBody>
          <a:bodyPr anchor="b">
            <a:noAutofit/>
          </a:bodyPr>
          <a:lstStyle>
            <a:lvl1pPr algn="ctr">
              <a:lnSpc>
                <a:spcPct val="100000"/>
              </a:lnSpc>
              <a:defRPr sz="2400">
                <a:solidFill>
                  <a:schemeClr val="tx1"/>
                </a:solidFill>
                <a:latin typeface="Aptos" panose="020B0004020202020204" pitchFamily="34" charset="0"/>
              </a:defRPr>
            </a:lvl1pPr>
          </a:lstStyle>
          <a:p>
            <a:pPr lvl="0"/>
            <a:r>
              <a:rPr lang="en-GB" noProof="0"/>
              <a:t>Click to add text</a:t>
            </a:r>
          </a:p>
        </p:txBody>
      </p:sp>
      <p:pic>
        <p:nvPicPr>
          <p:cNvPr id="4" name="Picture 3">
            <a:extLst>
              <a:ext uri="{FF2B5EF4-FFF2-40B4-BE49-F238E27FC236}">
                <a16:creationId xmlns:a16="http://schemas.microsoft.com/office/drawing/2014/main" id="{068C02F6-4C4B-5B09-3E6A-975BD9D452C0}"/>
              </a:ext>
            </a:extLst>
          </p:cNvPr>
          <p:cNvPicPr>
            <a:picLocks noChangeAspect="1"/>
          </p:cNvPicPr>
          <p:nvPr userDrawn="1"/>
        </p:nvPicPr>
        <p:blipFill>
          <a:blip r:embed="rId2"/>
          <a:srcRect/>
          <a:stretch/>
        </p:blipFill>
        <p:spPr>
          <a:xfrm>
            <a:off x="0" y="4667250"/>
            <a:ext cx="9144000" cy="476250"/>
          </a:xfrm>
          <a:prstGeom prst="rect">
            <a:avLst/>
          </a:prstGeom>
        </p:spPr>
      </p:pic>
      <p:pic>
        <p:nvPicPr>
          <p:cNvPr id="5" name="Picture 4" descr="A close-up of a person's face&#10;&#10;Description automatically generated">
            <a:extLst>
              <a:ext uri="{FF2B5EF4-FFF2-40B4-BE49-F238E27FC236}">
                <a16:creationId xmlns:a16="http://schemas.microsoft.com/office/drawing/2014/main" id="{6ED3A8D7-86BB-DC17-6D50-95C6A1394D28}"/>
              </a:ext>
            </a:extLst>
          </p:cNvPr>
          <p:cNvPicPr>
            <a:picLocks noChangeAspect="1"/>
          </p:cNvPicPr>
          <p:nvPr userDrawn="1"/>
        </p:nvPicPr>
        <p:blipFill>
          <a:blip r:embed="rId3"/>
          <a:stretch>
            <a:fillRect/>
          </a:stretch>
        </p:blipFill>
        <p:spPr>
          <a:xfrm>
            <a:off x="205790" y="4917128"/>
            <a:ext cx="777240" cy="150760"/>
          </a:xfrm>
          <a:prstGeom prst="rect">
            <a:avLst/>
          </a:prstGeom>
        </p:spPr>
      </p:pic>
      <p:sp>
        <p:nvSpPr>
          <p:cNvPr id="6" name="TextBox 5">
            <a:extLst>
              <a:ext uri="{FF2B5EF4-FFF2-40B4-BE49-F238E27FC236}">
                <a16:creationId xmlns:a16="http://schemas.microsoft.com/office/drawing/2014/main" id="{B500254A-9E7B-7CF6-4D6D-A0CB04D39C55}"/>
              </a:ext>
            </a:extLst>
          </p:cNvPr>
          <p:cNvSpPr txBox="1"/>
          <p:nvPr userDrawn="1"/>
        </p:nvSpPr>
        <p:spPr>
          <a:xfrm>
            <a:off x="3978889" y="4955677"/>
            <a:ext cx="1186222" cy="61555"/>
          </a:xfrm>
          <a:prstGeom prst="rect">
            <a:avLst/>
          </a:prstGeom>
          <a:noFill/>
        </p:spPr>
        <p:txBody>
          <a:bodyPr wrap="none" lIns="0" tIns="0" rIns="0" bIns="0" rtlCol="0">
            <a:spAutoFit/>
          </a:bodyPr>
          <a:lstStyle/>
          <a:p>
            <a:pPr algn="ctr"/>
            <a:r>
              <a:rPr lang="en-GB" sz="400" noProof="0">
                <a:solidFill>
                  <a:schemeClr val="bg1">
                    <a:lumMod val="65000"/>
                  </a:schemeClr>
                </a:solidFill>
                <a:effectLst/>
                <a:latin typeface="Aptos" panose="020B0004020202020204" pitchFamily="34" charset="0"/>
              </a:rPr>
              <a:t>© 2024 Euromonitor International. All rights reserved.</a:t>
            </a:r>
            <a:endParaRPr lang="en-GB" sz="400" noProof="0">
              <a:solidFill>
                <a:schemeClr val="bg1">
                  <a:lumMod val="65000"/>
                </a:schemeClr>
              </a:solidFill>
              <a:latin typeface="Aptos" panose="020B0004020202020204" pitchFamily="34" charset="0"/>
            </a:endParaRPr>
          </a:p>
        </p:txBody>
      </p:sp>
      <p:sp>
        <p:nvSpPr>
          <p:cNvPr id="7" name="Text Placeholder 1">
            <a:extLst>
              <a:ext uri="{FF2B5EF4-FFF2-40B4-BE49-F238E27FC236}">
                <a16:creationId xmlns:a16="http://schemas.microsoft.com/office/drawing/2014/main" id="{73A1DF20-FB43-F5FF-E21F-B8BF5287DD33}"/>
              </a:ext>
            </a:extLst>
          </p:cNvPr>
          <p:cNvSpPr>
            <a:spLocks noGrp="1"/>
          </p:cNvSpPr>
          <p:nvPr>
            <p:ph type="body" sz="quarter" idx="19" hasCustomPrompt="1"/>
          </p:nvPr>
        </p:nvSpPr>
        <p:spPr>
          <a:xfrm>
            <a:off x="301752" y="182880"/>
            <a:ext cx="2468880" cy="201168"/>
          </a:xfrm>
          <a:prstGeom prst="rect">
            <a:avLst/>
          </a:prstGeom>
        </p:spPr>
        <p:txBody>
          <a:bodyPr anchor="ctr">
            <a:noAutofit/>
          </a:bodyPr>
          <a:lstStyle>
            <a:lvl1pPr algn="l">
              <a:lnSpc>
                <a:spcPct val="100000"/>
              </a:lnSpc>
              <a:defRPr sz="900" b="1">
                <a:solidFill>
                  <a:schemeClr val="tx1"/>
                </a:solidFill>
                <a:latin typeface="Aptos" panose="020B0004020202020204" pitchFamily="34" charset="0"/>
              </a:defRPr>
            </a:lvl1pPr>
          </a:lstStyle>
          <a:p>
            <a:pPr lvl="0"/>
            <a:r>
              <a:rPr lang="en-GB" noProof="0"/>
              <a:t>CLICK TO ADD TEXT</a:t>
            </a:r>
          </a:p>
        </p:txBody>
      </p:sp>
      <p:sp>
        <p:nvSpPr>
          <p:cNvPr id="11" name="Slide Number Placeholder 5">
            <a:extLst>
              <a:ext uri="{FF2B5EF4-FFF2-40B4-BE49-F238E27FC236}">
                <a16:creationId xmlns:a16="http://schemas.microsoft.com/office/drawing/2014/main" id="{529DCA33-E79D-3F12-521C-2C73B64757DF}"/>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smtClean="0"/>
              <a:pPr/>
              <a:t>‹#›</a:t>
            </a:fld>
            <a:endParaRPr lang="en-GB"/>
          </a:p>
        </p:txBody>
      </p:sp>
    </p:spTree>
    <p:extLst>
      <p:ext uri="{BB962C8B-B14F-4D97-AF65-F5344CB8AC3E}">
        <p14:creationId xmlns:p14="http://schemas.microsoft.com/office/powerpoint/2010/main" val="3057455084"/>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3 Col Image 1 color">
    <p:spTree>
      <p:nvGrpSpPr>
        <p:cNvPr id="1" name=""/>
        <p:cNvGrpSpPr/>
        <p:nvPr/>
      </p:nvGrpSpPr>
      <p:grpSpPr>
        <a:xfrm>
          <a:off x="0" y="0"/>
          <a:ext cx="0" cy="0"/>
          <a:chOff x="0" y="0"/>
          <a:chExt cx="0" cy="0"/>
        </a:xfrm>
      </p:grpSpPr>
      <p:sp>
        <p:nvSpPr>
          <p:cNvPr id="2" name="Round Single Corner Rectangle 1">
            <a:extLst>
              <a:ext uri="{FF2B5EF4-FFF2-40B4-BE49-F238E27FC236}">
                <a16:creationId xmlns:a16="http://schemas.microsoft.com/office/drawing/2014/main" id="{9CC18E79-9CFC-BFE0-BB2C-2C496DF0CD71}"/>
              </a:ext>
            </a:extLst>
          </p:cNvPr>
          <p:cNvSpPr/>
          <p:nvPr userDrawn="1"/>
        </p:nvSpPr>
        <p:spPr>
          <a:xfrm>
            <a:off x="0" y="0"/>
            <a:ext cx="6094476" cy="5143500"/>
          </a:xfrm>
          <a:prstGeom prst="round1Rect">
            <a:avLst>
              <a:gd name="adj" fmla="val 100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latin typeface="Aptos" panose="020B0004020202020204" pitchFamily="34" charset="0"/>
            </a:endParaRPr>
          </a:p>
        </p:txBody>
      </p:sp>
      <p:sp>
        <p:nvSpPr>
          <p:cNvPr id="4" name="Round Single Corner Rectangle 3">
            <a:extLst>
              <a:ext uri="{FF2B5EF4-FFF2-40B4-BE49-F238E27FC236}">
                <a16:creationId xmlns:a16="http://schemas.microsoft.com/office/drawing/2014/main" id="{384641D3-3A26-056D-98A5-341FA801DF6D}"/>
              </a:ext>
            </a:extLst>
          </p:cNvPr>
          <p:cNvSpPr/>
          <p:nvPr userDrawn="1"/>
        </p:nvSpPr>
        <p:spPr>
          <a:xfrm>
            <a:off x="0" y="0"/>
            <a:ext cx="3044952" cy="5143500"/>
          </a:xfrm>
          <a:prstGeom prst="round1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latin typeface="Aptos" panose="020B0004020202020204" pitchFamily="34" charset="0"/>
            </a:endParaRPr>
          </a:p>
        </p:txBody>
      </p:sp>
      <p:sp>
        <p:nvSpPr>
          <p:cNvPr id="11" name="Content Placeholder 3">
            <a:extLst>
              <a:ext uri="{FF2B5EF4-FFF2-40B4-BE49-F238E27FC236}">
                <a16:creationId xmlns:a16="http://schemas.microsoft.com/office/drawing/2014/main" id="{14784CCF-5DC7-5B4E-838B-ADA841AB4BB5}"/>
              </a:ext>
            </a:extLst>
          </p:cNvPr>
          <p:cNvSpPr>
            <a:spLocks noGrp="1"/>
          </p:cNvSpPr>
          <p:nvPr>
            <p:ph idx="17"/>
          </p:nvPr>
        </p:nvSpPr>
        <p:spPr>
          <a:xfrm>
            <a:off x="6382512" y="2011680"/>
            <a:ext cx="2468880" cy="1973429"/>
          </a:xfrm>
          <a:prstGeom prst="rect">
            <a:avLst/>
          </a:prstGeom>
        </p:spPr>
        <p:txBody>
          <a:bodyPr>
            <a:noAutofit/>
          </a:bodyPr>
          <a:lstStyle>
            <a:lvl1pPr algn="ctr">
              <a:lnSpc>
                <a:spcPct val="100000"/>
              </a:lnSpc>
              <a:spcBef>
                <a:spcPts val="0"/>
              </a:spcBef>
              <a:defRPr sz="1600" baseline="0">
                <a:solidFill>
                  <a:schemeClr val="tx1"/>
                </a:solidFill>
                <a:latin typeface="Aptos" panose="020B0004020202020204" pitchFamily="34" charset="0"/>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GB" noProof="0"/>
              <a:t>Click to edit Master text styles</a:t>
            </a:r>
          </a:p>
        </p:txBody>
      </p:sp>
      <p:sp>
        <p:nvSpPr>
          <p:cNvPr id="12" name="Text Placeholder 3">
            <a:extLst>
              <a:ext uri="{FF2B5EF4-FFF2-40B4-BE49-F238E27FC236}">
                <a16:creationId xmlns:a16="http://schemas.microsoft.com/office/drawing/2014/main" id="{07C96A2A-EFAE-DA42-9110-C364349AA416}"/>
              </a:ext>
            </a:extLst>
          </p:cNvPr>
          <p:cNvSpPr>
            <a:spLocks noGrp="1"/>
          </p:cNvSpPr>
          <p:nvPr>
            <p:ph type="body" sz="quarter" idx="18" hasCustomPrompt="1"/>
          </p:nvPr>
        </p:nvSpPr>
        <p:spPr>
          <a:xfrm>
            <a:off x="6382512" y="914400"/>
            <a:ext cx="2468880" cy="914400"/>
          </a:xfrm>
          <a:prstGeom prst="rect">
            <a:avLst/>
          </a:prstGeom>
        </p:spPr>
        <p:txBody>
          <a:bodyPr anchor="b">
            <a:noAutofit/>
          </a:bodyPr>
          <a:lstStyle>
            <a:lvl1pPr algn="ctr">
              <a:lnSpc>
                <a:spcPct val="100000"/>
              </a:lnSpc>
              <a:defRPr sz="2400">
                <a:solidFill>
                  <a:schemeClr val="tx1"/>
                </a:solidFill>
                <a:latin typeface="Aptos" panose="020B0004020202020204" pitchFamily="34" charset="0"/>
              </a:defRPr>
            </a:lvl1pPr>
          </a:lstStyle>
          <a:p>
            <a:pPr lvl="0"/>
            <a:r>
              <a:rPr lang="en-GB" noProof="0"/>
              <a:t>Click to add text</a:t>
            </a:r>
          </a:p>
        </p:txBody>
      </p:sp>
      <p:sp>
        <p:nvSpPr>
          <p:cNvPr id="9" name="Content Placeholder 2">
            <a:extLst>
              <a:ext uri="{FF2B5EF4-FFF2-40B4-BE49-F238E27FC236}">
                <a16:creationId xmlns:a16="http://schemas.microsoft.com/office/drawing/2014/main" id="{D303673B-D4F4-0647-8335-73FEF12F457B}"/>
              </a:ext>
            </a:extLst>
          </p:cNvPr>
          <p:cNvSpPr>
            <a:spLocks noGrp="1"/>
          </p:cNvSpPr>
          <p:nvPr>
            <p:ph idx="15"/>
          </p:nvPr>
        </p:nvSpPr>
        <p:spPr>
          <a:xfrm>
            <a:off x="3337560" y="2011680"/>
            <a:ext cx="2468880" cy="1973429"/>
          </a:xfrm>
          <a:prstGeom prst="rect">
            <a:avLst/>
          </a:prstGeom>
        </p:spPr>
        <p:txBody>
          <a:bodyPr>
            <a:noAutofit/>
          </a:bodyPr>
          <a:lstStyle>
            <a:lvl1pPr algn="ctr">
              <a:lnSpc>
                <a:spcPct val="100000"/>
              </a:lnSpc>
              <a:spcBef>
                <a:spcPts val="0"/>
              </a:spcBef>
              <a:defRPr sz="1600" baseline="0">
                <a:solidFill>
                  <a:schemeClr val="tx1"/>
                </a:solidFill>
                <a:latin typeface="Aptos" panose="020B0004020202020204" pitchFamily="34" charset="0"/>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GB" noProof="0"/>
              <a:t>Click to edit Master text styles</a:t>
            </a:r>
          </a:p>
        </p:txBody>
      </p:sp>
      <p:sp>
        <p:nvSpPr>
          <p:cNvPr id="10" name="Text Placeholder 2">
            <a:extLst>
              <a:ext uri="{FF2B5EF4-FFF2-40B4-BE49-F238E27FC236}">
                <a16:creationId xmlns:a16="http://schemas.microsoft.com/office/drawing/2014/main" id="{691251F6-297A-D64F-8D46-D872617F21D4}"/>
              </a:ext>
            </a:extLst>
          </p:cNvPr>
          <p:cNvSpPr>
            <a:spLocks noGrp="1"/>
          </p:cNvSpPr>
          <p:nvPr>
            <p:ph type="body" sz="quarter" idx="16" hasCustomPrompt="1"/>
          </p:nvPr>
        </p:nvSpPr>
        <p:spPr>
          <a:xfrm>
            <a:off x="3337560" y="914400"/>
            <a:ext cx="2468880" cy="914400"/>
          </a:xfrm>
          <a:prstGeom prst="rect">
            <a:avLst/>
          </a:prstGeom>
        </p:spPr>
        <p:txBody>
          <a:bodyPr anchor="b">
            <a:noAutofit/>
          </a:bodyPr>
          <a:lstStyle>
            <a:lvl1pPr algn="ctr">
              <a:lnSpc>
                <a:spcPct val="100000"/>
              </a:lnSpc>
              <a:defRPr sz="2400">
                <a:solidFill>
                  <a:schemeClr val="tx1"/>
                </a:solidFill>
                <a:latin typeface="Aptos" panose="020B0004020202020204" pitchFamily="34" charset="0"/>
              </a:defRPr>
            </a:lvl1pPr>
          </a:lstStyle>
          <a:p>
            <a:pPr lvl="0"/>
            <a:r>
              <a:rPr lang="en-GB" noProof="0"/>
              <a:t>Click to add text</a:t>
            </a:r>
          </a:p>
        </p:txBody>
      </p:sp>
      <p:sp>
        <p:nvSpPr>
          <p:cNvPr id="3" name="Content Placeholder 1"/>
          <p:cNvSpPr>
            <a:spLocks noGrp="1"/>
          </p:cNvSpPr>
          <p:nvPr>
            <p:ph idx="1"/>
          </p:nvPr>
        </p:nvSpPr>
        <p:spPr>
          <a:xfrm>
            <a:off x="301752" y="2011680"/>
            <a:ext cx="2468880" cy="1973429"/>
          </a:xfrm>
          <a:prstGeom prst="rect">
            <a:avLst/>
          </a:prstGeom>
        </p:spPr>
        <p:txBody>
          <a:bodyPr>
            <a:noAutofit/>
          </a:bodyPr>
          <a:lstStyle>
            <a:lvl1pPr algn="ctr">
              <a:lnSpc>
                <a:spcPct val="100000"/>
              </a:lnSpc>
              <a:spcBef>
                <a:spcPts val="0"/>
              </a:spcBef>
              <a:defRPr sz="1600" baseline="0">
                <a:solidFill>
                  <a:schemeClr val="tx1"/>
                </a:solidFill>
                <a:latin typeface="Aptos" panose="020B0004020202020204" pitchFamily="34" charset="0"/>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GB" noProof="0"/>
              <a:t>Click to edit Master text styles</a:t>
            </a:r>
          </a:p>
        </p:txBody>
      </p:sp>
      <p:sp>
        <p:nvSpPr>
          <p:cNvPr id="8" name="Text Placeholder 1">
            <a:extLst>
              <a:ext uri="{FF2B5EF4-FFF2-40B4-BE49-F238E27FC236}">
                <a16:creationId xmlns:a16="http://schemas.microsoft.com/office/drawing/2014/main" id="{9F94273F-F8C6-A34F-8FFF-291ECF891C6A}"/>
              </a:ext>
            </a:extLst>
          </p:cNvPr>
          <p:cNvSpPr>
            <a:spLocks noGrp="1"/>
          </p:cNvSpPr>
          <p:nvPr>
            <p:ph type="body" sz="quarter" idx="14" hasCustomPrompt="1"/>
          </p:nvPr>
        </p:nvSpPr>
        <p:spPr>
          <a:xfrm>
            <a:off x="301752" y="914400"/>
            <a:ext cx="2468880" cy="914400"/>
          </a:xfrm>
          <a:prstGeom prst="rect">
            <a:avLst/>
          </a:prstGeom>
        </p:spPr>
        <p:txBody>
          <a:bodyPr anchor="b">
            <a:noAutofit/>
          </a:bodyPr>
          <a:lstStyle>
            <a:lvl1pPr algn="ctr">
              <a:lnSpc>
                <a:spcPct val="100000"/>
              </a:lnSpc>
              <a:defRPr sz="2400">
                <a:solidFill>
                  <a:schemeClr val="tx1"/>
                </a:solidFill>
                <a:latin typeface="Aptos" panose="020B0004020202020204" pitchFamily="34" charset="0"/>
              </a:defRPr>
            </a:lvl1pPr>
          </a:lstStyle>
          <a:p>
            <a:pPr lvl="0"/>
            <a:r>
              <a:rPr lang="en-GB" noProof="0"/>
              <a:t>Click to add text</a:t>
            </a:r>
          </a:p>
        </p:txBody>
      </p:sp>
      <p:pic>
        <p:nvPicPr>
          <p:cNvPr id="5" name="Picture 4">
            <a:extLst>
              <a:ext uri="{FF2B5EF4-FFF2-40B4-BE49-F238E27FC236}">
                <a16:creationId xmlns:a16="http://schemas.microsoft.com/office/drawing/2014/main" id="{47160BF5-07F0-275D-766C-88E76722471D}"/>
              </a:ext>
            </a:extLst>
          </p:cNvPr>
          <p:cNvPicPr>
            <a:picLocks noChangeAspect="1"/>
          </p:cNvPicPr>
          <p:nvPr userDrawn="1"/>
        </p:nvPicPr>
        <p:blipFill>
          <a:blip r:embed="rId2"/>
          <a:srcRect/>
          <a:stretch/>
        </p:blipFill>
        <p:spPr>
          <a:xfrm>
            <a:off x="0" y="4667250"/>
            <a:ext cx="9144000" cy="476250"/>
          </a:xfrm>
          <a:prstGeom prst="rect">
            <a:avLst/>
          </a:prstGeom>
        </p:spPr>
      </p:pic>
      <p:pic>
        <p:nvPicPr>
          <p:cNvPr id="6" name="Picture 5" descr="A close-up of a person's face&#10;&#10;Description automatically generated">
            <a:extLst>
              <a:ext uri="{FF2B5EF4-FFF2-40B4-BE49-F238E27FC236}">
                <a16:creationId xmlns:a16="http://schemas.microsoft.com/office/drawing/2014/main" id="{4F35620A-A99C-7538-2686-361A24AD62AD}"/>
              </a:ext>
            </a:extLst>
          </p:cNvPr>
          <p:cNvPicPr>
            <a:picLocks noChangeAspect="1"/>
          </p:cNvPicPr>
          <p:nvPr userDrawn="1"/>
        </p:nvPicPr>
        <p:blipFill>
          <a:blip r:embed="rId3"/>
          <a:stretch>
            <a:fillRect/>
          </a:stretch>
        </p:blipFill>
        <p:spPr>
          <a:xfrm>
            <a:off x="205790" y="4917128"/>
            <a:ext cx="777240" cy="150760"/>
          </a:xfrm>
          <a:prstGeom prst="rect">
            <a:avLst/>
          </a:prstGeom>
        </p:spPr>
      </p:pic>
      <p:sp>
        <p:nvSpPr>
          <p:cNvPr id="7" name="TextBox 6">
            <a:extLst>
              <a:ext uri="{FF2B5EF4-FFF2-40B4-BE49-F238E27FC236}">
                <a16:creationId xmlns:a16="http://schemas.microsoft.com/office/drawing/2014/main" id="{1EBA4984-430E-5C4D-F971-4B3320687033}"/>
              </a:ext>
            </a:extLst>
          </p:cNvPr>
          <p:cNvSpPr txBox="1"/>
          <p:nvPr userDrawn="1"/>
        </p:nvSpPr>
        <p:spPr>
          <a:xfrm>
            <a:off x="3978889" y="4955677"/>
            <a:ext cx="1186222" cy="61555"/>
          </a:xfrm>
          <a:prstGeom prst="rect">
            <a:avLst/>
          </a:prstGeom>
          <a:noFill/>
        </p:spPr>
        <p:txBody>
          <a:bodyPr wrap="none" lIns="0" tIns="0" rIns="0" bIns="0" rtlCol="0">
            <a:spAutoFit/>
          </a:bodyPr>
          <a:lstStyle/>
          <a:p>
            <a:pPr algn="ctr"/>
            <a:r>
              <a:rPr lang="en-GB" sz="400" noProof="0">
                <a:solidFill>
                  <a:schemeClr val="bg1">
                    <a:lumMod val="65000"/>
                  </a:schemeClr>
                </a:solidFill>
                <a:effectLst/>
                <a:latin typeface="Aptos" panose="020B0004020202020204" pitchFamily="34" charset="0"/>
              </a:rPr>
              <a:t>© 2024 Euromonitor International. All rights reserved.</a:t>
            </a:r>
            <a:endParaRPr lang="en-GB" sz="400" noProof="0">
              <a:solidFill>
                <a:schemeClr val="bg1">
                  <a:lumMod val="65000"/>
                </a:schemeClr>
              </a:solidFill>
              <a:latin typeface="Aptos" panose="020B0004020202020204" pitchFamily="34" charset="0"/>
            </a:endParaRPr>
          </a:p>
        </p:txBody>
      </p:sp>
      <p:sp>
        <p:nvSpPr>
          <p:cNvPr id="19" name="Text Placeholder 1">
            <a:extLst>
              <a:ext uri="{FF2B5EF4-FFF2-40B4-BE49-F238E27FC236}">
                <a16:creationId xmlns:a16="http://schemas.microsoft.com/office/drawing/2014/main" id="{943CE5E5-027A-294A-F45D-602BCA0946EB}"/>
              </a:ext>
            </a:extLst>
          </p:cNvPr>
          <p:cNvSpPr>
            <a:spLocks noGrp="1"/>
          </p:cNvSpPr>
          <p:nvPr>
            <p:ph type="body" sz="quarter" idx="19" hasCustomPrompt="1"/>
          </p:nvPr>
        </p:nvSpPr>
        <p:spPr>
          <a:xfrm>
            <a:off x="301752" y="182880"/>
            <a:ext cx="2468880" cy="201168"/>
          </a:xfrm>
          <a:prstGeom prst="rect">
            <a:avLst/>
          </a:prstGeom>
        </p:spPr>
        <p:txBody>
          <a:bodyPr anchor="ctr">
            <a:noAutofit/>
          </a:bodyPr>
          <a:lstStyle>
            <a:lvl1pPr algn="l">
              <a:lnSpc>
                <a:spcPct val="100000"/>
              </a:lnSpc>
              <a:defRPr sz="900" b="1">
                <a:solidFill>
                  <a:schemeClr val="tx1"/>
                </a:solidFill>
                <a:latin typeface="Aptos" panose="020B0004020202020204" pitchFamily="34" charset="0"/>
              </a:defRPr>
            </a:lvl1pPr>
          </a:lstStyle>
          <a:p>
            <a:pPr lvl="0"/>
            <a:r>
              <a:rPr lang="en-GB" noProof="0"/>
              <a:t>CLICK TO ADD TEXT</a:t>
            </a:r>
          </a:p>
        </p:txBody>
      </p:sp>
      <p:sp>
        <p:nvSpPr>
          <p:cNvPr id="21" name="Slide Number Placeholder 5">
            <a:extLst>
              <a:ext uri="{FF2B5EF4-FFF2-40B4-BE49-F238E27FC236}">
                <a16:creationId xmlns:a16="http://schemas.microsoft.com/office/drawing/2014/main" id="{9A773786-D8A6-1A1B-D082-B08AC9125A99}"/>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smtClean="0"/>
              <a:pPr/>
              <a:t>‹#›</a:t>
            </a:fld>
            <a:endParaRPr lang="en-GB"/>
          </a:p>
        </p:txBody>
      </p:sp>
    </p:spTree>
    <p:extLst>
      <p:ext uri="{BB962C8B-B14F-4D97-AF65-F5344CB8AC3E}">
        <p14:creationId xmlns:p14="http://schemas.microsoft.com/office/powerpoint/2010/main" val="3824061848"/>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5_3 Col Image 1 color">
    <p:spTree>
      <p:nvGrpSpPr>
        <p:cNvPr id="1" name=""/>
        <p:cNvGrpSpPr/>
        <p:nvPr/>
      </p:nvGrpSpPr>
      <p:grpSpPr>
        <a:xfrm>
          <a:off x="0" y="0"/>
          <a:ext cx="0" cy="0"/>
          <a:chOff x="0" y="0"/>
          <a:chExt cx="0" cy="0"/>
        </a:xfrm>
      </p:grpSpPr>
      <p:sp>
        <p:nvSpPr>
          <p:cNvPr id="4" name="Round Single Corner Rectangle 3">
            <a:extLst>
              <a:ext uri="{FF2B5EF4-FFF2-40B4-BE49-F238E27FC236}">
                <a16:creationId xmlns:a16="http://schemas.microsoft.com/office/drawing/2014/main" id="{384641D3-3A26-056D-98A5-341FA801DF6D}"/>
              </a:ext>
            </a:extLst>
          </p:cNvPr>
          <p:cNvSpPr/>
          <p:nvPr userDrawn="1"/>
        </p:nvSpPr>
        <p:spPr>
          <a:xfrm>
            <a:off x="0" y="0"/>
            <a:ext cx="3044952" cy="5143500"/>
          </a:xfrm>
          <a:prstGeom prst="round1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latin typeface="Aptos" panose="020B0004020202020204" pitchFamily="34" charset="0"/>
            </a:endParaRPr>
          </a:p>
        </p:txBody>
      </p:sp>
      <p:sp>
        <p:nvSpPr>
          <p:cNvPr id="9" name="Content Placeholder 2">
            <a:extLst>
              <a:ext uri="{FF2B5EF4-FFF2-40B4-BE49-F238E27FC236}">
                <a16:creationId xmlns:a16="http://schemas.microsoft.com/office/drawing/2014/main" id="{D303673B-D4F4-0647-8335-73FEF12F457B}"/>
              </a:ext>
            </a:extLst>
          </p:cNvPr>
          <p:cNvSpPr>
            <a:spLocks noGrp="1"/>
          </p:cNvSpPr>
          <p:nvPr>
            <p:ph idx="15"/>
          </p:nvPr>
        </p:nvSpPr>
        <p:spPr>
          <a:xfrm>
            <a:off x="3337560" y="914400"/>
            <a:ext cx="5330952" cy="3456432"/>
          </a:xfrm>
          <a:prstGeom prst="rect">
            <a:avLst/>
          </a:prstGeom>
        </p:spPr>
        <p:txBody>
          <a:bodyPr>
            <a:noAutofit/>
          </a:bodyPr>
          <a:lstStyle>
            <a:lvl1pPr algn="ctr">
              <a:lnSpc>
                <a:spcPct val="100000"/>
              </a:lnSpc>
              <a:spcBef>
                <a:spcPts val="0"/>
              </a:spcBef>
              <a:defRPr sz="1600" baseline="0">
                <a:solidFill>
                  <a:schemeClr val="tx1"/>
                </a:solidFill>
                <a:latin typeface="Aptos" panose="020B0004020202020204" pitchFamily="34" charset="0"/>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GB" noProof="0"/>
              <a:t>Click to edit Master text styles</a:t>
            </a:r>
          </a:p>
        </p:txBody>
      </p:sp>
      <p:sp>
        <p:nvSpPr>
          <p:cNvPr id="3" name="Content Placeholder 1"/>
          <p:cNvSpPr>
            <a:spLocks noGrp="1"/>
          </p:cNvSpPr>
          <p:nvPr>
            <p:ph idx="1"/>
          </p:nvPr>
        </p:nvSpPr>
        <p:spPr>
          <a:xfrm>
            <a:off x="301752" y="2011680"/>
            <a:ext cx="2468880" cy="1973429"/>
          </a:xfrm>
          <a:prstGeom prst="rect">
            <a:avLst/>
          </a:prstGeom>
        </p:spPr>
        <p:txBody>
          <a:bodyPr>
            <a:noAutofit/>
          </a:bodyPr>
          <a:lstStyle>
            <a:lvl1pPr algn="ctr">
              <a:lnSpc>
                <a:spcPct val="100000"/>
              </a:lnSpc>
              <a:spcBef>
                <a:spcPts val="0"/>
              </a:spcBef>
              <a:defRPr sz="1600" baseline="0">
                <a:solidFill>
                  <a:schemeClr val="tx1"/>
                </a:solidFill>
                <a:latin typeface="Aptos" panose="020B0004020202020204" pitchFamily="34" charset="0"/>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GB" noProof="0"/>
              <a:t>Click to edit Master text styles</a:t>
            </a:r>
          </a:p>
        </p:txBody>
      </p:sp>
      <p:sp>
        <p:nvSpPr>
          <p:cNvPr id="8" name="Text Placeholder 1">
            <a:extLst>
              <a:ext uri="{FF2B5EF4-FFF2-40B4-BE49-F238E27FC236}">
                <a16:creationId xmlns:a16="http://schemas.microsoft.com/office/drawing/2014/main" id="{9F94273F-F8C6-A34F-8FFF-291ECF891C6A}"/>
              </a:ext>
            </a:extLst>
          </p:cNvPr>
          <p:cNvSpPr>
            <a:spLocks noGrp="1"/>
          </p:cNvSpPr>
          <p:nvPr>
            <p:ph type="body" sz="quarter" idx="14" hasCustomPrompt="1"/>
          </p:nvPr>
        </p:nvSpPr>
        <p:spPr>
          <a:xfrm>
            <a:off x="301752" y="914400"/>
            <a:ext cx="2468880" cy="914400"/>
          </a:xfrm>
          <a:prstGeom prst="rect">
            <a:avLst/>
          </a:prstGeom>
        </p:spPr>
        <p:txBody>
          <a:bodyPr anchor="t">
            <a:noAutofit/>
          </a:bodyPr>
          <a:lstStyle>
            <a:lvl1pPr algn="ctr">
              <a:lnSpc>
                <a:spcPct val="100000"/>
              </a:lnSpc>
              <a:defRPr sz="2400">
                <a:solidFill>
                  <a:schemeClr val="tx1"/>
                </a:solidFill>
                <a:latin typeface="Aptos" panose="020B0004020202020204" pitchFamily="34" charset="0"/>
              </a:defRPr>
            </a:lvl1pPr>
          </a:lstStyle>
          <a:p>
            <a:pPr lvl="0"/>
            <a:r>
              <a:rPr lang="en-GB" noProof="0"/>
              <a:t>Click to add text</a:t>
            </a:r>
          </a:p>
        </p:txBody>
      </p:sp>
      <p:pic>
        <p:nvPicPr>
          <p:cNvPr id="5" name="Picture 4">
            <a:extLst>
              <a:ext uri="{FF2B5EF4-FFF2-40B4-BE49-F238E27FC236}">
                <a16:creationId xmlns:a16="http://schemas.microsoft.com/office/drawing/2014/main" id="{47160BF5-07F0-275D-766C-88E76722471D}"/>
              </a:ext>
            </a:extLst>
          </p:cNvPr>
          <p:cNvPicPr>
            <a:picLocks noChangeAspect="1"/>
          </p:cNvPicPr>
          <p:nvPr userDrawn="1"/>
        </p:nvPicPr>
        <p:blipFill>
          <a:blip r:embed="rId2"/>
          <a:srcRect/>
          <a:stretch/>
        </p:blipFill>
        <p:spPr>
          <a:xfrm>
            <a:off x="0" y="4667250"/>
            <a:ext cx="9144000" cy="476250"/>
          </a:xfrm>
          <a:prstGeom prst="rect">
            <a:avLst/>
          </a:prstGeom>
        </p:spPr>
      </p:pic>
      <p:pic>
        <p:nvPicPr>
          <p:cNvPr id="6" name="Picture 5" descr="A close-up of a person's face&#10;&#10;Description automatically generated">
            <a:extLst>
              <a:ext uri="{FF2B5EF4-FFF2-40B4-BE49-F238E27FC236}">
                <a16:creationId xmlns:a16="http://schemas.microsoft.com/office/drawing/2014/main" id="{4F35620A-A99C-7538-2686-361A24AD62AD}"/>
              </a:ext>
            </a:extLst>
          </p:cNvPr>
          <p:cNvPicPr>
            <a:picLocks noChangeAspect="1"/>
          </p:cNvPicPr>
          <p:nvPr userDrawn="1"/>
        </p:nvPicPr>
        <p:blipFill>
          <a:blip r:embed="rId3"/>
          <a:stretch>
            <a:fillRect/>
          </a:stretch>
        </p:blipFill>
        <p:spPr>
          <a:xfrm>
            <a:off x="205790" y="4917128"/>
            <a:ext cx="777240" cy="150760"/>
          </a:xfrm>
          <a:prstGeom prst="rect">
            <a:avLst/>
          </a:prstGeom>
        </p:spPr>
      </p:pic>
      <p:sp>
        <p:nvSpPr>
          <p:cNvPr id="7" name="TextBox 6">
            <a:extLst>
              <a:ext uri="{FF2B5EF4-FFF2-40B4-BE49-F238E27FC236}">
                <a16:creationId xmlns:a16="http://schemas.microsoft.com/office/drawing/2014/main" id="{1EBA4984-430E-5C4D-F971-4B3320687033}"/>
              </a:ext>
            </a:extLst>
          </p:cNvPr>
          <p:cNvSpPr txBox="1"/>
          <p:nvPr userDrawn="1"/>
        </p:nvSpPr>
        <p:spPr>
          <a:xfrm>
            <a:off x="3978889" y="4955677"/>
            <a:ext cx="1186222" cy="61555"/>
          </a:xfrm>
          <a:prstGeom prst="rect">
            <a:avLst/>
          </a:prstGeom>
          <a:noFill/>
        </p:spPr>
        <p:txBody>
          <a:bodyPr wrap="none" lIns="0" tIns="0" rIns="0" bIns="0" rtlCol="0">
            <a:spAutoFit/>
          </a:bodyPr>
          <a:lstStyle/>
          <a:p>
            <a:pPr algn="ctr"/>
            <a:r>
              <a:rPr lang="en-GB" sz="400" noProof="0">
                <a:solidFill>
                  <a:schemeClr val="bg1">
                    <a:lumMod val="65000"/>
                  </a:schemeClr>
                </a:solidFill>
                <a:effectLst/>
                <a:latin typeface="Aptos" panose="020B0004020202020204" pitchFamily="34" charset="0"/>
              </a:rPr>
              <a:t>© 2024 Euromonitor International. All rights reserved.</a:t>
            </a:r>
            <a:endParaRPr lang="en-GB" sz="400" noProof="0">
              <a:solidFill>
                <a:schemeClr val="bg1">
                  <a:lumMod val="65000"/>
                </a:schemeClr>
              </a:solidFill>
              <a:latin typeface="Aptos" panose="020B0004020202020204" pitchFamily="34" charset="0"/>
            </a:endParaRPr>
          </a:p>
        </p:txBody>
      </p:sp>
      <p:sp>
        <p:nvSpPr>
          <p:cNvPr id="19" name="Text Placeholder 1">
            <a:extLst>
              <a:ext uri="{FF2B5EF4-FFF2-40B4-BE49-F238E27FC236}">
                <a16:creationId xmlns:a16="http://schemas.microsoft.com/office/drawing/2014/main" id="{943CE5E5-027A-294A-F45D-602BCA0946EB}"/>
              </a:ext>
            </a:extLst>
          </p:cNvPr>
          <p:cNvSpPr>
            <a:spLocks noGrp="1"/>
          </p:cNvSpPr>
          <p:nvPr>
            <p:ph type="body" sz="quarter" idx="19" hasCustomPrompt="1"/>
          </p:nvPr>
        </p:nvSpPr>
        <p:spPr>
          <a:xfrm>
            <a:off x="301752" y="182880"/>
            <a:ext cx="2468880" cy="201168"/>
          </a:xfrm>
          <a:prstGeom prst="rect">
            <a:avLst/>
          </a:prstGeom>
        </p:spPr>
        <p:txBody>
          <a:bodyPr anchor="ctr">
            <a:noAutofit/>
          </a:bodyPr>
          <a:lstStyle>
            <a:lvl1pPr algn="l">
              <a:lnSpc>
                <a:spcPct val="100000"/>
              </a:lnSpc>
              <a:defRPr sz="900" b="1">
                <a:solidFill>
                  <a:schemeClr val="tx1"/>
                </a:solidFill>
                <a:latin typeface="Aptos" panose="020B0004020202020204" pitchFamily="34" charset="0"/>
              </a:defRPr>
            </a:lvl1pPr>
          </a:lstStyle>
          <a:p>
            <a:pPr lvl="0"/>
            <a:r>
              <a:rPr lang="en-GB" noProof="0"/>
              <a:t>CLICK TO ADD TEXT</a:t>
            </a:r>
          </a:p>
        </p:txBody>
      </p:sp>
      <p:sp>
        <p:nvSpPr>
          <p:cNvPr id="21" name="Slide Number Placeholder 5">
            <a:extLst>
              <a:ext uri="{FF2B5EF4-FFF2-40B4-BE49-F238E27FC236}">
                <a16:creationId xmlns:a16="http://schemas.microsoft.com/office/drawing/2014/main" id="{9A773786-D8A6-1A1B-D082-B08AC9125A99}"/>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smtClean="0"/>
              <a:pPr/>
              <a:t>‹#›</a:t>
            </a:fld>
            <a:endParaRPr lang="en-GB"/>
          </a:p>
        </p:txBody>
      </p:sp>
    </p:spTree>
    <p:extLst>
      <p:ext uri="{BB962C8B-B14F-4D97-AF65-F5344CB8AC3E}">
        <p14:creationId xmlns:p14="http://schemas.microsoft.com/office/powerpoint/2010/main" val="1987035525"/>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1_3 Col Image 1 color">
    <p:bg>
      <p:bgPr>
        <a:solidFill>
          <a:schemeClr val="accent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8C9E2A9-6A92-CDCF-0AAB-E74AA12094B9}"/>
              </a:ext>
            </a:extLst>
          </p:cNvPr>
          <p:cNvPicPr>
            <a:picLocks noChangeAspect="1"/>
          </p:cNvPicPr>
          <p:nvPr userDrawn="1"/>
        </p:nvPicPr>
        <p:blipFill>
          <a:blip r:embed="rId2"/>
          <a:srcRect/>
          <a:stretch/>
        </p:blipFill>
        <p:spPr>
          <a:xfrm>
            <a:off x="2952751" y="0"/>
            <a:ext cx="6191249" cy="5143500"/>
          </a:xfrm>
          <a:prstGeom prst="rect">
            <a:avLst/>
          </a:prstGeom>
        </p:spPr>
      </p:pic>
      <p:sp>
        <p:nvSpPr>
          <p:cNvPr id="11" name="Content Placeholder 3">
            <a:extLst>
              <a:ext uri="{FF2B5EF4-FFF2-40B4-BE49-F238E27FC236}">
                <a16:creationId xmlns:a16="http://schemas.microsoft.com/office/drawing/2014/main" id="{14784CCF-5DC7-5B4E-838B-ADA841AB4BB5}"/>
              </a:ext>
            </a:extLst>
          </p:cNvPr>
          <p:cNvSpPr>
            <a:spLocks noGrp="1"/>
          </p:cNvSpPr>
          <p:nvPr>
            <p:ph idx="17"/>
          </p:nvPr>
        </p:nvSpPr>
        <p:spPr>
          <a:xfrm>
            <a:off x="6382512" y="2011680"/>
            <a:ext cx="2468880" cy="1973429"/>
          </a:xfrm>
          <a:prstGeom prst="rect">
            <a:avLst/>
          </a:prstGeom>
        </p:spPr>
        <p:txBody>
          <a:bodyPr>
            <a:noAutofit/>
          </a:bodyPr>
          <a:lstStyle>
            <a:lvl1pPr algn="ctr">
              <a:lnSpc>
                <a:spcPct val="100000"/>
              </a:lnSpc>
              <a:spcBef>
                <a:spcPts val="0"/>
              </a:spcBef>
              <a:defRPr sz="1600" baseline="0">
                <a:solidFill>
                  <a:schemeClr val="tx1"/>
                </a:solidFill>
                <a:latin typeface="Aptos" panose="020B0004020202020204" pitchFamily="34" charset="0"/>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GB" noProof="0"/>
              <a:t>Click to edit Master text styles</a:t>
            </a:r>
          </a:p>
        </p:txBody>
      </p:sp>
      <p:sp>
        <p:nvSpPr>
          <p:cNvPr id="12" name="Text Placeholder 3">
            <a:extLst>
              <a:ext uri="{FF2B5EF4-FFF2-40B4-BE49-F238E27FC236}">
                <a16:creationId xmlns:a16="http://schemas.microsoft.com/office/drawing/2014/main" id="{07C96A2A-EFAE-DA42-9110-C364349AA416}"/>
              </a:ext>
            </a:extLst>
          </p:cNvPr>
          <p:cNvSpPr>
            <a:spLocks noGrp="1"/>
          </p:cNvSpPr>
          <p:nvPr>
            <p:ph type="body" sz="quarter" idx="18" hasCustomPrompt="1"/>
          </p:nvPr>
        </p:nvSpPr>
        <p:spPr>
          <a:xfrm>
            <a:off x="6382512" y="914400"/>
            <a:ext cx="2468880" cy="914400"/>
          </a:xfrm>
          <a:prstGeom prst="rect">
            <a:avLst/>
          </a:prstGeom>
        </p:spPr>
        <p:txBody>
          <a:bodyPr anchor="b">
            <a:noAutofit/>
          </a:bodyPr>
          <a:lstStyle>
            <a:lvl1pPr algn="ctr">
              <a:lnSpc>
                <a:spcPct val="100000"/>
              </a:lnSpc>
              <a:defRPr sz="2400">
                <a:solidFill>
                  <a:schemeClr val="tx1"/>
                </a:solidFill>
                <a:latin typeface="Aptos" panose="020B0004020202020204" pitchFamily="34" charset="0"/>
              </a:defRPr>
            </a:lvl1pPr>
          </a:lstStyle>
          <a:p>
            <a:pPr lvl="0"/>
            <a:r>
              <a:rPr lang="en-GB" noProof="0"/>
              <a:t>Click to add text</a:t>
            </a:r>
          </a:p>
        </p:txBody>
      </p:sp>
      <p:sp>
        <p:nvSpPr>
          <p:cNvPr id="9" name="Content Placeholder 2">
            <a:extLst>
              <a:ext uri="{FF2B5EF4-FFF2-40B4-BE49-F238E27FC236}">
                <a16:creationId xmlns:a16="http://schemas.microsoft.com/office/drawing/2014/main" id="{D303673B-D4F4-0647-8335-73FEF12F457B}"/>
              </a:ext>
            </a:extLst>
          </p:cNvPr>
          <p:cNvSpPr>
            <a:spLocks noGrp="1"/>
          </p:cNvSpPr>
          <p:nvPr>
            <p:ph idx="15"/>
          </p:nvPr>
        </p:nvSpPr>
        <p:spPr>
          <a:xfrm>
            <a:off x="3337560" y="2011680"/>
            <a:ext cx="2468880" cy="1973429"/>
          </a:xfrm>
          <a:prstGeom prst="rect">
            <a:avLst/>
          </a:prstGeom>
        </p:spPr>
        <p:txBody>
          <a:bodyPr>
            <a:noAutofit/>
          </a:bodyPr>
          <a:lstStyle>
            <a:lvl1pPr algn="ctr">
              <a:lnSpc>
                <a:spcPct val="100000"/>
              </a:lnSpc>
              <a:spcBef>
                <a:spcPts val="0"/>
              </a:spcBef>
              <a:defRPr sz="1600" baseline="0">
                <a:solidFill>
                  <a:schemeClr val="tx1"/>
                </a:solidFill>
                <a:latin typeface="Aptos" panose="020B0004020202020204" pitchFamily="34" charset="0"/>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GB" noProof="0"/>
              <a:t>Click to edit Master text styles</a:t>
            </a:r>
          </a:p>
        </p:txBody>
      </p:sp>
      <p:sp>
        <p:nvSpPr>
          <p:cNvPr id="10" name="Text Placeholder 2">
            <a:extLst>
              <a:ext uri="{FF2B5EF4-FFF2-40B4-BE49-F238E27FC236}">
                <a16:creationId xmlns:a16="http://schemas.microsoft.com/office/drawing/2014/main" id="{691251F6-297A-D64F-8D46-D872617F21D4}"/>
              </a:ext>
            </a:extLst>
          </p:cNvPr>
          <p:cNvSpPr>
            <a:spLocks noGrp="1"/>
          </p:cNvSpPr>
          <p:nvPr>
            <p:ph type="body" sz="quarter" idx="16" hasCustomPrompt="1"/>
          </p:nvPr>
        </p:nvSpPr>
        <p:spPr>
          <a:xfrm>
            <a:off x="3337560" y="914400"/>
            <a:ext cx="2468880" cy="914400"/>
          </a:xfrm>
          <a:prstGeom prst="rect">
            <a:avLst/>
          </a:prstGeom>
        </p:spPr>
        <p:txBody>
          <a:bodyPr anchor="b">
            <a:noAutofit/>
          </a:bodyPr>
          <a:lstStyle>
            <a:lvl1pPr algn="ctr">
              <a:lnSpc>
                <a:spcPct val="100000"/>
              </a:lnSpc>
              <a:defRPr sz="2400">
                <a:solidFill>
                  <a:schemeClr val="tx1"/>
                </a:solidFill>
                <a:latin typeface="Aptos" panose="020B0004020202020204" pitchFamily="34" charset="0"/>
              </a:defRPr>
            </a:lvl1pPr>
          </a:lstStyle>
          <a:p>
            <a:pPr lvl="0"/>
            <a:r>
              <a:rPr lang="en-GB" noProof="0"/>
              <a:t>Click to add text</a:t>
            </a:r>
          </a:p>
        </p:txBody>
      </p:sp>
      <p:sp>
        <p:nvSpPr>
          <p:cNvPr id="3" name="Content Placeholder 1"/>
          <p:cNvSpPr>
            <a:spLocks noGrp="1"/>
          </p:cNvSpPr>
          <p:nvPr>
            <p:ph idx="1"/>
          </p:nvPr>
        </p:nvSpPr>
        <p:spPr>
          <a:xfrm>
            <a:off x="301752" y="2011680"/>
            <a:ext cx="2468880" cy="1973429"/>
          </a:xfrm>
          <a:prstGeom prst="rect">
            <a:avLst/>
          </a:prstGeom>
        </p:spPr>
        <p:txBody>
          <a:bodyPr>
            <a:noAutofit/>
          </a:bodyPr>
          <a:lstStyle>
            <a:lvl1pPr algn="ctr">
              <a:lnSpc>
                <a:spcPct val="100000"/>
              </a:lnSpc>
              <a:spcBef>
                <a:spcPts val="0"/>
              </a:spcBef>
              <a:defRPr sz="1600" baseline="0">
                <a:solidFill>
                  <a:schemeClr val="tx1"/>
                </a:solidFill>
                <a:latin typeface="Aptos" panose="020B0004020202020204" pitchFamily="34" charset="0"/>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GB" noProof="0"/>
              <a:t>Click to edit Master text styles</a:t>
            </a:r>
          </a:p>
        </p:txBody>
      </p:sp>
      <p:sp>
        <p:nvSpPr>
          <p:cNvPr id="8" name="Text Placeholder 1">
            <a:extLst>
              <a:ext uri="{FF2B5EF4-FFF2-40B4-BE49-F238E27FC236}">
                <a16:creationId xmlns:a16="http://schemas.microsoft.com/office/drawing/2014/main" id="{9F94273F-F8C6-A34F-8FFF-291ECF891C6A}"/>
              </a:ext>
            </a:extLst>
          </p:cNvPr>
          <p:cNvSpPr>
            <a:spLocks noGrp="1"/>
          </p:cNvSpPr>
          <p:nvPr>
            <p:ph type="body" sz="quarter" idx="14" hasCustomPrompt="1"/>
          </p:nvPr>
        </p:nvSpPr>
        <p:spPr>
          <a:xfrm>
            <a:off x="301752" y="914400"/>
            <a:ext cx="2468880" cy="914400"/>
          </a:xfrm>
          <a:prstGeom prst="rect">
            <a:avLst/>
          </a:prstGeom>
        </p:spPr>
        <p:txBody>
          <a:bodyPr anchor="b">
            <a:noAutofit/>
          </a:bodyPr>
          <a:lstStyle>
            <a:lvl1pPr algn="ctr">
              <a:lnSpc>
                <a:spcPct val="100000"/>
              </a:lnSpc>
              <a:defRPr sz="2400">
                <a:solidFill>
                  <a:schemeClr val="tx1"/>
                </a:solidFill>
                <a:latin typeface="Aptos" panose="020B0004020202020204" pitchFamily="34" charset="0"/>
              </a:defRPr>
            </a:lvl1pPr>
          </a:lstStyle>
          <a:p>
            <a:pPr lvl="0"/>
            <a:r>
              <a:rPr lang="en-GB" noProof="0"/>
              <a:t>Click to add text</a:t>
            </a:r>
          </a:p>
        </p:txBody>
      </p:sp>
      <p:pic>
        <p:nvPicPr>
          <p:cNvPr id="5" name="Picture 4">
            <a:extLst>
              <a:ext uri="{FF2B5EF4-FFF2-40B4-BE49-F238E27FC236}">
                <a16:creationId xmlns:a16="http://schemas.microsoft.com/office/drawing/2014/main" id="{47160BF5-07F0-275D-766C-88E76722471D}"/>
              </a:ext>
            </a:extLst>
          </p:cNvPr>
          <p:cNvPicPr>
            <a:picLocks noChangeAspect="1"/>
          </p:cNvPicPr>
          <p:nvPr userDrawn="1"/>
        </p:nvPicPr>
        <p:blipFill>
          <a:blip r:embed="rId3"/>
          <a:srcRect/>
          <a:stretch/>
        </p:blipFill>
        <p:spPr>
          <a:xfrm>
            <a:off x="0" y="4667250"/>
            <a:ext cx="9144000" cy="476250"/>
          </a:xfrm>
          <a:prstGeom prst="rect">
            <a:avLst/>
          </a:prstGeom>
        </p:spPr>
      </p:pic>
      <p:pic>
        <p:nvPicPr>
          <p:cNvPr id="6" name="Picture 5" descr="A close-up of a person's face&#10;&#10;Description automatically generated">
            <a:extLst>
              <a:ext uri="{FF2B5EF4-FFF2-40B4-BE49-F238E27FC236}">
                <a16:creationId xmlns:a16="http://schemas.microsoft.com/office/drawing/2014/main" id="{4F35620A-A99C-7538-2686-361A24AD62AD}"/>
              </a:ext>
            </a:extLst>
          </p:cNvPr>
          <p:cNvPicPr>
            <a:picLocks noChangeAspect="1"/>
          </p:cNvPicPr>
          <p:nvPr userDrawn="1"/>
        </p:nvPicPr>
        <p:blipFill>
          <a:blip r:embed="rId4"/>
          <a:stretch>
            <a:fillRect/>
          </a:stretch>
        </p:blipFill>
        <p:spPr>
          <a:xfrm>
            <a:off x="205790" y="4917128"/>
            <a:ext cx="777240" cy="150760"/>
          </a:xfrm>
          <a:prstGeom prst="rect">
            <a:avLst/>
          </a:prstGeom>
        </p:spPr>
      </p:pic>
      <p:sp>
        <p:nvSpPr>
          <p:cNvPr id="7" name="TextBox 6">
            <a:extLst>
              <a:ext uri="{FF2B5EF4-FFF2-40B4-BE49-F238E27FC236}">
                <a16:creationId xmlns:a16="http://schemas.microsoft.com/office/drawing/2014/main" id="{1EBA4984-430E-5C4D-F971-4B3320687033}"/>
              </a:ext>
            </a:extLst>
          </p:cNvPr>
          <p:cNvSpPr txBox="1"/>
          <p:nvPr userDrawn="1"/>
        </p:nvSpPr>
        <p:spPr>
          <a:xfrm>
            <a:off x="3978889" y="4955677"/>
            <a:ext cx="1186222" cy="61555"/>
          </a:xfrm>
          <a:prstGeom prst="rect">
            <a:avLst/>
          </a:prstGeom>
          <a:noFill/>
        </p:spPr>
        <p:txBody>
          <a:bodyPr wrap="none" lIns="0" tIns="0" rIns="0" bIns="0" rtlCol="0">
            <a:spAutoFit/>
          </a:bodyPr>
          <a:lstStyle/>
          <a:p>
            <a:pPr algn="ctr"/>
            <a:r>
              <a:rPr lang="en-GB" sz="400" noProof="0">
                <a:solidFill>
                  <a:schemeClr val="bg1">
                    <a:lumMod val="65000"/>
                  </a:schemeClr>
                </a:solidFill>
                <a:effectLst/>
                <a:latin typeface="Aptos" panose="020B0004020202020204" pitchFamily="34" charset="0"/>
              </a:rPr>
              <a:t>© 2024 Euromonitor International. All rights reserved.</a:t>
            </a:r>
            <a:endParaRPr lang="en-GB" sz="400" noProof="0">
              <a:solidFill>
                <a:schemeClr val="bg1">
                  <a:lumMod val="65000"/>
                </a:schemeClr>
              </a:solidFill>
              <a:latin typeface="Aptos" panose="020B0004020202020204" pitchFamily="34" charset="0"/>
            </a:endParaRPr>
          </a:p>
        </p:txBody>
      </p:sp>
      <p:sp>
        <p:nvSpPr>
          <p:cNvPr id="14" name="Text Placeholder 1">
            <a:extLst>
              <a:ext uri="{FF2B5EF4-FFF2-40B4-BE49-F238E27FC236}">
                <a16:creationId xmlns:a16="http://schemas.microsoft.com/office/drawing/2014/main" id="{289C66B5-5EA7-81AB-81F8-2CF8797AB267}"/>
              </a:ext>
            </a:extLst>
          </p:cNvPr>
          <p:cNvSpPr>
            <a:spLocks noGrp="1"/>
          </p:cNvSpPr>
          <p:nvPr>
            <p:ph type="body" sz="quarter" idx="19" hasCustomPrompt="1"/>
          </p:nvPr>
        </p:nvSpPr>
        <p:spPr>
          <a:xfrm>
            <a:off x="301752" y="182880"/>
            <a:ext cx="2468880" cy="201168"/>
          </a:xfrm>
          <a:prstGeom prst="rect">
            <a:avLst/>
          </a:prstGeom>
        </p:spPr>
        <p:txBody>
          <a:bodyPr anchor="ctr">
            <a:noAutofit/>
          </a:bodyPr>
          <a:lstStyle>
            <a:lvl1pPr algn="l">
              <a:lnSpc>
                <a:spcPct val="100000"/>
              </a:lnSpc>
              <a:defRPr sz="900" b="1">
                <a:solidFill>
                  <a:schemeClr val="tx1"/>
                </a:solidFill>
                <a:latin typeface="Aptos" panose="020B0004020202020204" pitchFamily="34" charset="0"/>
              </a:defRPr>
            </a:lvl1pPr>
          </a:lstStyle>
          <a:p>
            <a:pPr lvl="0"/>
            <a:r>
              <a:rPr lang="en-GB" noProof="0"/>
              <a:t>CLICK TO ADD TEXT</a:t>
            </a:r>
          </a:p>
        </p:txBody>
      </p:sp>
      <p:sp>
        <p:nvSpPr>
          <p:cNvPr id="15" name="Slide Number Placeholder 5">
            <a:extLst>
              <a:ext uri="{FF2B5EF4-FFF2-40B4-BE49-F238E27FC236}">
                <a16:creationId xmlns:a16="http://schemas.microsoft.com/office/drawing/2014/main" id="{B782E85F-FAE3-DF8C-F874-7A740B86D445}"/>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noProof="0" smtClean="0"/>
              <a:pPr/>
              <a:t>‹#›</a:t>
            </a:fld>
            <a:endParaRPr lang="en-GB" noProof="0"/>
          </a:p>
        </p:txBody>
      </p:sp>
    </p:spTree>
    <p:extLst>
      <p:ext uri="{BB962C8B-B14F-4D97-AF65-F5344CB8AC3E}">
        <p14:creationId xmlns:p14="http://schemas.microsoft.com/office/powerpoint/2010/main" val="3956796085"/>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3_3 Col Image 1 color">
    <p:bg>
      <p:bgPr>
        <a:solidFill>
          <a:schemeClr val="accent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F32F67-BB20-868E-8D35-C029F4F763B6}"/>
              </a:ext>
            </a:extLst>
          </p:cNvPr>
          <p:cNvPicPr>
            <a:picLocks noChangeAspect="1"/>
          </p:cNvPicPr>
          <p:nvPr userDrawn="1"/>
        </p:nvPicPr>
        <p:blipFill>
          <a:blip r:embed="rId2"/>
          <a:srcRect/>
          <a:stretch/>
        </p:blipFill>
        <p:spPr>
          <a:xfrm>
            <a:off x="2949497" y="-1"/>
            <a:ext cx="6194503" cy="5146203"/>
          </a:xfrm>
          <a:prstGeom prst="rect">
            <a:avLst/>
          </a:prstGeom>
        </p:spPr>
      </p:pic>
      <p:sp>
        <p:nvSpPr>
          <p:cNvPr id="11" name="Content Placeholder 3">
            <a:extLst>
              <a:ext uri="{FF2B5EF4-FFF2-40B4-BE49-F238E27FC236}">
                <a16:creationId xmlns:a16="http://schemas.microsoft.com/office/drawing/2014/main" id="{14784CCF-5DC7-5B4E-838B-ADA841AB4BB5}"/>
              </a:ext>
            </a:extLst>
          </p:cNvPr>
          <p:cNvSpPr>
            <a:spLocks noGrp="1"/>
          </p:cNvSpPr>
          <p:nvPr>
            <p:ph idx="17"/>
          </p:nvPr>
        </p:nvSpPr>
        <p:spPr>
          <a:xfrm>
            <a:off x="6382512" y="2011680"/>
            <a:ext cx="2468880" cy="1973429"/>
          </a:xfrm>
          <a:prstGeom prst="rect">
            <a:avLst/>
          </a:prstGeom>
        </p:spPr>
        <p:txBody>
          <a:bodyPr>
            <a:noAutofit/>
          </a:bodyPr>
          <a:lstStyle>
            <a:lvl1pPr algn="ctr">
              <a:lnSpc>
                <a:spcPct val="100000"/>
              </a:lnSpc>
              <a:spcBef>
                <a:spcPts val="0"/>
              </a:spcBef>
              <a:defRPr sz="1600" baseline="0">
                <a:solidFill>
                  <a:schemeClr val="bg1"/>
                </a:solidFill>
                <a:latin typeface="Aptos" panose="020B0004020202020204" pitchFamily="34" charset="0"/>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GB" noProof="0"/>
              <a:t>Click to edit Master text styles</a:t>
            </a:r>
          </a:p>
        </p:txBody>
      </p:sp>
      <p:sp>
        <p:nvSpPr>
          <p:cNvPr id="12" name="Text Placeholder 3">
            <a:extLst>
              <a:ext uri="{FF2B5EF4-FFF2-40B4-BE49-F238E27FC236}">
                <a16:creationId xmlns:a16="http://schemas.microsoft.com/office/drawing/2014/main" id="{07C96A2A-EFAE-DA42-9110-C364349AA416}"/>
              </a:ext>
            </a:extLst>
          </p:cNvPr>
          <p:cNvSpPr>
            <a:spLocks noGrp="1"/>
          </p:cNvSpPr>
          <p:nvPr>
            <p:ph type="body" sz="quarter" idx="18" hasCustomPrompt="1"/>
          </p:nvPr>
        </p:nvSpPr>
        <p:spPr>
          <a:xfrm>
            <a:off x="6382512" y="914400"/>
            <a:ext cx="2468880" cy="914400"/>
          </a:xfrm>
          <a:prstGeom prst="rect">
            <a:avLst/>
          </a:prstGeom>
        </p:spPr>
        <p:txBody>
          <a:bodyPr anchor="b">
            <a:noAutofit/>
          </a:bodyPr>
          <a:lstStyle>
            <a:lvl1pPr algn="ctr">
              <a:lnSpc>
                <a:spcPct val="100000"/>
              </a:lnSpc>
              <a:defRPr sz="2400">
                <a:solidFill>
                  <a:schemeClr val="bg1"/>
                </a:solidFill>
                <a:latin typeface="Aptos" panose="020B0004020202020204" pitchFamily="34" charset="0"/>
              </a:defRPr>
            </a:lvl1pPr>
          </a:lstStyle>
          <a:p>
            <a:pPr lvl="0"/>
            <a:r>
              <a:rPr lang="en-GB" noProof="0"/>
              <a:t>Click to add text</a:t>
            </a:r>
          </a:p>
        </p:txBody>
      </p:sp>
      <p:sp>
        <p:nvSpPr>
          <p:cNvPr id="9" name="Content Placeholder 2">
            <a:extLst>
              <a:ext uri="{FF2B5EF4-FFF2-40B4-BE49-F238E27FC236}">
                <a16:creationId xmlns:a16="http://schemas.microsoft.com/office/drawing/2014/main" id="{D303673B-D4F4-0647-8335-73FEF12F457B}"/>
              </a:ext>
            </a:extLst>
          </p:cNvPr>
          <p:cNvSpPr>
            <a:spLocks noGrp="1"/>
          </p:cNvSpPr>
          <p:nvPr>
            <p:ph idx="15"/>
          </p:nvPr>
        </p:nvSpPr>
        <p:spPr>
          <a:xfrm>
            <a:off x="3337560" y="2011680"/>
            <a:ext cx="2468880" cy="1973429"/>
          </a:xfrm>
          <a:prstGeom prst="rect">
            <a:avLst/>
          </a:prstGeom>
        </p:spPr>
        <p:txBody>
          <a:bodyPr>
            <a:noAutofit/>
          </a:bodyPr>
          <a:lstStyle>
            <a:lvl1pPr algn="ctr">
              <a:lnSpc>
                <a:spcPct val="100000"/>
              </a:lnSpc>
              <a:spcBef>
                <a:spcPts val="0"/>
              </a:spcBef>
              <a:defRPr sz="1600" baseline="0">
                <a:solidFill>
                  <a:schemeClr val="bg1"/>
                </a:solidFill>
                <a:latin typeface="Aptos" panose="020B0004020202020204" pitchFamily="34" charset="0"/>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GB" noProof="0"/>
              <a:t>Click to edit Master text styles</a:t>
            </a:r>
          </a:p>
        </p:txBody>
      </p:sp>
      <p:sp>
        <p:nvSpPr>
          <p:cNvPr id="10" name="Text Placeholder 2">
            <a:extLst>
              <a:ext uri="{FF2B5EF4-FFF2-40B4-BE49-F238E27FC236}">
                <a16:creationId xmlns:a16="http://schemas.microsoft.com/office/drawing/2014/main" id="{691251F6-297A-D64F-8D46-D872617F21D4}"/>
              </a:ext>
            </a:extLst>
          </p:cNvPr>
          <p:cNvSpPr>
            <a:spLocks noGrp="1"/>
          </p:cNvSpPr>
          <p:nvPr>
            <p:ph type="body" sz="quarter" idx="16" hasCustomPrompt="1"/>
          </p:nvPr>
        </p:nvSpPr>
        <p:spPr>
          <a:xfrm>
            <a:off x="3337560" y="914400"/>
            <a:ext cx="2468880" cy="914400"/>
          </a:xfrm>
          <a:prstGeom prst="rect">
            <a:avLst/>
          </a:prstGeom>
        </p:spPr>
        <p:txBody>
          <a:bodyPr anchor="b">
            <a:noAutofit/>
          </a:bodyPr>
          <a:lstStyle>
            <a:lvl1pPr algn="ctr">
              <a:lnSpc>
                <a:spcPct val="100000"/>
              </a:lnSpc>
              <a:defRPr sz="2400">
                <a:solidFill>
                  <a:schemeClr val="bg1"/>
                </a:solidFill>
                <a:latin typeface="Aptos" panose="020B0004020202020204" pitchFamily="34" charset="0"/>
              </a:defRPr>
            </a:lvl1pPr>
          </a:lstStyle>
          <a:p>
            <a:pPr lvl="0"/>
            <a:r>
              <a:rPr lang="en-GB" noProof="0"/>
              <a:t>Click to add text</a:t>
            </a:r>
          </a:p>
        </p:txBody>
      </p:sp>
      <p:sp>
        <p:nvSpPr>
          <p:cNvPr id="3" name="Content Placeholder 1"/>
          <p:cNvSpPr>
            <a:spLocks noGrp="1"/>
          </p:cNvSpPr>
          <p:nvPr>
            <p:ph idx="1"/>
          </p:nvPr>
        </p:nvSpPr>
        <p:spPr>
          <a:xfrm>
            <a:off x="301752" y="2011680"/>
            <a:ext cx="2468880" cy="1973429"/>
          </a:xfrm>
          <a:prstGeom prst="rect">
            <a:avLst/>
          </a:prstGeom>
        </p:spPr>
        <p:txBody>
          <a:bodyPr>
            <a:noAutofit/>
          </a:bodyPr>
          <a:lstStyle>
            <a:lvl1pPr algn="ctr">
              <a:lnSpc>
                <a:spcPct val="100000"/>
              </a:lnSpc>
              <a:spcBef>
                <a:spcPts val="0"/>
              </a:spcBef>
              <a:defRPr sz="1600" baseline="0">
                <a:solidFill>
                  <a:schemeClr val="bg1"/>
                </a:solidFill>
                <a:latin typeface="Aptos" panose="020B0004020202020204" pitchFamily="34" charset="0"/>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GB" noProof="0"/>
              <a:t>Click to edit Master text styles</a:t>
            </a:r>
          </a:p>
        </p:txBody>
      </p:sp>
      <p:sp>
        <p:nvSpPr>
          <p:cNvPr id="8" name="Text Placeholder 1">
            <a:extLst>
              <a:ext uri="{FF2B5EF4-FFF2-40B4-BE49-F238E27FC236}">
                <a16:creationId xmlns:a16="http://schemas.microsoft.com/office/drawing/2014/main" id="{9F94273F-F8C6-A34F-8FFF-291ECF891C6A}"/>
              </a:ext>
            </a:extLst>
          </p:cNvPr>
          <p:cNvSpPr>
            <a:spLocks noGrp="1"/>
          </p:cNvSpPr>
          <p:nvPr>
            <p:ph type="body" sz="quarter" idx="14" hasCustomPrompt="1"/>
          </p:nvPr>
        </p:nvSpPr>
        <p:spPr>
          <a:xfrm>
            <a:off x="301752" y="914400"/>
            <a:ext cx="2468880" cy="914400"/>
          </a:xfrm>
          <a:prstGeom prst="rect">
            <a:avLst/>
          </a:prstGeom>
        </p:spPr>
        <p:txBody>
          <a:bodyPr anchor="b">
            <a:noAutofit/>
          </a:bodyPr>
          <a:lstStyle>
            <a:lvl1pPr algn="ctr">
              <a:lnSpc>
                <a:spcPct val="100000"/>
              </a:lnSpc>
              <a:defRPr sz="2400">
                <a:solidFill>
                  <a:schemeClr val="bg1"/>
                </a:solidFill>
                <a:latin typeface="Aptos" panose="020B0004020202020204" pitchFamily="34" charset="0"/>
              </a:defRPr>
            </a:lvl1pPr>
          </a:lstStyle>
          <a:p>
            <a:pPr lvl="0"/>
            <a:r>
              <a:rPr lang="en-GB" noProof="0"/>
              <a:t>Click to add text</a:t>
            </a:r>
          </a:p>
        </p:txBody>
      </p:sp>
      <p:pic>
        <p:nvPicPr>
          <p:cNvPr id="5" name="Picture 4">
            <a:extLst>
              <a:ext uri="{FF2B5EF4-FFF2-40B4-BE49-F238E27FC236}">
                <a16:creationId xmlns:a16="http://schemas.microsoft.com/office/drawing/2014/main" id="{47160BF5-07F0-275D-766C-88E76722471D}"/>
              </a:ext>
            </a:extLst>
          </p:cNvPr>
          <p:cNvPicPr>
            <a:picLocks noChangeAspect="1"/>
          </p:cNvPicPr>
          <p:nvPr userDrawn="1"/>
        </p:nvPicPr>
        <p:blipFill>
          <a:blip r:embed="rId3"/>
          <a:srcRect/>
          <a:stretch/>
        </p:blipFill>
        <p:spPr>
          <a:xfrm>
            <a:off x="0" y="4667250"/>
            <a:ext cx="9144000" cy="476250"/>
          </a:xfrm>
          <a:prstGeom prst="rect">
            <a:avLst/>
          </a:prstGeom>
        </p:spPr>
      </p:pic>
      <p:pic>
        <p:nvPicPr>
          <p:cNvPr id="6" name="Picture 5" descr="A close-up of a person's face&#10;&#10;Description automatically generated">
            <a:extLst>
              <a:ext uri="{FF2B5EF4-FFF2-40B4-BE49-F238E27FC236}">
                <a16:creationId xmlns:a16="http://schemas.microsoft.com/office/drawing/2014/main" id="{4F35620A-A99C-7538-2686-361A24AD62AD}"/>
              </a:ext>
            </a:extLst>
          </p:cNvPr>
          <p:cNvPicPr>
            <a:picLocks noChangeAspect="1"/>
          </p:cNvPicPr>
          <p:nvPr userDrawn="1"/>
        </p:nvPicPr>
        <p:blipFill>
          <a:blip r:embed="rId4"/>
          <a:stretch>
            <a:fillRect/>
          </a:stretch>
        </p:blipFill>
        <p:spPr>
          <a:xfrm>
            <a:off x="205790" y="4917128"/>
            <a:ext cx="777240" cy="150760"/>
          </a:xfrm>
          <a:prstGeom prst="rect">
            <a:avLst/>
          </a:prstGeom>
        </p:spPr>
      </p:pic>
      <p:sp>
        <p:nvSpPr>
          <p:cNvPr id="7" name="TextBox 6">
            <a:extLst>
              <a:ext uri="{FF2B5EF4-FFF2-40B4-BE49-F238E27FC236}">
                <a16:creationId xmlns:a16="http://schemas.microsoft.com/office/drawing/2014/main" id="{1EBA4984-430E-5C4D-F971-4B3320687033}"/>
              </a:ext>
            </a:extLst>
          </p:cNvPr>
          <p:cNvSpPr txBox="1"/>
          <p:nvPr userDrawn="1"/>
        </p:nvSpPr>
        <p:spPr>
          <a:xfrm>
            <a:off x="3978889" y="4955677"/>
            <a:ext cx="1186222" cy="61555"/>
          </a:xfrm>
          <a:prstGeom prst="rect">
            <a:avLst/>
          </a:prstGeom>
          <a:noFill/>
        </p:spPr>
        <p:txBody>
          <a:bodyPr wrap="none" lIns="0" tIns="0" rIns="0" bIns="0" rtlCol="0">
            <a:spAutoFit/>
          </a:bodyPr>
          <a:lstStyle/>
          <a:p>
            <a:pPr algn="ctr"/>
            <a:r>
              <a:rPr lang="en-GB" sz="400" noProof="0">
                <a:solidFill>
                  <a:schemeClr val="bg1">
                    <a:lumMod val="65000"/>
                  </a:schemeClr>
                </a:solidFill>
                <a:effectLst/>
                <a:latin typeface="Aptos" panose="020B0004020202020204" pitchFamily="34" charset="0"/>
              </a:rPr>
              <a:t>© 2024 Euromonitor International. All rights reserved.</a:t>
            </a:r>
            <a:endParaRPr lang="en-GB" sz="400" noProof="0">
              <a:solidFill>
                <a:schemeClr val="bg1">
                  <a:lumMod val="65000"/>
                </a:schemeClr>
              </a:solidFill>
              <a:latin typeface="Aptos" panose="020B0004020202020204" pitchFamily="34" charset="0"/>
            </a:endParaRPr>
          </a:p>
        </p:txBody>
      </p:sp>
      <p:sp>
        <p:nvSpPr>
          <p:cNvPr id="14" name="Text Placeholder 1">
            <a:extLst>
              <a:ext uri="{FF2B5EF4-FFF2-40B4-BE49-F238E27FC236}">
                <a16:creationId xmlns:a16="http://schemas.microsoft.com/office/drawing/2014/main" id="{289C66B5-5EA7-81AB-81F8-2CF8797AB267}"/>
              </a:ext>
            </a:extLst>
          </p:cNvPr>
          <p:cNvSpPr>
            <a:spLocks noGrp="1"/>
          </p:cNvSpPr>
          <p:nvPr>
            <p:ph type="body" sz="quarter" idx="19" hasCustomPrompt="1"/>
          </p:nvPr>
        </p:nvSpPr>
        <p:spPr>
          <a:xfrm>
            <a:off x="301752" y="182880"/>
            <a:ext cx="2468880" cy="201168"/>
          </a:xfrm>
          <a:prstGeom prst="rect">
            <a:avLst/>
          </a:prstGeom>
        </p:spPr>
        <p:txBody>
          <a:bodyPr anchor="ctr">
            <a:noAutofit/>
          </a:bodyPr>
          <a:lstStyle>
            <a:lvl1pPr algn="l">
              <a:lnSpc>
                <a:spcPct val="100000"/>
              </a:lnSpc>
              <a:defRPr sz="900" b="1">
                <a:solidFill>
                  <a:srgbClr val="FFC31B"/>
                </a:solidFill>
                <a:latin typeface="Aptos" panose="020B0004020202020204" pitchFamily="34" charset="0"/>
              </a:defRPr>
            </a:lvl1pPr>
          </a:lstStyle>
          <a:p>
            <a:pPr lvl="0"/>
            <a:r>
              <a:rPr lang="en-GB" noProof="0"/>
              <a:t>CLICK TO ADD TEXT</a:t>
            </a:r>
          </a:p>
        </p:txBody>
      </p:sp>
      <p:sp>
        <p:nvSpPr>
          <p:cNvPr id="13" name="Slide Number Placeholder 5">
            <a:extLst>
              <a:ext uri="{FF2B5EF4-FFF2-40B4-BE49-F238E27FC236}">
                <a16:creationId xmlns:a16="http://schemas.microsoft.com/office/drawing/2014/main" id="{BE25DA18-9578-5BA0-C92A-9882947FA5AC}"/>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noProof="0" smtClean="0"/>
              <a:pPr/>
              <a:t>‹#›</a:t>
            </a:fld>
            <a:endParaRPr lang="en-GB" noProof="0"/>
          </a:p>
        </p:txBody>
      </p:sp>
    </p:spTree>
    <p:extLst>
      <p:ext uri="{BB962C8B-B14F-4D97-AF65-F5344CB8AC3E}">
        <p14:creationId xmlns:p14="http://schemas.microsoft.com/office/powerpoint/2010/main" val="172458200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accent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216E7AA-4991-854C-BC17-CFB26295D808}"/>
              </a:ext>
            </a:extLst>
          </p:cNvPr>
          <p:cNvSpPr>
            <a:spLocks noGrp="1"/>
          </p:cNvSpPr>
          <p:nvPr>
            <p:ph type="title" hasCustomPrompt="1"/>
          </p:nvPr>
        </p:nvSpPr>
        <p:spPr>
          <a:xfrm>
            <a:off x="301752" y="1280160"/>
            <a:ext cx="8229600" cy="1005840"/>
          </a:xfrm>
          <a:prstGeom prst="rect">
            <a:avLst/>
          </a:prstGeom>
          <a:noFill/>
        </p:spPr>
        <p:txBody>
          <a:bodyPr lIns="0" tIns="0" rIns="0" bIns="0" anchor="b" anchorCtr="0">
            <a:noAutofit/>
          </a:bodyPr>
          <a:lstStyle>
            <a:lvl1pPr>
              <a:lnSpc>
                <a:spcPts val="3600"/>
              </a:lnSpc>
              <a:defRPr sz="3600">
                <a:solidFill>
                  <a:schemeClr val="tx1"/>
                </a:solidFill>
              </a:defRPr>
            </a:lvl1pPr>
          </a:lstStyle>
          <a:p>
            <a:r>
              <a:rPr lang="en-GB" noProof="0"/>
              <a:t>Click to add closing title</a:t>
            </a:r>
          </a:p>
        </p:txBody>
      </p:sp>
      <p:sp>
        <p:nvSpPr>
          <p:cNvPr id="15" name="Picture Placeholder 5">
            <a:extLst>
              <a:ext uri="{FF2B5EF4-FFF2-40B4-BE49-F238E27FC236}">
                <a16:creationId xmlns:a16="http://schemas.microsoft.com/office/drawing/2014/main" id="{7E44CC4A-DE56-6A4C-8815-BC7F85100298}"/>
              </a:ext>
            </a:extLst>
          </p:cNvPr>
          <p:cNvSpPr>
            <a:spLocks noGrp="1"/>
          </p:cNvSpPr>
          <p:nvPr>
            <p:ph type="pic" sz="quarter" idx="16"/>
          </p:nvPr>
        </p:nvSpPr>
        <p:spPr>
          <a:xfrm>
            <a:off x="313755" y="2471736"/>
            <a:ext cx="640080" cy="640080"/>
          </a:xfrm>
          <a:prstGeom prst="rect">
            <a:avLst/>
          </a:prstGeom>
        </p:spPr>
        <p:txBody>
          <a:bodyPr anchor="ctr">
            <a:noAutofit/>
          </a:bodyPr>
          <a:lstStyle>
            <a:lvl1pPr algn="ctr">
              <a:defRPr sz="900">
                <a:solidFill>
                  <a:schemeClr val="tx1"/>
                </a:solidFill>
                <a:latin typeface="Aptos" panose="020B0004020202020204" pitchFamily="34" charset="0"/>
              </a:defRPr>
            </a:lvl1pPr>
          </a:lstStyle>
          <a:p>
            <a:r>
              <a:rPr lang="en-US" noProof="0"/>
              <a:t>Click icon to add picture</a:t>
            </a:r>
            <a:endParaRPr lang="en-GB" noProof="0"/>
          </a:p>
        </p:txBody>
      </p:sp>
      <p:sp>
        <p:nvSpPr>
          <p:cNvPr id="16" name="Text Placeholder 2">
            <a:extLst>
              <a:ext uri="{FF2B5EF4-FFF2-40B4-BE49-F238E27FC236}">
                <a16:creationId xmlns:a16="http://schemas.microsoft.com/office/drawing/2014/main" id="{BA9AFD49-D4C9-8D41-8CD9-A91382E842C8}"/>
              </a:ext>
            </a:extLst>
          </p:cNvPr>
          <p:cNvSpPr>
            <a:spLocks noGrp="1"/>
          </p:cNvSpPr>
          <p:nvPr>
            <p:ph type="body" sz="quarter" idx="68" hasCustomPrompt="1"/>
          </p:nvPr>
        </p:nvSpPr>
        <p:spPr>
          <a:xfrm>
            <a:off x="1066800" y="2471736"/>
            <a:ext cx="3429000" cy="228600"/>
          </a:xfrm>
          <a:prstGeom prst="rect">
            <a:avLst/>
          </a:prstGeom>
        </p:spPr>
        <p:txBody>
          <a:bodyPr anchor="t" anchorCtr="0">
            <a:noAutofit/>
          </a:bodyPr>
          <a:lstStyle>
            <a:lvl1pPr marL="0" marR="0" indent="0" algn="l" defTabSz="914400" rtl="0" eaLnBrk="1" fontAlgn="auto" latinLnBrk="0" hangingPunct="1">
              <a:lnSpc>
                <a:spcPts val="1500"/>
              </a:lnSpc>
              <a:spcBef>
                <a:spcPts val="0"/>
              </a:spcBef>
              <a:spcAft>
                <a:spcPts val="0"/>
              </a:spcAft>
              <a:buClrTx/>
              <a:buSzPct val="100000"/>
              <a:buFont typeface="Wingdings" charset="2"/>
              <a:buNone/>
              <a:tabLst/>
              <a:defRPr lang="en-US" sz="1200" kern="0" baseline="0" dirty="0" smtClean="0">
                <a:solidFill>
                  <a:schemeClr val="tx1"/>
                </a:solidFill>
                <a:latin typeface="Aptos" panose="020B0004020202020204" pitchFamily="34" charset="0"/>
                <a:ea typeface="+mn-ea"/>
                <a:cs typeface="+mn-cs"/>
              </a:defRPr>
            </a:lvl1pPr>
          </a:lstStyle>
          <a:p>
            <a:pPr marL="0" marR="0" lvl="0" indent="0" algn="l" defTabSz="914400" rtl="0" eaLnBrk="1" fontAlgn="auto" latinLnBrk="0" hangingPunct="1">
              <a:lnSpc>
                <a:spcPts val="1800"/>
              </a:lnSpc>
              <a:spcBef>
                <a:spcPts val="0"/>
              </a:spcBef>
              <a:spcAft>
                <a:spcPts val="600"/>
              </a:spcAft>
              <a:buClrTx/>
              <a:buSzPct val="100000"/>
              <a:buFont typeface="Wingdings" charset="2"/>
              <a:buNone/>
              <a:tabLst/>
              <a:defRPr/>
            </a:pPr>
            <a:r>
              <a:rPr lang="en-GB" noProof="0"/>
              <a:t>Analyst Name, Title Industry</a:t>
            </a:r>
          </a:p>
        </p:txBody>
      </p:sp>
      <p:sp>
        <p:nvSpPr>
          <p:cNvPr id="17" name="Text Placeholder 4">
            <a:extLst>
              <a:ext uri="{FF2B5EF4-FFF2-40B4-BE49-F238E27FC236}">
                <a16:creationId xmlns:a16="http://schemas.microsoft.com/office/drawing/2014/main" id="{1A5B76AB-8514-854B-A395-32D672178C52}"/>
              </a:ext>
            </a:extLst>
          </p:cNvPr>
          <p:cNvSpPr>
            <a:spLocks noGrp="1"/>
          </p:cNvSpPr>
          <p:nvPr>
            <p:ph type="body" sz="quarter" idx="69" hasCustomPrompt="1"/>
          </p:nvPr>
        </p:nvSpPr>
        <p:spPr>
          <a:xfrm>
            <a:off x="1229994" y="2760388"/>
            <a:ext cx="3262097" cy="153888"/>
          </a:xfrm>
          <a:prstGeom prst="rect">
            <a:avLst/>
          </a:prstGeom>
        </p:spPr>
        <p:txBody>
          <a:bodyPr>
            <a:noAutofit/>
          </a:bodyPr>
          <a:lstStyle>
            <a:lvl1pPr>
              <a:lnSpc>
                <a:spcPts val="1200"/>
              </a:lnSpc>
              <a:spcAft>
                <a:spcPts val="0"/>
              </a:spcAft>
              <a:defRPr sz="900">
                <a:solidFill>
                  <a:schemeClr val="tx1"/>
                </a:solidFill>
                <a:latin typeface="Aptos" panose="020B0004020202020204" pitchFamily="34" charset="0"/>
              </a:defRPr>
            </a:lvl1pPr>
          </a:lstStyle>
          <a:p>
            <a:pPr lvl="0"/>
            <a:r>
              <a:rPr lang="en-GB" noProof="0"/>
              <a:t>Email address</a:t>
            </a:r>
          </a:p>
        </p:txBody>
      </p:sp>
      <p:sp>
        <p:nvSpPr>
          <p:cNvPr id="18" name="Text Placeholder 4">
            <a:extLst>
              <a:ext uri="{FF2B5EF4-FFF2-40B4-BE49-F238E27FC236}">
                <a16:creationId xmlns:a16="http://schemas.microsoft.com/office/drawing/2014/main" id="{46D53357-673E-6944-81BF-8DA9B4898E98}"/>
              </a:ext>
            </a:extLst>
          </p:cNvPr>
          <p:cNvSpPr>
            <a:spLocks noGrp="1"/>
          </p:cNvSpPr>
          <p:nvPr>
            <p:ph type="body" sz="quarter" idx="70" hasCustomPrompt="1"/>
          </p:nvPr>
        </p:nvSpPr>
        <p:spPr>
          <a:xfrm>
            <a:off x="1229994" y="2923584"/>
            <a:ext cx="3262097" cy="153888"/>
          </a:xfrm>
          <a:prstGeom prst="rect">
            <a:avLst/>
          </a:prstGeom>
        </p:spPr>
        <p:txBody>
          <a:bodyPr>
            <a:noAutofit/>
          </a:bodyPr>
          <a:lstStyle>
            <a:lvl1pPr>
              <a:lnSpc>
                <a:spcPts val="1200"/>
              </a:lnSpc>
              <a:spcAft>
                <a:spcPts val="0"/>
              </a:spcAft>
              <a:defRPr sz="900">
                <a:solidFill>
                  <a:schemeClr val="tx1"/>
                </a:solidFill>
                <a:latin typeface="Aptos" panose="020B0004020202020204" pitchFamily="34" charset="0"/>
              </a:defRPr>
            </a:lvl1pPr>
          </a:lstStyle>
          <a:p>
            <a:pPr lvl="0"/>
            <a:r>
              <a:rPr lang="en-GB" noProof="0"/>
              <a:t>Linkedin Profile</a:t>
            </a:r>
          </a:p>
        </p:txBody>
      </p:sp>
      <p:sp>
        <p:nvSpPr>
          <p:cNvPr id="19" name="Text Placeholder 4">
            <a:extLst>
              <a:ext uri="{FF2B5EF4-FFF2-40B4-BE49-F238E27FC236}">
                <a16:creationId xmlns:a16="http://schemas.microsoft.com/office/drawing/2014/main" id="{4EFF421F-C70A-D440-A3D5-7B4F3BEF228C}"/>
              </a:ext>
            </a:extLst>
          </p:cNvPr>
          <p:cNvSpPr>
            <a:spLocks noGrp="1"/>
          </p:cNvSpPr>
          <p:nvPr>
            <p:ph type="body" sz="quarter" idx="71" hasCustomPrompt="1"/>
          </p:nvPr>
        </p:nvSpPr>
        <p:spPr>
          <a:xfrm>
            <a:off x="1229995" y="3082485"/>
            <a:ext cx="3262096" cy="153888"/>
          </a:xfrm>
          <a:prstGeom prst="rect">
            <a:avLst/>
          </a:prstGeom>
        </p:spPr>
        <p:txBody>
          <a:bodyPr>
            <a:noAutofit/>
          </a:bodyPr>
          <a:lstStyle>
            <a:lvl1pPr>
              <a:lnSpc>
                <a:spcPts val="1200"/>
              </a:lnSpc>
              <a:spcAft>
                <a:spcPts val="0"/>
              </a:spcAft>
              <a:defRPr sz="900">
                <a:solidFill>
                  <a:schemeClr val="tx1"/>
                </a:solidFill>
                <a:latin typeface="Aptos" panose="020B0004020202020204" pitchFamily="34" charset="0"/>
              </a:defRPr>
            </a:lvl1pPr>
          </a:lstStyle>
          <a:p>
            <a:pPr lvl="0"/>
            <a:r>
              <a:rPr lang="en-GB" noProof="0"/>
              <a:t>Twitter profile</a:t>
            </a:r>
          </a:p>
        </p:txBody>
      </p:sp>
      <p:sp>
        <p:nvSpPr>
          <p:cNvPr id="20" name="Picture Placeholder 8">
            <a:extLst>
              <a:ext uri="{FF2B5EF4-FFF2-40B4-BE49-F238E27FC236}">
                <a16:creationId xmlns:a16="http://schemas.microsoft.com/office/drawing/2014/main" id="{3E89FA84-FDB7-E843-8F14-8E798DAEA29E}"/>
              </a:ext>
            </a:extLst>
          </p:cNvPr>
          <p:cNvSpPr>
            <a:spLocks noGrp="1"/>
          </p:cNvSpPr>
          <p:nvPr>
            <p:ph type="pic" sz="quarter" idx="87" hasCustomPrompt="1"/>
          </p:nvPr>
        </p:nvSpPr>
        <p:spPr>
          <a:xfrm>
            <a:off x="1066800" y="2759999"/>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solidFill>
                  <a:schemeClr val="tx1"/>
                </a:solidFill>
                <a:latin typeface="Aptos" panose="020B0004020202020204" pitchFamily="34" charset="0"/>
              </a:defRPr>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GB" noProof="0"/>
              <a:t>Add icon</a:t>
            </a:r>
          </a:p>
          <a:p>
            <a:endParaRPr lang="en-GB" noProof="0"/>
          </a:p>
        </p:txBody>
      </p:sp>
      <p:sp>
        <p:nvSpPr>
          <p:cNvPr id="21" name="Picture Placeholder 8">
            <a:extLst>
              <a:ext uri="{FF2B5EF4-FFF2-40B4-BE49-F238E27FC236}">
                <a16:creationId xmlns:a16="http://schemas.microsoft.com/office/drawing/2014/main" id="{7006FFC6-75F0-2348-BB1D-BBE04ECB07B5}"/>
              </a:ext>
            </a:extLst>
          </p:cNvPr>
          <p:cNvSpPr>
            <a:spLocks noGrp="1"/>
          </p:cNvSpPr>
          <p:nvPr>
            <p:ph type="pic" sz="quarter" idx="88" hasCustomPrompt="1"/>
          </p:nvPr>
        </p:nvSpPr>
        <p:spPr>
          <a:xfrm>
            <a:off x="1066800" y="2920214"/>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solidFill>
                  <a:schemeClr val="tx1"/>
                </a:solidFill>
                <a:latin typeface="Aptos" panose="020B0004020202020204" pitchFamily="34" charset="0"/>
              </a:defRPr>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GB" noProof="0"/>
              <a:t>Add icon</a:t>
            </a:r>
          </a:p>
          <a:p>
            <a:endParaRPr lang="en-GB" noProof="0"/>
          </a:p>
        </p:txBody>
      </p:sp>
      <p:sp>
        <p:nvSpPr>
          <p:cNvPr id="22" name="Picture Placeholder 8">
            <a:extLst>
              <a:ext uri="{FF2B5EF4-FFF2-40B4-BE49-F238E27FC236}">
                <a16:creationId xmlns:a16="http://schemas.microsoft.com/office/drawing/2014/main" id="{51D7D7D9-2EBF-884E-A315-64A5ABEC57A4}"/>
              </a:ext>
            </a:extLst>
          </p:cNvPr>
          <p:cNvSpPr>
            <a:spLocks noGrp="1"/>
          </p:cNvSpPr>
          <p:nvPr>
            <p:ph type="pic" sz="quarter" idx="89" hasCustomPrompt="1"/>
          </p:nvPr>
        </p:nvSpPr>
        <p:spPr>
          <a:xfrm>
            <a:off x="1066800" y="3080429"/>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solidFill>
                  <a:schemeClr val="tx1"/>
                </a:solidFill>
                <a:latin typeface="Aptos" panose="020B0004020202020204" pitchFamily="34" charset="0"/>
              </a:defRPr>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GB" noProof="0"/>
              <a:t>Add icon</a:t>
            </a:r>
          </a:p>
          <a:p>
            <a:endParaRPr lang="en-GB" noProof="0"/>
          </a:p>
        </p:txBody>
      </p:sp>
      <p:sp>
        <p:nvSpPr>
          <p:cNvPr id="23" name="Picture Placeholder 5">
            <a:extLst>
              <a:ext uri="{FF2B5EF4-FFF2-40B4-BE49-F238E27FC236}">
                <a16:creationId xmlns:a16="http://schemas.microsoft.com/office/drawing/2014/main" id="{7FE00A20-DF81-9647-92A8-744B4119217C}"/>
              </a:ext>
            </a:extLst>
          </p:cNvPr>
          <p:cNvSpPr>
            <a:spLocks noGrp="1"/>
          </p:cNvSpPr>
          <p:nvPr>
            <p:ph type="pic" sz="quarter" idx="90"/>
          </p:nvPr>
        </p:nvSpPr>
        <p:spPr>
          <a:xfrm>
            <a:off x="313755" y="3407778"/>
            <a:ext cx="640080" cy="640080"/>
          </a:xfrm>
          <a:prstGeom prst="rect">
            <a:avLst/>
          </a:prstGeom>
        </p:spPr>
        <p:txBody>
          <a:bodyPr anchor="ctr">
            <a:noAutofit/>
          </a:bodyPr>
          <a:lstStyle>
            <a:lvl1pPr algn="ctr">
              <a:defRPr sz="900">
                <a:solidFill>
                  <a:schemeClr val="tx1"/>
                </a:solidFill>
                <a:latin typeface="Aptos" panose="020B0004020202020204" pitchFamily="34" charset="0"/>
              </a:defRPr>
            </a:lvl1pPr>
          </a:lstStyle>
          <a:p>
            <a:r>
              <a:rPr lang="en-US" noProof="0"/>
              <a:t>Click icon to add picture</a:t>
            </a:r>
            <a:endParaRPr lang="en-GB" noProof="0"/>
          </a:p>
        </p:txBody>
      </p:sp>
      <p:sp>
        <p:nvSpPr>
          <p:cNvPr id="24" name="Text Placeholder 2">
            <a:extLst>
              <a:ext uri="{FF2B5EF4-FFF2-40B4-BE49-F238E27FC236}">
                <a16:creationId xmlns:a16="http://schemas.microsoft.com/office/drawing/2014/main" id="{A7950F17-A275-1C42-8E37-D47621CFA5A9}"/>
              </a:ext>
            </a:extLst>
          </p:cNvPr>
          <p:cNvSpPr>
            <a:spLocks noGrp="1"/>
          </p:cNvSpPr>
          <p:nvPr>
            <p:ph type="body" sz="quarter" idx="91" hasCustomPrompt="1"/>
          </p:nvPr>
        </p:nvSpPr>
        <p:spPr>
          <a:xfrm>
            <a:off x="1066800" y="3407778"/>
            <a:ext cx="3429000" cy="228600"/>
          </a:xfrm>
          <a:prstGeom prst="rect">
            <a:avLst/>
          </a:prstGeom>
        </p:spPr>
        <p:txBody>
          <a:bodyPr anchor="t" anchorCtr="0">
            <a:noAutofit/>
          </a:bodyPr>
          <a:lstStyle>
            <a:lvl1pPr marL="0" marR="0" indent="0" algn="l" defTabSz="914400" rtl="0" eaLnBrk="1" fontAlgn="auto" latinLnBrk="0" hangingPunct="1">
              <a:lnSpc>
                <a:spcPts val="1500"/>
              </a:lnSpc>
              <a:spcBef>
                <a:spcPts val="0"/>
              </a:spcBef>
              <a:spcAft>
                <a:spcPts val="0"/>
              </a:spcAft>
              <a:buClrTx/>
              <a:buSzPct val="100000"/>
              <a:buFont typeface="Wingdings" charset="2"/>
              <a:buNone/>
              <a:tabLst/>
              <a:defRPr lang="en-US" sz="1200" kern="0" baseline="0" dirty="0" smtClean="0">
                <a:solidFill>
                  <a:schemeClr val="tx1"/>
                </a:solidFill>
                <a:latin typeface="Aptos" panose="020B0004020202020204" pitchFamily="34" charset="0"/>
                <a:ea typeface="+mn-ea"/>
                <a:cs typeface="+mn-cs"/>
              </a:defRPr>
            </a:lvl1pPr>
          </a:lstStyle>
          <a:p>
            <a:pPr marL="0" marR="0" lvl="0" indent="0" algn="l" defTabSz="914400" rtl="0" eaLnBrk="1" fontAlgn="auto" latinLnBrk="0" hangingPunct="1">
              <a:lnSpc>
                <a:spcPts val="1800"/>
              </a:lnSpc>
              <a:spcBef>
                <a:spcPts val="0"/>
              </a:spcBef>
              <a:spcAft>
                <a:spcPts val="600"/>
              </a:spcAft>
              <a:buClrTx/>
              <a:buSzPct val="100000"/>
              <a:buFont typeface="Wingdings" charset="2"/>
              <a:buNone/>
              <a:tabLst/>
              <a:defRPr/>
            </a:pPr>
            <a:r>
              <a:rPr lang="en-GB" noProof="0"/>
              <a:t>Analyst Name, Title Industry</a:t>
            </a:r>
          </a:p>
        </p:txBody>
      </p:sp>
      <p:sp>
        <p:nvSpPr>
          <p:cNvPr id="25" name="Text Placeholder 4">
            <a:extLst>
              <a:ext uri="{FF2B5EF4-FFF2-40B4-BE49-F238E27FC236}">
                <a16:creationId xmlns:a16="http://schemas.microsoft.com/office/drawing/2014/main" id="{8AADE97B-B8DE-F24E-8D5C-478555240C41}"/>
              </a:ext>
            </a:extLst>
          </p:cNvPr>
          <p:cNvSpPr>
            <a:spLocks noGrp="1"/>
          </p:cNvSpPr>
          <p:nvPr>
            <p:ph type="body" sz="quarter" idx="92" hasCustomPrompt="1"/>
          </p:nvPr>
        </p:nvSpPr>
        <p:spPr>
          <a:xfrm>
            <a:off x="1229994" y="3696430"/>
            <a:ext cx="3262097" cy="153888"/>
          </a:xfrm>
          <a:prstGeom prst="rect">
            <a:avLst/>
          </a:prstGeom>
        </p:spPr>
        <p:txBody>
          <a:bodyPr>
            <a:noAutofit/>
          </a:bodyPr>
          <a:lstStyle>
            <a:lvl1pPr>
              <a:lnSpc>
                <a:spcPts val="1200"/>
              </a:lnSpc>
              <a:spcAft>
                <a:spcPts val="0"/>
              </a:spcAft>
              <a:defRPr sz="900">
                <a:solidFill>
                  <a:schemeClr val="tx1"/>
                </a:solidFill>
                <a:latin typeface="Aptos" panose="020B0004020202020204" pitchFamily="34" charset="0"/>
              </a:defRPr>
            </a:lvl1pPr>
          </a:lstStyle>
          <a:p>
            <a:pPr lvl="0"/>
            <a:r>
              <a:rPr lang="en-GB" noProof="0"/>
              <a:t>Email address</a:t>
            </a:r>
          </a:p>
        </p:txBody>
      </p:sp>
      <p:sp>
        <p:nvSpPr>
          <p:cNvPr id="26" name="Text Placeholder 4">
            <a:extLst>
              <a:ext uri="{FF2B5EF4-FFF2-40B4-BE49-F238E27FC236}">
                <a16:creationId xmlns:a16="http://schemas.microsoft.com/office/drawing/2014/main" id="{1303298E-F778-254C-85A1-E29676615DE1}"/>
              </a:ext>
            </a:extLst>
          </p:cNvPr>
          <p:cNvSpPr>
            <a:spLocks noGrp="1"/>
          </p:cNvSpPr>
          <p:nvPr>
            <p:ph type="body" sz="quarter" idx="93" hasCustomPrompt="1"/>
          </p:nvPr>
        </p:nvSpPr>
        <p:spPr>
          <a:xfrm>
            <a:off x="1229994" y="3859626"/>
            <a:ext cx="3262097" cy="153888"/>
          </a:xfrm>
          <a:prstGeom prst="rect">
            <a:avLst/>
          </a:prstGeom>
        </p:spPr>
        <p:txBody>
          <a:bodyPr>
            <a:noAutofit/>
          </a:bodyPr>
          <a:lstStyle>
            <a:lvl1pPr>
              <a:lnSpc>
                <a:spcPts val="1200"/>
              </a:lnSpc>
              <a:spcAft>
                <a:spcPts val="0"/>
              </a:spcAft>
              <a:defRPr sz="900">
                <a:solidFill>
                  <a:schemeClr val="tx1"/>
                </a:solidFill>
                <a:latin typeface="Aptos" panose="020B0004020202020204" pitchFamily="34" charset="0"/>
              </a:defRPr>
            </a:lvl1pPr>
          </a:lstStyle>
          <a:p>
            <a:pPr lvl="0"/>
            <a:r>
              <a:rPr lang="en-GB" noProof="0"/>
              <a:t>Linkedin Profile</a:t>
            </a:r>
          </a:p>
        </p:txBody>
      </p:sp>
      <p:sp>
        <p:nvSpPr>
          <p:cNvPr id="27" name="Text Placeholder 4">
            <a:extLst>
              <a:ext uri="{FF2B5EF4-FFF2-40B4-BE49-F238E27FC236}">
                <a16:creationId xmlns:a16="http://schemas.microsoft.com/office/drawing/2014/main" id="{C93DDD69-2116-E84F-97C4-5FF45F5E5EDD}"/>
              </a:ext>
            </a:extLst>
          </p:cNvPr>
          <p:cNvSpPr>
            <a:spLocks noGrp="1"/>
          </p:cNvSpPr>
          <p:nvPr>
            <p:ph type="body" sz="quarter" idx="94" hasCustomPrompt="1"/>
          </p:nvPr>
        </p:nvSpPr>
        <p:spPr>
          <a:xfrm>
            <a:off x="1229995" y="4018527"/>
            <a:ext cx="3262096" cy="153888"/>
          </a:xfrm>
          <a:prstGeom prst="rect">
            <a:avLst/>
          </a:prstGeom>
        </p:spPr>
        <p:txBody>
          <a:bodyPr>
            <a:noAutofit/>
          </a:bodyPr>
          <a:lstStyle>
            <a:lvl1pPr>
              <a:lnSpc>
                <a:spcPts val="1200"/>
              </a:lnSpc>
              <a:spcAft>
                <a:spcPts val="0"/>
              </a:spcAft>
              <a:defRPr sz="900">
                <a:solidFill>
                  <a:schemeClr val="tx1"/>
                </a:solidFill>
                <a:latin typeface="Aptos" panose="020B0004020202020204" pitchFamily="34" charset="0"/>
              </a:defRPr>
            </a:lvl1pPr>
          </a:lstStyle>
          <a:p>
            <a:pPr lvl="0"/>
            <a:r>
              <a:rPr lang="en-GB" noProof="0"/>
              <a:t>Twitter profile</a:t>
            </a:r>
          </a:p>
        </p:txBody>
      </p:sp>
      <p:sp>
        <p:nvSpPr>
          <p:cNvPr id="28" name="Picture Placeholder 8">
            <a:extLst>
              <a:ext uri="{FF2B5EF4-FFF2-40B4-BE49-F238E27FC236}">
                <a16:creationId xmlns:a16="http://schemas.microsoft.com/office/drawing/2014/main" id="{B285A919-6A25-2140-BE24-A11D1C89B3AA}"/>
              </a:ext>
            </a:extLst>
          </p:cNvPr>
          <p:cNvSpPr>
            <a:spLocks noGrp="1"/>
          </p:cNvSpPr>
          <p:nvPr>
            <p:ph type="pic" sz="quarter" idx="95" hasCustomPrompt="1"/>
          </p:nvPr>
        </p:nvSpPr>
        <p:spPr>
          <a:xfrm>
            <a:off x="1066800" y="3696041"/>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solidFill>
                  <a:schemeClr val="tx1"/>
                </a:solidFill>
                <a:latin typeface="Aptos" panose="020B0004020202020204" pitchFamily="34" charset="0"/>
              </a:defRPr>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GB" noProof="0"/>
              <a:t>Add icon</a:t>
            </a:r>
          </a:p>
          <a:p>
            <a:endParaRPr lang="en-GB" noProof="0"/>
          </a:p>
        </p:txBody>
      </p:sp>
      <p:sp>
        <p:nvSpPr>
          <p:cNvPr id="29" name="Picture Placeholder 8">
            <a:extLst>
              <a:ext uri="{FF2B5EF4-FFF2-40B4-BE49-F238E27FC236}">
                <a16:creationId xmlns:a16="http://schemas.microsoft.com/office/drawing/2014/main" id="{CD4FAD7F-3867-8341-A162-D7EE9F0A4639}"/>
              </a:ext>
            </a:extLst>
          </p:cNvPr>
          <p:cNvSpPr>
            <a:spLocks noGrp="1"/>
          </p:cNvSpPr>
          <p:nvPr>
            <p:ph type="pic" sz="quarter" idx="96" hasCustomPrompt="1"/>
          </p:nvPr>
        </p:nvSpPr>
        <p:spPr>
          <a:xfrm>
            <a:off x="1066800" y="3856256"/>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solidFill>
                  <a:schemeClr val="tx1"/>
                </a:solidFill>
                <a:latin typeface="Aptos" panose="020B0004020202020204" pitchFamily="34" charset="0"/>
              </a:defRPr>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GB" noProof="0"/>
              <a:t>Add icon</a:t>
            </a:r>
          </a:p>
          <a:p>
            <a:endParaRPr lang="en-GB" noProof="0"/>
          </a:p>
        </p:txBody>
      </p:sp>
      <p:sp>
        <p:nvSpPr>
          <p:cNvPr id="30" name="Picture Placeholder 8">
            <a:extLst>
              <a:ext uri="{FF2B5EF4-FFF2-40B4-BE49-F238E27FC236}">
                <a16:creationId xmlns:a16="http://schemas.microsoft.com/office/drawing/2014/main" id="{E0ED4609-5502-F645-B171-9265D8903F43}"/>
              </a:ext>
            </a:extLst>
          </p:cNvPr>
          <p:cNvSpPr>
            <a:spLocks noGrp="1"/>
          </p:cNvSpPr>
          <p:nvPr>
            <p:ph type="pic" sz="quarter" idx="97" hasCustomPrompt="1"/>
          </p:nvPr>
        </p:nvSpPr>
        <p:spPr>
          <a:xfrm>
            <a:off x="1066800" y="4016471"/>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solidFill>
                  <a:schemeClr val="tx1"/>
                </a:solidFill>
                <a:latin typeface="Aptos" panose="020B0004020202020204" pitchFamily="34" charset="0"/>
              </a:defRPr>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GB" noProof="0"/>
              <a:t>Add icon</a:t>
            </a:r>
          </a:p>
          <a:p>
            <a:endParaRPr lang="en-GB" noProof="0"/>
          </a:p>
        </p:txBody>
      </p:sp>
      <p:sp>
        <p:nvSpPr>
          <p:cNvPr id="31" name="Picture Placeholder 5">
            <a:extLst>
              <a:ext uri="{FF2B5EF4-FFF2-40B4-BE49-F238E27FC236}">
                <a16:creationId xmlns:a16="http://schemas.microsoft.com/office/drawing/2014/main" id="{2012A6B0-055B-3245-A226-DD5F97737CCA}"/>
              </a:ext>
            </a:extLst>
          </p:cNvPr>
          <p:cNvSpPr>
            <a:spLocks noGrp="1"/>
          </p:cNvSpPr>
          <p:nvPr>
            <p:ph type="pic" sz="quarter" idx="98"/>
          </p:nvPr>
        </p:nvSpPr>
        <p:spPr>
          <a:xfrm>
            <a:off x="4647686" y="2471736"/>
            <a:ext cx="640080" cy="640080"/>
          </a:xfrm>
          <a:prstGeom prst="rect">
            <a:avLst/>
          </a:prstGeom>
        </p:spPr>
        <p:txBody>
          <a:bodyPr anchor="ctr">
            <a:noAutofit/>
          </a:bodyPr>
          <a:lstStyle>
            <a:lvl1pPr algn="ctr">
              <a:defRPr sz="900">
                <a:solidFill>
                  <a:schemeClr val="tx1"/>
                </a:solidFill>
                <a:latin typeface="Aptos" panose="020B0004020202020204" pitchFamily="34" charset="0"/>
              </a:defRPr>
            </a:lvl1pPr>
          </a:lstStyle>
          <a:p>
            <a:r>
              <a:rPr lang="en-US" noProof="0"/>
              <a:t>Click icon to add picture</a:t>
            </a:r>
            <a:endParaRPr lang="en-GB" noProof="0"/>
          </a:p>
        </p:txBody>
      </p:sp>
      <p:sp>
        <p:nvSpPr>
          <p:cNvPr id="32" name="Text Placeholder 2">
            <a:extLst>
              <a:ext uri="{FF2B5EF4-FFF2-40B4-BE49-F238E27FC236}">
                <a16:creationId xmlns:a16="http://schemas.microsoft.com/office/drawing/2014/main" id="{82F79470-E950-9943-82D0-EB4E670C0453}"/>
              </a:ext>
            </a:extLst>
          </p:cNvPr>
          <p:cNvSpPr>
            <a:spLocks noGrp="1"/>
          </p:cNvSpPr>
          <p:nvPr>
            <p:ph type="body" sz="quarter" idx="99" hasCustomPrompt="1"/>
          </p:nvPr>
        </p:nvSpPr>
        <p:spPr>
          <a:xfrm>
            <a:off x="5400731" y="2471736"/>
            <a:ext cx="3429000" cy="228600"/>
          </a:xfrm>
          <a:prstGeom prst="rect">
            <a:avLst/>
          </a:prstGeom>
        </p:spPr>
        <p:txBody>
          <a:bodyPr anchor="t" anchorCtr="0">
            <a:noAutofit/>
          </a:bodyPr>
          <a:lstStyle>
            <a:lvl1pPr marL="0" marR="0" indent="0" algn="l" defTabSz="914400" rtl="0" eaLnBrk="1" fontAlgn="auto" latinLnBrk="0" hangingPunct="1">
              <a:lnSpc>
                <a:spcPts val="1500"/>
              </a:lnSpc>
              <a:spcBef>
                <a:spcPts val="0"/>
              </a:spcBef>
              <a:spcAft>
                <a:spcPts val="0"/>
              </a:spcAft>
              <a:buClrTx/>
              <a:buSzPct val="100000"/>
              <a:buFont typeface="Wingdings" charset="2"/>
              <a:buNone/>
              <a:tabLst/>
              <a:defRPr lang="en-US" sz="1200" kern="0" baseline="0" dirty="0" smtClean="0">
                <a:solidFill>
                  <a:schemeClr val="tx1"/>
                </a:solidFill>
                <a:latin typeface="Aptos" panose="020B0004020202020204" pitchFamily="34" charset="0"/>
                <a:ea typeface="+mn-ea"/>
                <a:cs typeface="+mn-cs"/>
              </a:defRPr>
            </a:lvl1pPr>
          </a:lstStyle>
          <a:p>
            <a:pPr marL="0" marR="0" lvl="0" indent="0" algn="l" defTabSz="914400" rtl="0" eaLnBrk="1" fontAlgn="auto" latinLnBrk="0" hangingPunct="1">
              <a:lnSpc>
                <a:spcPts val="1800"/>
              </a:lnSpc>
              <a:spcBef>
                <a:spcPts val="0"/>
              </a:spcBef>
              <a:spcAft>
                <a:spcPts val="600"/>
              </a:spcAft>
              <a:buClrTx/>
              <a:buSzPct val="100000"/>
              <a:buFont typeface="Wingdings" charset="2"/>
              <a:buNone/>
              <a:tabLst/>
              <a:defRPr/>
            </a:pPr>
            <a:r>
              <a:rPr lang="en-GB" noProof="0"/>
              <a:t>Analyst Name, Title Industry</a:t>
            </a:r>
          </a:p>
        </p:txBody>
      </p:sp>
      <p:sp>
        <p:nvSpPr>
          <p:cNvPr id="33" name="Text Placeholder 4">
            <a:extLst>
              <a:ext uri="{FF2B5EF4-FFF2-40B4-BE49-F238E27FC236}">
                <a16:creationId xmlns:a16="http://schemas.microsoft.com/office/drawing/2014/main" id="{E040C787-90B3-0744-B2AC-BDBEEBB7EBD7}"/>
              </a:ext>
            </a:extLst>
          </p:cNvPr>
          <p:cNvSpPr>
            <a:spLocks noGrp="1"/>
          </p:cNvSpPr>
          <p:nvPr>
            <p:ph type="body" sz="quarter" idx="100" hasCustomPrompt="1"/>
          </p:nvPr>
        </p:nvSpPr>
        <p:spPr>
          <a:xfrm>
            <a:off x="5563925" y="2760388"/>
            <a:ext cx="3262097" cy="153888"/>
          </a:xfrm>
          <a:prstGeom prst="rect">
            <a:avLst/>
          </a:prstGeom>
        </p:spPr>
        <p:txBody>
          <a:bodyPr>
            <a:noAutofit/>
          </a:bodyPr>
          <a:lstStyle>
            <a:lvl1pPr>
              <a:lnSpc>
                <a:spcPts val="1200"/>
              </a:lnSpc>
              <a:spcAft>
                <a:spcPts val="0"/>
              </a:spcAft>
              <a:defRPr sz="900">
                <a:solidFill>
                  <a:schemeClr val="tx1"/>
                </a:solidFill>
                <a:latin typeface="Aptos" panose="020B0004020202020204" pitchFamily="34" charset="0"/>
              </a:defRPr>
            </a:lvl1pPr>
          </a:lstStyle>
          <a:p>
            <a:pPr lvl="0"/>
            <a:r>
              <a:rPr lang="en-GB" noProof="0"/>
              <a:t>Email address</a:t>
            </a:r>
          </a:p>
        </p:txBody>
      </p:sp>
      <p:sp>
        <p:nvSpPr>
          <p:cNvPr id="34" name="Text Placeholder 4">
            <a:extLst>
              <a:ext uri="{FF2B5EF4-FFF2-40B4-BE49-F238E27FC236}">
                <a16:creationId xmlns:a16="http://schemas.microsoft.com/office/drawing/2014/main" id="{B62C4444-A4A1-764D-8FB0-B1BA19647027}"/>
              </a:ext>
            </a:extLst>
          </p:cNvPr>
          <p:cNvSpPr>
            <a:spLocks noGrp="1"/>
          </p:cNvSpPr>
          <p:nvPr>
            <p:ph type="body" sz="quarter" idx="101" hasCustomPrompt="1"/>
          </p:nvPr>
        </p:nvSpPr>
        <p:spPr>
          <a:xfrm>
            <a:off x="5563925" y="2923584"/>
            <a:ext cx="3262097" cy="153888"/>
          </a:xfrm>
          <a:prstGeom prst="rect">
            <a:avLst/>
          </a:prstGeom>
        </p:spPr>
        <p:txBody>
          <a:bodyPr>
            <a:noAutofit/>
          </a:bodyPr>
          <a:lstStyle>
            <a:lvl1pPr>
              <a:lnSpc>
                <a:spcPts val="1200"/>
              </a:lnSpc>
              <a:spcAft>
                <a:spcPts val="0"/>
              </a:spcAft>
              <a:defRPr sz="900">
                <a:solidFill>
                  <a:schemeClr val="tx1"/>
                </a:solidFill>
                <a:latin typeface="Aptos" panose="020B0004020202020204" pitchFamily="34" charset="0"/>
              </a:defRPr>
            </a:lvl1pPr>
          </a:lstStyle>
          <a:p>
            <a:pPr lvl="0"/>
            <a:r>
              <a:rPr lang="en-GB" noProof="0"/>
              <a:t>Linkedin Profile</a:t>
            </a:r>
          </a:p>
        </p:txBody>
      </p:sp>
      <p:sp>
        <p:nvSpPr>
          <p:cNvPr id="35" name="Text Placeholder 4">
            <a:extLst>
              <a:ext uri="{FF2B5EF4-FFF2-40B4-BE49-F238E27FC236}">
                <a16:creationId xmlns:a16="http://schemas.microsoft.com/office/drawing/2014/main" id="{4BFA62BE-2477-F544-8CCE-FE0EF163514D}"/>
              </a:ext>
            </a:extLst>
          </p:cNvPr>
          <p:cNvSpPr>
            <a:spLocks noGrp="1"/>
          </p:cNvSpPr>
          <p:nvPr>
            <p:ph type="body" sz="quarter" idx="102" hasCustomPrompt="1"/>
          </p:nvPr>
        </p:nvSpPr>
        <p:spPr>
          <a:xfrm>
            <a:off x="5563926" y="3082485"/>
            <a:ext cx="3262096" cy="153888"/>
          </a:xfrm>
          <a:prstGeom prst="rect">
            <a:avLst/>
          </a:prstGeom>
        </p:spPr>
        <p:txBody>
          <a:bodyPr>
            <a:noAutofit/>
          </a:bodyPr>
          <a:lstStyle>
            <a:lvl1pPr>
              <a:lnSpc>
                <a:spcPts val="1200"/>
              </a:lnSpc>
              <a:spcAft>
                <a:spcPts val="0"/>
              </a:spcAft>
              <a:defRPr sz="900">
                <a:solidFill>
                  <a:schemeClr val="tx1"/>
                </a:solidFill>
                <a:latin typeface="Aptos" panose="020B0004020202020204" pitchFamily="34" charset="0"/>
              </a:defRPr>
            </a:lvl1pPr>
          </a:lstStyle>
          <a:p>
            <a:pPr lvl="0"/>
            <a:r>
              <a:rPr lang="en-GB" noProof="0"/>
              <a:t>Twitter profile</a:t>
            </a:r>
          </a:p>
        </p:txBody>
      </p:sp>
      <p:sp>
        <p:nvSpPr>
          <p:cNvPr id="36" name="Picture Placeholder 8">
            <a:extLst>
              <a:ext uri="{FF2B5EF4-FFF2-40B4-BE49-F238E27FC236}">
                <a16:creationId xmlns:a16="http://schemas.microsoft.com/office/drawing/2014/main" id="{FE1606F7-0C8F-5A45-BEBB-C88580F58373}"/>
              </a:ext>
            </a:extLst>
          </p:cNvPr>
          <p:cNvSpPr>
            <a:spLocks noGrp="1"/>
          </p:cNvSpPr>
          <p:nvPr>
            <p:ph type="pic" sz="quarter" idx="103" hasCustomPrompt="1"/>
          </p:nvPr>
        </p:nvSpPr>
        <p:spPr>
          <a:xfrm>
            <a:off x="5400731" y="2759999"/>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solidFill>
                  <a:schemeClr val="tx1"/>
                </a:solidFill>
                <a:latin typeface="Aptos" panose="020B0004020202020204" pitchFamily="34" charset="0"/>
              </a:defRPr>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GB" noProof="0"/>
              <a:t>Add icon</a:t>
            </a:r>
          </a:p>
          <a:p>
            <a:endParaRPr lang="en-GB" noProof="0"/>
          </a:p>
        </p:txBody>
      </p:sp>
      <p:sp>
        <p:nvSpPr>
          <p:cNvPr id="37" name="Picture Placeholder 8">
            <a:extLst>
              <a:ext uri="{FF2B5EF4-FFF2-40B4-BE49-F238E27FC236}">
                <a16:creationId xmlns:a16="http://schemas.microsoft.com/office/drawing/2014/main" id="{C5561EAF-FE45-9A4F-A05D-94B40F55D27A}"/>
              </a:ext>
            </a:extLst>
          </p:cNvPr>
          <p:cNvSpPr>
            <a:spLocks noGrp="1"/>
          </p:cNvSpPr>
          <p:nvPr>
            <p:ph type="pic" sz="quarter" idx="104" hasCustomPrompt="1"/>
          </p:nvPr>
        </p:nvSpPr>
        <p:spPr>
          <a:xfrm>
            <a:off x="5400731" y="2920214"/>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solidFill>
                  <a:schemeClr val="tx1"/>
                </a:solidFill>
                <a:latin typeface="Aptos" panose="020B0004020202020204" pitchFamily="34" charset="0"/>
              </a:defRPr>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GB" noProof="0"/>
              <a:t>Add icon</a:t>
            </a:r>
          </a:p>
          <a:p>
            <a:endParaRPr lang="en-GB" noProof="0"/>
          </a:p>
        </p:txBody>
      </p:sp>
      <p:sp>
        <p:nvSpPr>
          <p:cNvPr id="38" name="Picture Placeholder 8">
            <a:extLst>
              <a:ext uri="{FF2B5EF4-FFF2-40B4-BE49-F238E27FC236}">
                <a16:creationId xmlns:a16="http://schemas.microsoft.com/office/drawing/2014/main" id="{52E2FF35-D5E9-B44C-8A86-4256A5A027EF}"/>
              </a:ext>
            </a:extLst>
          </p:cNvPr>
          <p:cNvSpPr>
            <a:spLocks noGrp="1"/>
          </p:cNvSpPr>
          <p:nvPr>
            <p:ph type="pic" sz="quarter" idx="105" hasCustomPrompt="1"/>
          </p:nvPr>
        </p:nvSpPr>
        <p:spPr>
          <a:xfrm>
            <a:off x="5400731" y="3080429"/>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solidFill>
                  <a:schemeClr val="tx1"/>
                </a:solidFill>
                <a:latin typeface="Aptos" panose="020B0004020202020204" pitchFamily="34" charset="0"/>
              </a:defRPr>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GB" noProof="0"/>
              <a:t>Add icon</a:t>
            </a:r>
          </a:p>
          <a:p>
            <a:endParaRPr lang="en-GB" noProof="0"/>
          </a:p>
        </p:txBody>
      </p:sp>
      <p:sp>
        <p:nvSpPr>
          <p:cNvPr id="39" name="Picture Placeholder 5">
            <a:extLst>
              <a:ext uri="{FF2B5EF4-FFF2-40B4-BE49-F238E27FC236}">
                <a16:creationId xmlns:a16="http://schemas.microsoft.com/office/drawing/2014/main" id="{45B98536-DECA-6B4F-B9D2-A6988F45E798}"/>
              </a:ext>
            </a:extLst>
          </p:cNvPr>
          <p:cNvSpPr>
            <a:spLocks noGrp="1"/>
          </p:cNvSpPr>
          <p:nvPr>
            <p:ph type="pic" sz="quarter" idx="106"/>
          </p:nvPr>
        </p:nvSpPr>
        <p:spPr>
          <a:xfrm>
            <a:off x="4647686" y="3407779"/>
            <a:ext cx="640080" cy="640080"/>
          </a:xfrm>
          <a:prstGeom prst="rect">
            <a:avLst/>
          </a:prstGeom>
        </p:spPr>
        <p:txBody>
          <a:bodyPr anchor="ctr">
            <a:noAutofit/>
          </a:bodyPr>
          <a:lstStyle>
            <a:lvl1pPr algn="ctr">
              <a:defRPr sz="900">
                <a:solidFill>
                  <a:schemeClr val="tx1"/>
                </a:solidFill>
                <a:latin typeface="Aptos" panose="020B0004020202020204" pitchFamily="34" charset="0"/>
              </a:defRPr>
            </a:lvl1pPr>
          </a:lstStyle>
          <a:p>
            <a:r>
              <a:rPr lang="en-US" noProof="0"/>
              <a:t>Click icon to add picture</a:t>
            </a:r>
            <a:endParaRPr lang="en-GB" noProof="0"/>
          </a:p>
        </p:txBody>
      </p:sp>
      <p:sp>
        <p:nvSpPr>
          <p:cNvPr id="40" name="Text Placeholder 2">
            <a:extLst>
              <a:ext uri="{FF2B5EF4-FFF2-40B4-BE49-F238E27FC236}">
                <a16:creationId xmlns:a16="http://schemas.microsoft.com/office/drawing/2014/main" id="{02CFF741-E07A-C147-9143-D26288584290}"/>
              </a:ext>
            </a:extLst>
          </p:cNvPr>
          <p:cNvSpPr>
            <a:spLocks noGrp="1"/>
          </p:cNvSpPr>
          <p:nvPr>
            <p:ph type="body" sz="quarter" idx="107" hasCustomPrompt="1"/>
          </p:nvPr>
        </p:nvSpPr>
        <p:spPr>
          <a:xfrm>
            <a:off x="5400731" y="3407779"/>
            <a:ext cx="3429000" cy="228600"/>
          </a:xfrm>
          <a:prstGeom prst="rect">
            <a:avLst/>
          </a:prstGeom>
        </p:spPr>
        <p:txBody>
          <a:bodyPr anchor="t" anchorCtr="0">
            <a:noAutofit/>
          </a:bodyPr>
          <a:lstStyle>
            <a:lvl1pPr marL="0" marR="0" indent="0" algn="l" defTabSz="914400" rtl="0" eaLnBrk="1" fontAlgn="auto" latinLnBrk="0" hangingPunct="1">
              <a:lnSpc>
                <a:spcPts val="1500"/>
              </a:lnSpc>
              <a:spcBef>
                <a:spcPts val="0"/>
              </a:spcBef>
              <a:spcAft>
                <a:spcPts val="0"/>
              </a:spcAft>
              <a:buClrTx/>
              <a:buSzPct val="100000"/>
              <a:buFont typeface="Wingdings" charset="2"/>
              <a:buNone/>
              <a:tabLst/>
              <a:defRPr lang="en-US" sz="1200" kern="0" baseline="0" dirty="0" smtClean="0">
                <a:solidFill>
                  <a:schemeClr val="tx1"/>
                </a:solidFill>
                <a:latin typeface="Aptos" panose="020B0004020202020204" pitchFamily="34" charset="0"/>
                <a:ea typeface="+mn-ea"/>
                <a:cs typeface="+mn-cs"/>
              </a:defRPr>
            </a:lvl1pPr>
          </a:lstStyle>
          <a:p>
            <a:pPr marL="0" marR="0" lvl="0" indent="0" algn="l" defTabSz="914400" rtl="0" eaLnBrk="1" fontAlgn="auto" latinLnBrk="0" hangingPunct="1">
              <a:lnSpc>
                <a:spcPts val="1800"/>
              </a:lnSpc>
              <a:spcBef>
                <a:spcPts val="0"/>
              </a:spcBef>
              <a:spcAft>
                <a:spcPts val="600"/>
              </a:spcAft>
              <a:buClrTx/>
              <a:buSzPct val="100000"/>
              <a:buFont typeface="Wingdings" charset="2"/>
              <a:buNone/>
              <a:tabLst/>
              <a:defRPr/>
            </a:pPr>
            <a:r>
              <a:rPr lang="en-GB" noProof="0"/>
              <a:t>Analyst Name, Title Industry</a:t>
            </a:r>
          </a:p>
        </p:txBody>
      </p:sp>
      <p:sp>
        <p:nvSpPr>
          <p:cNvPr id="41" name="Text Placeholder 4">
            <a:extLst>
              <a:ext uri="{FF2B5EF4-FFF2-40B4-BE49-F238E27FC236}">
                <a16:creationId xmlns:a16="http://schemas.microsoft.com/office/drawing/2014/main" id="{5DDBA37E-A816-EF4F-A5C6-041792AE9EB7}"/>
              </a:ext>
            </a:extLst>
          </p:cNvPr>
          <p:cNvSpPr>
            <a:spLocks noGrp="1"/>
          </p:cNvSpPr>
          <p:nvPr>
            <p:ph type="body" sz="quarter" idx="108" hasCustomPrompt="1"/>
          </p:nvPr>
        </p:nvSpPr>
        <p:spPr>
          <a:xfrm>
            <a:off x="5563925" y="3696431"/>
            <a:ext cx="3262097" cy="153888"/>
          </a:xfrm>
          <a:prstGeom prst="rect">
            <a:avLst/>
          </a:prstGeom>
        </p:spPr>
        <p:txBody>
          <a:bodyPr>
            <a:noAutofit/>
          </a:bodyPr>
          <a:lstStyle>
            <a:lvl1pPr>
              <a:lnSpc>
                <a:spcPts val="1200"/>
              </a:lnSpc>
              <a:spcAft>
                <a:spcPts val="0"/>
              </a:spcAft>
              <a:defRPr sz="900">
                <a:solidFill>
                  <a:schemeClr val="tx1"/>
                </a:solidFill>
                <a:latin typeface="Aptos" panose="020B0004020202020204" pitchFamily="34" charset="0"/>
              </a:defRPr>
            </a:lvl1pPr>
          </a:lstStyle>
          <a:p>
            <a:pPr lvl="0"/>
            <a:r>
              <a:rPr lang="en-GB" noProof="0"/>
              <a:t>Email address</a:t>
            </a:r>
          </a:p>
        </p:txBody>
      </p:sp>
      <p:sp>
        <p:nvSpPr>
          <p:cNvPr id="42" name="Text Placeholder 4">
            <a:extLst>
              <a:ext uri="{FF2B5EF4-FFF2-40B4-BE49-F238E27FC236}">
                <a16:creationId xmlns:a16="http://schemas.microsoft.com/office/drawing/2014/main" id="{559BCC3A-82FE-0A48-A64A-CDBF11E047CE}"/>
              </a:ext>
            </a:extLst>
          </p:cNvPr>
          <p:cNvSpPr>
            <a:spLocks noGrp="1"/>
          </p:cNvSpPr>
          <p:nvPr>
            <p:ph type="body" sz="quarter" idx="109" hasCustomPrompt="1"/>
          </p:nvPr>
        </p:nvSpPr>
        <p:spPr>
          <a:xfrm>
            <a:off x="5563925" y="3859627"/>
            <a:ext cx="3262097" cy="153888"/>
          </a:xfrm>
          <a:prstGeom prst="rect">
            <a:avLst/>
          </a:prstGeom>
        </p:spPr>
        <p:txBody>
          <a:bodyPr>
            <a:noAutofit/>
          </a:bodyPr>
          <a:lstStyle>
            <a:lvl1pPr>
              <a:lnSpc>
                <a:spcPts val="1200"/>
              </a:lnSpc>
              <a:spcAft>
                <a:spcPts val="0"/>
              </a:spcAft>
              <a:defRPr sz="900">
                <a:solidFill>
                  <a:schemeClr val="tx1"/>
                </a:solidFill>
                <a:latin typeface="Aptos" panose="020B0004020202020204" pitchFamily="34" charset="0"/>
              </a:defRPr>
            </a:lvl1pPr>
          </a:lstStyle>
          <a:p>
            <a:pPr lvl="0"/>
            <a:r>
              <a:rPr lang="en-GB" noProof="0"/>
              <a:t>Linkedin Profile</a:t>
            </a:r>
          </a:p>
        </p:txBody>
      </p:sp>
      <p:sp>
        <p:nvSpPr>
          <p:cNvPr id="43" name="Text Placeholder 4">
            <a:extLst>
              <a:ext uri="{FF2B5EF4-FFF2-40B4-BE49-F238E27FC236}">
                <a16:creationId xmlns:a16="http://schemas.microsoft.com/office/drawing/2014/main" id="{D00FA5AC-C6D8-B14C-B15A-FD4327F556BD}"/>
              </a:ext>
            </a:extLst>
          </p:cNvPr>
          <p:cNvSpPr>
            <a:spLocks noGrp="1"/>
          </p:cNvSpPr>
          <p:nvPr>
            <p:ph type="body" sz="quarter" idx="110" hasCustomPrompt="1"/>
          </p:nvPr>
        </p:nvSpPr>
        <p:spPr>
          <a:xfrm>
            <a:off x="5563926" y="4018528"/>
            <a:ext cx="3262096" cy="153888"/>
          </a:xfrm>
          <a:prstGeom prst="rect">
            <a:avLst/>
          </a:prstGeom>
        </p:spPr>
        <p:txBody>
          <a:bodyPr>
            <a:noAutofit/>
          </a:bodyPr>
          <a:lstStyle>
            <a:lvl1pPr>
              <a:lnSpc>
                <a:spcPts val="1200"/>
              </a:lnSpc>
              <a:spcAft>
                <a:spcPts val="0"/>
              </a:spcAft>
              <a:defRPr sz="900">
                <a:solidFill>
                  <a:schemeClr val="tx1"/>
                </a:solidFill>
                <a:latin typeface="Aptos" panose="020B0004020202020204" pitchFamily="34" charset="0"/>
              </a:defRPr>
            </a:lvl1pPr>
          </a:lstStyle>
          <a:p>
            <a:pPr lvl="0"/>
            <a:r>
              <a:rPr lang="en-GB" noProof="0"/>
              <a:t>Twitter profile</a:t>
            </a:r>
          </a:p>
        </p:txBody>
      </p:sp>
      <p:sp>
        <p:nvSpPr>
          <p:cNvPr id="44" name="Picture Placeholder 8">
            <a:extLst>
              <a:ext uri="{FF2B5EF4-FFF2-40B4-BE49-F238E27FC236}">
                <a16:creationId xmlns:a16="http://schemas.microsoft.com/office/drawing/2014/main" id="{4D30AB1D-6EE4-FE42-B775-F67E6B4ABD5F}"/>
              </a:ext>
            </a:extLst>
          </p:cNvPr>
          <p:cNvSpPr>
            <a:spLocks noGrp="1"/>
          </p:cNvSpPr>
          <p:nvPr>
            <p:ph type="pic" sz="quarter" idx="111" hasCustomPrompt="1"/>
          </p:nvPr>
        </p:nvSpPr>
        <p:spPr>
          <a:xfrm>
            <a:off x="5400731" y="3696042"/>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solidFill>
                  <a:schemeClr val="tx1"/>
                </a:solidFill>
                <a:latin typeface="Aptos" panose="020B0004020202020204" pitchFamily="34" charset="0"/>
              </a:defRPr>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GB" noProof="0"/>
              <a:t>Add icon</a:t>
            </a:r>
          </a:p>
          <a:p>
            <a:endParaRPr lang="en-GB" noProof="0"/>
          </a:p>
        </p:txBody>
      </p:sp>
      <p:sp>
        <p:nvSpPr>
          <p:cNvPr id="45" name="Picture Placeholder 8">
            <a:extLst>
              <a:ext uri="{FF2B5EF4-FFF2-40B4-BE49-F238E27FC236}">
                <a16:creationId xmlns:a16="http://schemas.microsoft.com/office/drawing/2014/main" id="{8E2E8E5A-3CB9-624D-99D8-CE0E346A7168}"/>
              </a:ext>
            </a:extLst>
          </p:cNvPr>
          <p:cNvSpPr>
            <a:spLocks noGrp="1"/>
          </p:cNvSpPr>
          <p:nvPr>
            <p:ph type="pic" sz="quarter" idx="112" hasCustomPrompt="1"/>
          </p:nvPr>
        </p:nvSpPr>
        <p:spPr>
          <a:xfrm>
            <a:off x="5400731" y="3856257"/>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solidFill>
                  <a:schemeClr val="tx1"/>
                </a:solidFill>
                <a:latin typeface="Aptos" panose="020B0004020202020204" pitchFamily="34" charset="0"/>
              </a:defRPr>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GB" noProof="0"/>
              <a:t>Add icon</a:t>
            </a:r>
          </a:p>
          <a:p>
            <a:endParaRPr lang="en-GB" noProof="0"/>
          </a:p>
        </p:txBody>
      </p:sp>
      <p:sp>
        <p:nvSpPr>
          <p:cNvPr id="46" name="Picture Placeholder 8">
            <a:extLst>
              <a:ext uri="{FF2B5EF4-FFF2-40B4-BE49-F238E27FC236}">
                <a16:creationId xmlns:a16="http://schemas.microsoft.com/office/drawing/2014/main" id="{9AC50346-E960-3F43-8D38-814A94B80D53}"/>
              </a:ext>
            </a:extLst>
          </p:cNvPr>
          <p:cNvSpPr>
            <a:spLocks noGrp="1"/>
          </p:cNvSpPr>
          <p:nvPr>
            <p:ph type="pic" sz="quarter" idx="113" hasCustomPrompt="1"/>
          </p:nvPr>
        </p:nvSpPr>
        <p:spPr>
          <a:xfrm>
            <a:off x="5400731" y="4016472"/>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solidFill>
                  <a:schemeClr val="tx1"/>
                </a:solidFill>
                <a:latin typeface="Aptos" panose="020B0004020202020204" pitchFamily="34" charset="0"/>
              </a:defRPr>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GB" noProof="0"/>
              <a:t>Add icon</a:t>
            </a:r>
          </a:p>
          <a:p>
            <a:endParaRPr lang="en-GB" noProof="0"/>
          </a:p>
        </p:txBody>
      </p:sp>
      <p:sp>
        <p:nvSpPr>
          <p:cNvPr id="6" name="Picture Placeholder 5">
            <a:extLst>
              <a:ext uri="{FF2B5EF4-FFF2-40B4-BE49-F238E27FC236}">
                <a16:creationId xmlns:a16="http://schemas.microsoft.com/office/drawing/2014/main" id="{F12D5CAA-CF12-A0D1-80D7-3F04D961EB69}"/>
              </a:ext>
            </a:extLst>
          </p:cNvPr>
          <p:cNvSpPr>
            <a:spLocks noGrp="1"/>
          </p:cNvSpPr>
          <p:nvPr>
            <p:ph type="pic" sz="quarter" idx="15" hasCustomPrompt="1"/>
          </p:nvPr>
        </p:nvSpPr>
        <p:spPr>
          <a:xfrm>
            <a:off x="3657600" y="0"/>
            <a:ext cx="5486400" cy="914400"/>
          </a:xfrm>
          <a:custGeom>
            <a:avLst/>
            <a:gdLst>
              <a:gd name="connsiteX0" fmla="*/ 0 w 5486400"/>
              <a:gd name="connsiteY0" fmla="*/ 0 h 914400"/>
              <a:gd name="connsiteX1" fmla="*/ 5486400 w 5486400"/>
              <a:gd name="connsiteY1" fmla="*/ 0 h 914400"/>
              <a:gd name="connsiteX2" fmla="*/ 5486400 w 5486400"/>
              <a:gd name="connsiteY2" fmla="*/ 914400 h 914400"/>
              <a:gd name="connsiteX3" fmla="*/ 152403 w 5486400"/>
              <a:gd name="connsiteY3" fmla="*/ 914400 h 914400"/>
              <a:gd name="connsiteX4" fmla="*/ 0 w 5486400"/>
              <a:gd name="connsiteY4" fmla="*/ 761997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914400">
                <a:moveTo>
                  <a:pt x="0" y="0"/>
                </a:moveTo>
                <a:lnTo>
                  <a:pt x="5486400" y="0"/>
                </a:lnTo>
                <a:lnTo>
                  <a:pt x="5486400" y="914400"/>
                </a:lnTo>
                <a:lnTo>
                  <a:pt x="152403" y="914400"/>
                </a:lnTo>
                <a:cubicBezTo>
                  <a:pt x="68233" y="914400"/>
                  <a:pt x="0" y="846167"/>
                  <a:pt x="0" y="761997"/>
                </a:cubicBezTo>
                <a:close/>
              </a:path>
            </a:pathLst>
          </a:custGeom>
          <a:blipFill>
            <a:blip r:embed="rId2"/>
            <a:stretch>
              <a:fillRect/>
            </a:stretch>
          </a:blipFill>
        </p:spPr>
        <p:txBody>
          <a:bodyPr wrap="square" lIns="0" tIns="0" rIns="0" bIns="0" anchor="ctr" anchorCtr="0">
            <a:noAutofit/>
          </a:bodyPr>
          <a:lstStyle>
            <a:lvl1pPr algn="ctr">
              <a:defRPr>
                <a:solidFill>
                  <a:schemeClr val="bg1"/>
                </a:solidFill>
              </a:defRPr>
            </a:lvl1pPr>
          </a:lstStyle>
          <a:p>
            <a:r>
              <a:rPr lang="en-GB" noProof="0"/>
              <a:t>Click  icon to insert an image</a:t>
            </a:r>
          </a:p>
        </p:txBody>
      </p:sp>
      <p:sp>
        <p:nvSpPr>
          <p:cNvPr id="9" name="Slide Number Placeholder 5">
            <a:extLst>
              <a:ext uri="{FF2B5EF4-FFF2-40B4-BE49-F238E27FC236}">
                <a16:creationId xmlns:a16="http://schemas.microsoft.com/office/drawing/2014/main" id="{5834E59D-62DB-1375-B9DC-2491E6FB028A}"/>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noProof="0" smtClean="0"/>
              <a:pPr/>
              <a:t>‹#›</a:t>
            </a:fld>
            <a:endParaRPr lang="en-GB" noProof="0"/>
          </a:p>
        </p:txBody>
      </p:sp>
    </p:spTree>
    <p:extLst>
      <p:ext uri="{BB962C8B-B14F-4D97-AF65-F5344CB8AC3E}">
        <p14:creationId xmlns:p14="http://schemas.microsoft.com/office/powerpoint/2010/main" val="15785458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4_3 Col Image 1 color">
    <p:bg>
      <p:bgPr>
        <a:solidFill>
          <a:schemeClr val="accent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F32F67-BB20-868E-8D35-C029F4F763B6}"/>
              </a:ext>
            </a:extLst>
          </p:cNvPr>
          <p:cNvPicPr>
            <a:picLocks noChangeAspect="1"/>
          </p:cNvPicPr>
          <p:nvPr userDrawn="1"/>
        </p:nvPicPr>
        <p:blipFill>
          <a:blip r:embed="rId2"/>
          <a:srcRect/>
          <a:stretch/>
        </p:blipFill>
        <p:spPr>
          <a:xfrm>
            <a:off x="2949497" y="-1"/>
            <a:ext cx="6194503" cy="5146202"/>
          </a:xfrm>
          <a:prstGeom prst="rect">
            <a:avLst/>
          </a:prstGeom>
        </p:spPr>
      </p:pic>
      <p:sp>
        <p:nvSpPr>
          <p:cNvPr id="9" name="Content Placeholder 2">
            <a:extLst>
              <a:ext uri="{FF2B5EF4-FFF2-40B4-BE49-F238E27FC236}">
                <a16:creationId xmlns:a16="http://schemas.microsoft.com/office/drawing/2014/main" id="{D303673B-D4F4-0647-8335-73FEF12F457B}"/>
              </a:ext>
            </a:extLst>
          </p:cNvPr>
          <p:cNvSpPr>
            <a:spLocks noGrp="1"/>
          </p:cNvSpPr>
          <p:nvPr>
            <p:ph idx="15"/>
          </p:nvPr>
        </p:nvSpPr>
        <p:spPr>
          <a:xfrm>
            <a:off x="3337560" y="2011680"/>
            <a:ext cx="2468880" cy="1973429"/>
          </a:xfrm>
          <a:prstGeom prst="rect">
            <a:avLst/>
          </a:prstGeom>
        </p:spPr>
        <p:txBody>
          <a:bodyPr>
            <a:noAutofit/>
          </a:bodyPr>
          <a:lstStyle>
            <a:lvl1pPr algn="ctr">
              <a:lnSpc>
                <a:spcPct val="100000"/>
              </a:lnSpc>
              <a:spcBef>
                <a:spcPts val="0"/>
              </a:spcBef>
              <a:defRPr sz="1600" baseline="0">
                <a:solidFill>
                  <a:schemeClr val="bg1"/>
                </a:solidFill>
                <a:latin typeface="Aptos" panose="020B0004020202020204" pitchFamily="34" charset="0"/>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GB" noProof="0"/>
              <a:t>Click to edit Master text styles</a:t>
            </a:r>
          </a:p>
        </p:txBody>
      </p:sp>
      <p:sp>
        <p:nvSpPr>
          <p:cNvPr id="10" name="Text Placeholder 2">
            <a:extLst>
              <a:ext uri="{FF2B5EF4-FFF2-40B4-BE49-F238E27FC236}">
                <a16:creationId xmlns:a16="http://schemas.microsoft.com/office/drawing/2014/main" id="{691251F6-297A-D64F-8D46-D872617F21D4}"/>
              </a:ext>
            </a:extLst>
          </p:cNvPr>
          <p:cNvSpPr>
            <a:spLocks noGrp="1"/>
          </p:cNvSpPr>
          <p:nvPr>
            <p:ph type="body" sz="quarter" idx="16" hasCustomPrompt="1"/>
          </p:nvPr>
        </p:nvSpPr>
        <p:spPr>
          <a:xfrm>
            <a:off x="3337560" y="914400"/>
            <a:ext cx="2468880" cy="914400"/>
          </a:xfrm>
          <a:prstGeom prst="rect">
            <a:avLst/>
          </a:prstGeom>
        </p:spPr>
        <p:txBody>
          <a:bodyPr anchor="b">
            <a:noAutofit/>
          </a:bodyPr>
          <a:lstStyle>
            <a:lvl1pPr algn="ctr">
              <a:lnSpc>
                <a:spcPct val="100000"/>
              </a:lnSpc>
              <a:defRPr sz="2400">
                <a:solidFill>
                  <a:schemeClr val="bg1"/>
                </a:solidFill>
                <a:latin typeface="Aptos" panose="020B0004020202020204" pitchFamily="34" charset="0"/>
              </a:defRPr>
            </a:lvl1pPr>
          </a:lstStyle>
          <a:p>
            <a:pPr lvl="0"/>
            <a:r>
              <a:rPr lang="en-GB" noProof="0"/>
              <a:t>Click to add text</a:t>
            </a:r>
          </a:p>
        </p:txBody>
      </p:sp>
      <p:sp>
        <p:nvSpPr>
          <p:cNvPr id="3" name="Content Placeholder 1"/>
          <p:cNvSpPr>
            <a:spLocks noGrp="1"/>
          </p:cNvSpPr>
          <p:nvPr>
            <p:ph idx="1"/>
          </p:nvPr>
        </p:nvSpPr>
        <p:spPr>
          <a:xfrm>
            <a:off x="301752" y="2011680"/>
            <a:ext cx="2468880" cy="1973429"/>
          </a:xfrm>
          <a:prstGeom prst="rect">
            <a:avLst/>
          </a:prstGeom>
        </p:spPr>
        <p:txBody>
          <a:bodyPr>
            <a:noAutofit/>
          </a:bodyPr>
          <a:lstStyle>
            <a:lvl1pPr algn="ctr">
              <a:lnSpc>
                <a:spcPct val="100000"/>
              </a:lnSpc>
              <a:spcBef>
                <a:spcPts val="0"/>
              </a:spcBef>
              <a:defRPr sz="1600" baseline="0">
                <a:solidFill>
                  <a:schemeClr val="bg1"/>
                </a:solidFill>
                <a:latin typeface="Aptos" panose="020B0004020202020204" pitchFamily="34" charset="0"/>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GB" noProof="0"/>
              <a:t>Click to edit Master text styles</a:t>
            </a:r>
          </a:p>
        </p:txBody>
      </p:sp>
      <p:sp>
        <p:nvSpPr>
          <p:cNvPr id="8" name="Text Placeholder 1">
            <a:extLst>
              <a:ext uri="{FF2B5EF4-FFF2-40B4-BE49-F238E27FC236}">
                <a16:creationId xmlns:a16="http://schemas.microsoft.com/office/drawing/2014/main" id="{9F94273F-F8C6-A34F-8FFF-291ECF891C6A}"/>
              </a:ext>
            </a:extLst>
          </p:cNvPr>
          <p:cNvSpPr>
            <a:spLocks noGrp="1"/>
          </p:cNvSpPr>
          <p:nvPr>
            <p:ph type="body" sz="quarter" idx="14" hasCustomPrompt="1"/>
          </p:nvPr>
        </p:nvSpPr>
        <p:spPr>
          <a:xfrm>
            <a:off x="301752" y="914400"/>
            <a:ext cx="2468880" cy="914400"/>
          </a:xfrm>
          <a:prstGeom prst="rect">
            <a:avLst/>
          </a:prstGeom>
        </p:spPr>
        <p:txBody>
          <a:bodyPr anchor="b">
            <a:noAutofit/>
          </a:bodyPr>
          <a:lstStyle>
            <a:lvl1pPr algn="ctr">
              <a:lnSpc>
                <a:spcPct val="100000"/>
              </a:lnSpc>
              <a:defRPr sz="2400">
                <a:solidFill>
                  <a:schemeClr val="bg1"/>
                </a:solidFill>
                <a:latin typeface="Aptos" panose="020B0004020202020204" pitchFamily="34" charset="0"/>
              </a:defRPr>
            </a:lvl1pPr>
          </a:lstStyle>
          <a:p>
            <a:pPr lvl="0"/>
            <a:r>
              <a:rPr lang="en-GB" noProof="0"/>
              <a:t>Click to add text</a:t>
            </a:r>
          </a:p>
        </p:txBody>
      </p:sp>
      <p:pic>
        <p:nvPicPr>
          <p:cNvPr id="5" name="Picture 4">
            <a:extLst>
              <a:ext uri="{FF2B5EF4-FFF2-40B4-BE49-F238E27FC236}">
                <a16:creationId xmlns:a16="http://schemas.microsoft.com/office/drawing/2014/main" id="{47160BF5-07F0-275D-766C-88E76722471D}"/>
              </a:ext>
            </a:extLst>
          </p:cNvPr>
          <p:cNvPicPr>
            <a:picLocks noChangeAspect="1"/>
          </p:cNvPicPr>
          <p:nvPr userDrawn="1"/>
        </p:nvPicPr>
        <p:blipFill>
          <a:blip r:embed="rId3"/>
          <a:srcRect/>
          <a:stretch/>
        </p:blipFill>
        <p:spPr>
          <a:xfrm>
            <a:off x="0" y="4667250"/>
            <a:ext cx="9144000" cy="476250"/>
          </a:xfrm>
          <a:prstGeom prst="rect">
            <a:avLst/>
          </a:prstGeom>
        </p:spPr>
      </p:pic>
      <p:pic>
        <p:nvPicPr>
          <p:cNvPr id="6" name="Picture 5" descr="A close-up of a person's face&#10;&#10;Description automatically generated">
            <a:extLst>
              <a:ext uri="{FF2B5EF4-FFF2-40B4-BE49-F238E27FC236}">
                <a16:creationId xmlns:a16="http://schemas.microsoft.com/office/drawing/2014/main" id="{4F35620A-A99C-7538-2686-361A24AD62AD}"/>
              </a:ext>
            </a:extLst>
          </p:cNvPr>
          <p:cNvPicPr>
            <a:picLocks noChangeAspect="1"/>
          </p:cNvPicPr>
          <p:nvPr userDrawn="1"/>
        </p:nvPicPr>
        <p:blipFill>
          <a:blip r:embed="rId4"/>
          <a:stretch>
            <a:fillRect/>
          </a:stretch>
        </p:blipFill>
        <p:spPr>
          <a:xfrm>
            <a:off x="205790" y="4917128"/>
            <a:ext cx="777240" cy="150760"/>
          </a:xfrm>
          <a:prstGeom prst="rect">
            <a:avLst/>
          </a:prstGeom>
        </p:spPr>
      </p:pic>
      <p:sp>
        <p:nvSpPr>
          <p:cNvPr id="7" name="TextBox 6">
            <a:extLst>
              <a:ext uri="{FF2B5EF4-FFF2-40B4-BE49-F238E27FC236}">
                <a16:creationId xmlns:a16="http://schemas.microsoft.com/office/drawing/2014/main" id="{1EBA4984-430E-5C4D-F971-4B3320687033}"/>
              </a:ext>
            </a:extLst>
          </p:cNvPr>
          <p:cNvSpPr txBox="1"/>
          <p:nvPr userDrawn="1"/>
        </p:nvSpPr>
        <p:spPr>
          <a:xfrm>
            <a:off x="3978889" y="4955677"/>
            <a:ext cx="1186222" cy="61555"/>
          </a:xfrm>
          <a:prstGeom prst="rect">
            <a:avLst/>
          </a:prstGeom>
          <a:noFill/>
        </p:spPr>
        <p:txBody>
          <a:bodyPr wrap="none" lIns="0" tIns="0" rIns="0" bIns="0" rtlCol="0">
            <a:spAutoFit/>
          </a:bodyPr>
          <a:lstStyle/>
          <a:p>
            <a:pPr algn="ctr"/>
            <a:r>
              <a:rPr lang="en-GB" sz="400" noProof="0">
                <a:solidFill>
                  <a:schemeClr val="bg1">
                    <a:lumMod val="65000"/>
                  </a:schemeClr>
                </a:solidFill>
                <a:effectLst/>
                <a:latin typeface="Aptos" panose="020B0004020202020204" pitchFamily="34" charset="0"/>
              </a:rPr>
              <a:t>© 2024 Euromonitor International. All rights reserved.</a:t>
            </a:r>
            <a:endParaRPr lang="en-GB" sz="400" noProof="0">
              <a:solidFill>
                <a:schemeClr val="bg1">
                  <a:lumMod val="65000"/>
                </a:schemeClr>
              </a:solidFill>
              <a:latin typeface="Aptos" panose="020B0004020202020204" pitchFamily="34" charset="0"/>
            </a:endParaRPr>
          </a:p>
        </p:txBody>
      </p:sp>
      <p:sp>
        <p:nvSpPr>
          <p:cNvPr id="14" name="Text Placeholder 1">
            <a:extLst>
              <a:ext uri="{FF2B5EF4-FFF2-40B4-BE49-F238E27FC236}">
                <a16:creationId xmlns:a16="http://schemas.microsoft.com/office/drawing/2014/main" id="{289C66B5-5EA7-81AB-81F8-2CF8797AB267}"/>
              </a:ext>
            </a:extLst>
          </p:cNvPr>
          <p:cNvSpPr>
            <a:spLocks noGrp="1"/>
          </p:cNvSpPr>
          <p:nvPr>
            <p:ph type="body" sz="quarter" idx="19" hasCustomPrompt="1"/>
          </p:nvPr>
        </p:nvSpPr>
        <p:spPr>
          <a:xfrm>
            <a:off x="301752" y="182880"/>
            <a:ext cx="2468880" cy="201168"/>
          </a:xfrm>
          <a:prstGeom prst="rect">
            <a:avLst/>
          </a:prstGeom>
        </p:spPr>
        <p:txBody>
          <a:bodyPr anchor="ctr">
            <a:noAutofit/>
          </a:bodyPr>
          <a:lstStyle>
            <a:lvl1pPr algn="l">
              <a:lnSpc>
                <a:spcPct val="100000"/>
              </a:lnSpc>
              <a:defRPr sz="900" b="1">
                <a:solidFill>
                  <a:srgbClr val="FFC31B"/>
                </a:solidFill>
                <a:latin typeface="Aptos" panose="020B0004020202020204" pitchFamily="34" charset="0"/>
              </a:defRPr>
            </a:lvl1pPr>
          </a:lstStyle>
          <a:p>
            <a:pPr lvl="0"/>
            <a:r>
              <a:rPr lang="en-GB" noProof="0"/>
              <a:t>CLICK TO ADD TEXT</a:t>
            </a:r>
          </a:p>
        </p:txBody>
      </p:sp>
      <p:sp>
        <p:nvSpPr>
          <p:cNvPr id="16" name="Picture Placeholder 15">
            <a:extLst>
              <a:ext uri="{FF2B5EF4-FFF2-40B4-BE49-F238E27FC236}">
                <a16:creationId xmlns:a16="http://schemas.microsoft.com/office/drawing/2014/main" id="{2A355411-59FE-74A8-5BE8-FF83C89815A2}"/>
              </a:ext>
            </a:extLst>
          </p:cNvPr>
          <p:cNvSpPr>
            <a:spLocks noGrp="1"/>
          </p:cNvSpPr>
          <p:nvPr>
            <p:ph type="pic" sz="quarter" idx="20" hasCustomPrompt="1"/>
          </p:nvPr>
        </p:nvSpPr>
        <p:spPr>
          <a:xfrm>
            <a:off x="6126480" y="0"/>
            <a:ext cx="3017520" cy="3931920"/>
          </a:xfrm>
          <a:custGeom>
            <a:avLst/>
            <a:gdLst>
              <a:gd name="connsiteX0" fmla="*/ 0 w 3017520"/>
              <a:gd name="connsiteY0" fmla="*/ 0 h 3931920"/>
              <a:gd name="connsiteX1" fmla="*/ 3017520 w 3017520"/>
              <a:gd name="connsiteY1" fmla="*/ 0 h 3931920"/>
              <a:gd name="connsiteX2" fmla="*/ 3017520 w 3017520"/>
              <a:gd name="connsiteY2" fmla="*/ 3931920 h 3931920"/>
              <a:gd name="connsiteX3" fmla="*/ 502930 w 3017520"/>
              <a:gd name="connsiteY3" fmla="*/ 3931920 h 3931920"/>
              <a:gd name="connsiteX4" fmla="*/ 0 w 3017520"/>
              <a:gd name="connsiteY4" fmla="*/ 3428990 h 3931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7520" h="3931920">
                <a:moveTo>
                  <a:pt x="0" y="0"/>
                </a:moveTo>
                <a:lnTo>
                  <a:pt x="3017520" y="0"/>
                </a:lnTo>
                <a:lnTo>
                  <a:pt x="3017520" y="3931920"/>
                </a:lnTo>
                <a:lnTo>
                  <a:pt x="502930" y="3931920"/>
                </a:lnTo>
                <a:cubicBezTo>
                  <a:pt x="225169" y="3931920"/>
                  <a:pt x="0" y="3706751"/>
                  <a:pt x="0" y="3428990"/>
                </a:cubicBezTo>
                <a:close/>
              </a:path>
            </a:pathLst>
          </a:custGeom>
          <a:blipFill>
            <a:blip r:embed="rId5"/>
            <a:stretch>
              <a:fillRect/>
            </a:stretch>
          </a:blipFill>
        </p:spPr>
        <p:txBody>
          <a:bodyPr wrap="square" anchor="ctr" anchorCtr="1">
            <a:noAutofit/>
          </a:bodyPr>
          <a:lstStyle>
            <a:lvl1pPr>
              <a:defRPr>
                <a:solidFill>
                  <a:schemeClr val="bg1"/>
                </a:solidFill>
              </a:defRPr>
            </a:lvl1pPr>
          </a:lstStyle>
          <a:p>
            <a:r>
              <a:rPr lang="en-GB" noProof="0"/>
              <a:t>Click icon to insert picture</a:t>
            </a:r>
          </a:p>
        </p:txBody>
      </p:sp>
      <p:sp>
        <p:nvSpPr>
          <p:cNvPr id="17" name="Slide Number Placeholder 5">
            <a:extLst>
              <a:ext uri="{FF2B5EF4-FFF2-40B4-BE49-F238E27FC236}">
                <a16:creationId xmlns:a16="http://schemas.microsoft.com/office/drawing/2014/main" id="{36470191-59F6-E354-AB9D-7598B5B1BC32}"/>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noProof="0" smtClean="0"/>
              <a:pPr/>
              <a:t>‹#›</a:t>
            </a:fld>
            <a:endParaRPr lang="en-GB" noProof="0"/>
          </a:p>
        </p:txBody>
      </p:sp>
    </p:spTree>
    <p:extLst>
      <p:ext uri="{BB962C8B-B14F-4D97-AF65-F5344CB8AC3E}">
        <p14:creationId xmlns:p14="http://schemas.microsoft.com/office/powerpoint/2010/main" val="4197517188"/>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2_3 Col Image 1 color">
    <p:bg>
      <p:bgPr>
        <a:solidFill>
          <a:schemeClr val="bg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DAF83C-6723-C883-34EF-CC4F661EAE3B}"/>
              </a:ext>
            </a:extLst>
          </p:cNvPr>
          <p:cNvPicPr>
            <a:picLocks noChangeAspect="1"/>
          </p:cNvPicPr>
          <p:nvPr userDrawn="1"/>
        </p:nvPicPr>
        <p:blipFill>
          <a:blip r:embed="rId2"/>
          <a:srcRect/>
          <a:stretch/>
        </p:blipFill>
        <p:spPr>
          <a:xfrm>
            <a:off x="2952750" y="0"/>
            <a:ext cx="6191250" cy="5143500"/>
          </a:xfrm>
          <a:prstGeom prst="rect">
            <a:avLst/>
          </a:prstGeom>
        </p:spPr>
      </p:pic>
      <p:sp>
        <p:nvSpPr>
          <p:cNvPr id="11" name="Content Placeholder 3">
            <a:extLst>
              <a:ext uri="{FF2B5EF4-FFF2-40B4-BE49-F238E27FC236}">
                <a16:creationId xmlns:a16="http://schemas.microsoft.com/office/drawing/2014/main" id="{14784CCF-5DC7-5B4E-838B-ADA841AB4BB5}"/>
              </a:ext>
            </a:extLst>
          </p:cNvPr>
          <p:cNvSpPr>
            <a:spLocks noGrp="1"/>
          </p:cNvSpPr>
          <p:nvPr>
            <p:ph idx="17"/>
          </p:nvPr>
        </p:nvSpPr>
        <p:spPr>
          <a:xfrm>
            <a:off x="6382512" y="2011680"/>
            <a:ext cx="2468880" cy="1973429"/>
          </a:xfrm>
          <a:prstGeom prst="rect">
            <a:avLst/>
          </a:prstGeom>
        </p:spPr>
        <p:txBody>
          <a:bodyPr>
            <a:noAutofit/>
          </a:bodyPr>
          <a:lstStyle>
            <a:lvl1pPr algn="ctr">
              <a:lnSpc>
                <a:spcPct val="100000"/>
              </a:lnSpc>
              <a:spcBef>
                <a:spcPts val="0"/>
              </a:spcBef>
              <a:defRPr sz="1600" baseline="0">
                <a:solidFill>
                  <a:schemeClr val="tx1"/>
                </a:solidFill>
                <a:latin typeface="Aptos" panose="020B0004020202020204" pitchFamily="34" charset="0"/>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GB" noProof="0"/>
              <a:t>Click to edit Master text styles</a:t>
            </a:r>
          </a:p>
        </p:txBody>
      </p:sp>
      <p:sp>
        <p:nvSpPr>
          <p:cNvPr id="12" name="Text Placeholder 3">
            <a:extLst>
              <a:ext uri="{FF2B5EF4-FFF2-40B4-BE49-F238E27FC236}">
                <a16:creationId xmlns:a16="http://schemas.microsoft.com/office/drawing/2014/main" id="{07C96A2A-EFAE-DA42-9110-C364349AA416}"/>
              </a:ext>
            </a:extLst>
          </p:cNvPr>
          <p:cNvSpPr>
            <a:spLocks noGrp="1"/>
          </p:cNvSpPr>
          <p:nvPr>
            <p:ph type="body" sz="quarter" idx="18" hasCustomPrompt="1"/>
          </p:nvPr>
        </p:nvSpPr>
        <p:spPr>
          <a:xfrm>
            <a:off x="6382512" y="914400"/>
            <a:ext cx="2468880" cy="914400"/>
          </a:xfrm>
          <a:prstGeom prst="rect">
            <a:avLst/>
          </a:prstGeom>
        </p:spPr>
        <p:txBody>
          <a:bodyPr anchor="b">
            <a:noAutofit/>
          </a:bodyPr>
          <a:lstStyle>
            <a:lvl1pPr algn="ctr">
              <a:lnSpc>
                <a:spcPct val="100000"/>
              </a:lnSpc>
              <a:defRPr sz="2400">
                <a:solidFill>
                  <a:schemeClr val="tx1"/>
                </a:solidFill>
                <a:latin typeface="Aptos" panose="020B0004020202020204" pitchFamily="34" charset="0"/>
              </a:defRPr>
            </a:lvl1pPr>
          </a:lstStyle>
          <a:p>
            <a:pPr lvl="0"/>
            <a:r>
              <a:rPr lang="en-GB" noProof="0"/>
              <a:t>Click to add text</a:t>
            </a:r>
          </a:p>
        </p:txBody>
      </p:sp>
      <p:sp>
        <p:nvSpPr>
          <p:cNvPr id="9" name="Content Placeholder 2">
            <a:extLst>
              <a:ext uri="{FF2B5EF4-FFF2-40B4-BE49-F238E27FC236}">
                <a16:creationId xmlns:a16="http://schemas.microsoft.com/office/drawing/2014/main" id="{D303673B-D4F4-0647-8335-73FEF12F457B}"/>
              </a:ext>
            </a:extLst>
          </p:cNvPr>
          <p:cNvSpPr>
            <a:spLocks noGrp="1"/>
          </p:cNvSpPr>
          <p:nvPr>
            <p:ph idx="15"/>
          </p:nvPr>
        </p:nvSpPr>
        <p:spPr>
          <a:xfrm>
            <a:off x="3337560" y="2011680"/>
            <a:ext cx="2468880" cy="1973429"/>
          </a:xfrm>
          <a:prstGeom prst="rect">
            <a:avLst/>
          </a:prstGeom>
        </p:spPr>
        <p:txBody>
          <a:bodyPr>
            <a:noAutofit/>
          </a:bodyPr>
          <a:lstStyle>
            <a:lvl1pPr algn="ctr">
              <a:lnSpc>
                <a:spcPct val="100000"/>
              </a:lnSpc>
              <a:spcBef>
                <a:spcPts val="0"/>
              </a:spcBef>
              <a:defRPr sz="1600" baseline="0">
                <a:solidFill>
                  <a:schemeClr val="tx1"/>
                </a:solidFill>
                <a:latin typeface="Aptos" panose="020B0004020202020204" pitchFamily="34" charset="0"/>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GB" noProof="0"/>
              <a:t>Click to edit Master text styles</a:t>
            </a:r>
          </a:p>
        </p:txBody>
      </p:sp>
      <p:sp>
        <p:nvSpPr>
          <p:cNvPr id="10" name="Text Placeholder 2">
            <a:extLst>
              <a:ext uri="{FF2B5EF4-FFF2-40B4-BE49-F238E27FC236}">
                <a16:creationId xmlns:a16="http://schemas.microsoft.com/office/drawing/2014/main" id="{691251F6-297A-D64F-8D46-D872617F21D4}"/>
              </a:ext>
            </a:extLst>
          </p:cNvPr>
          <p:cNvSpPr>
            <a:spLocks noGrp="1"/>
          </p:cNvSpPr>
          <p:nvPr>
            <p:ph type="body" sz="quarter" idx="16" hasCustomPrompt="1"/>
          </p:nvPr>
        </p:nvSpPr>
        <p:spPr>
          <a:xfrm>
            <a:off x="3337560" y="914400"/>
            <a:ext cx="2468880" cy="914400"/>
          </a:xfrm>
          <a:prstGeom prst="rect">
            <a:avLst/>
          </a:prstGeom>
        </p:spPr>
        <p:txBody>
          <a:bodyPr anchor="b">
            <a:noAutofit/>
          </a:bodyPr>
          <a:lstStyle>
            <a:lvl1pPr algn="ctr">
              <a:lnSpc>
                <a:spcPct val="100000"/>
              </a:lnSpc>
              <a:defRPr sz="2400">
                <a:solidFill>
                  <a:schemeClr val="tx1"/>
                </a:solidFill>
                <a:latin typeface="Aptos" panose="020B0004020202020204" pitchFamily="34" charset="0"/>
              </a:defRPr>
            </a:lvl1pPr>
          </a:lstStyle>
          <a:p>
            <a:pPr lvl="0"/>
            <a:r>
              <a:rPr lang="en-GB" noProof="0"/>
              <a:t>Click to add text</a:t>
            </a:r>
          </a:p>
        </p:txBody>
      </p:sp>
      <p:sp>
        <p:nvSpPr>
          <p:cNvPr id="3" name="Content Placeholder 1"/>
          <p:cNvSpPr>
            <a:spLocks noGrp="1"/>
          </p:cNvSpPr>
          <p:nvPr>
            <p:ph idx="1"/>
          </p:nvPr>
        </p:nvSpPr>
        <p:spPr>
          <a:xfrm>
            <a:off x="301752" y="2011680"/>
            <a:ext cx="2468880" cy="1973429"/>
          </a:xfrm>
          <a:prstGeom prst="rect">
            <a:avLst/>
          </a:prstGeom>
        </p:spPr>
        <p:txBody>
          <a:bodyPr>
            <a:noAutofit/>
          </a:bodyPr>
          <a:lstStyle>
            <a:lvl1pPr algn="ctr">
              <a:lnSpc>
                <a:spcPct val="100000"/>
              </a:lnSpc>
              <a:spcBef>
                <a:spcPts val="0"/>
              </a:spcBef>
              <a:defRPr sz="1600" baseline="0">
                <a:solidFill>
                  <a:schemeClr val="tx1"/>
                </a:solidFill>
                <a:latin typeface="Aptos" panose="020B0004020202020204" pitchFamily="34" charset="0"/>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GB" noProof="0"/>
              <a:t>Click to edit Master text styles</a:t>
            </a:r>
          </a:p>
        </p:txBody>
      </p:sp>
      <p:sp>
        <p:nvSpPr>
          <p:cNvPr id="8" name="Text Placeholder 1">
            <a:extLst>
              <a:ext uri="{FF2B5EF4-FFF2-40B4-BE49-F238E27FC236}">
                <a16:creationId xmlns:a16="http://schemas.microsoft.com/office/drawing/2014/main" id="{9F94273F-F8C6-A34F-8FFF-291ECF891C6A}"/>
              </a:ext>
            </a:extLst>
          </p:cNvPr>
          <p:cNvSpPr>
            <a:spLocks noGrp="1"/>
          </p:cNvSpPr>
          <p:nvPr>
            <p:ph type="body" sz="quarter" idx="14" hasCustomPrompt="1"/>
          </p:nvPr>
        </p:nvSpPr>
        <p:spPr>
          <a:xfrm>
            <a:off x="301752" y="914400"/>
            <a:ext cx="2468880" cy="914400"/>
          </a:xfrm>
          <a:prstGeom prst="rect">
            <a:avLst/>
          </a:prstGeom>
        </p:spPr>
        <p:txBody>
          <a:bodyPr anchor="b">
            <a:noAutofit/>
          </a:bodyPr>
          <a:lstStyle>
            <a:lvl1pPr algn="ctr">
              <a:lnSpc>
                <a:spcPct val="100000"/>
              </a:lnSpc>
              <a:defRPr sz="2400">
                <a:solidFill>
                  <a:schemeClr val="tx1"/>
                </a:solidFill>
                <a:latin typeface="Aptos" panose="020B0004020202020204" pitchFamily="34" charset="0"/>
              </a:defRPr>
            </a:lvl1pPr>
          </a:lstStyle>
          <a:p>
            <a:pPr lvl="0"/>
            <a:r>
              <a:rPr lang="en-GB" noProof="0"/>
              <a:t>Click to add text</a:t>
            </a:r>
          </a:p>
        </p:txBody>
      </p:sp>
      <p:pic>
        <p:nvPicPr>
          <p:cNvPr id="5" name="Picture 4">
            <a:extLst>
              <a:ext uri="{FF2B5EF4-FFF2-40B4-BE49-F238E27FC236}">
                <a16:creationId xmlns:a16="http://schemas.microsoft.com/office/drawing/2014/main" id="{47160BF5-07F0-275D-766C-88E76722471D}"/>
              </a:ext>
            </a:extLst>
          </p:cNvPr>
          <p:cNvPicPr>
            <a:picLocks noChangeAspect="1"/>
          </p:cNvPicPr>
          <p:nvPr userDrawn="1"/>
        </p:nvPicPr>
        <p:blipFill>
          <a:blip r:embed="rId3"/>
          <a:srcRect/>
          <a:stretch/>
        </p:blipFill>
        <p:spPr>
          <a:xfrm>
            <a:off x="0" y="4667250"/>
            <a:ext cx="9144000" cy="476250"/>
          </a:xfrm>
          <a:prstGeom prst="rect">
            <a:avLst/>
          </a:prstGeom>
        </p:spPr>
      </p:pic>
      <p:pic>
        <p:nvPicPr>
          <p:cNvPr id="6" name="Picture 5" descr="A close-up of a person's face&#10;&#10;Description automatically generated">
            <a:extLst>
              <a:ext uri="{FF2B5EF4-FFF2-40B4-BE49-F238E27FC236}">
                <a16:creationId xmlns:a16="http://schemas.microsoft.com/office/drawing/2014/main" id="{4F35620A-A99C-7538-2686-361A24AD62AD}"/>
              </a:ext>
            </a:extLst>
          </p:cNvPr>
          <p:cNvPicPr>
            <a:picLocks noChangeAspect="1"/>
          </p:cNvPicPr>
          <p:nvPr userDrawn="1"/>
        </p:nvPicPr>
        <p:blipFill>
          <a:blip r:embed="rId4"/>
          <a:stretch>
            <a:fillRect/>
          </a:stretch>
        </p:blipFill>
        <p:spPr>
          <a:xfrm>
            <a:off x="205790" y="4917128"/>
            <a:ext cx="777240" cy="150760"/>
          </a:xfrm>
          <a:prstGeom prst="rect">
            <a:avLst/>
          </a:prstGeom>
        </p:spPr>
      </p:pic>
      <p:sp>
        <p:nvSpPr>
          <p:cNvPr id="7" name="TextBox 6">
            <a:extLst>
              <a:ext uri="{FF2B5EF4-FFF2-40B4-BE49-F238E27FC236}">
                <a16:creationId xmlns:a16="http://schemas.microsoft.com/office/drawing/2014/main" id="{1EBA4984-430E-5C4D-F971-4B3320687033}"/>
              </a:ext>
            </a:extLst>
          </p:cNvPr>
          <p:cNvSpPr txBox="1"/>
          <p:nvPr userDrawn="1"/>
        </p:nvSpPr>
        <p:spPr>
          <a:xfrm>
            <a:off x="3978889" y="4955677"/>
            <a:ext cx="1186222" cy="61555"/>
          </a:xfrm>
          <a:prstGeom prst="rect">
            <a:avLst/>
          </a:prstGeom>
          <a:noFill/>
        </p:spPr>
        <p:txBody>
          <a:bodyPr wrap="none" lIns="0" tIns="0" rIns="0" bIns="0" rtlCol="0">
            <a:spAutoFit/>
          </a:bodyPr>
          <a:lstStyle/>
          <a:p>
            <a:pPr algn="ctr"/>
            <a:r>
              <a:rPr lang="en-GB" sz="400" noProof="0">
                <a:solidFill>
                  <a:schemeClr val="bg1">
                    <a:lumMod val="65000"/>
                  </a:schemeClr>
                </a:solidFill>
                <a:effectLst/>
                <a:latin typeface="Aptos" panose="020B0004020202020204" pitchFamily="34" charset="0"/>
              </a:rPr>
              <a:t>© 2024 Euromonitor International. All rights reserved.</a:t>
            </a:r>
            <a:endParaRPr lang="en-GB" sz="400" noProof="0">
              <a:solidFill>
                <a:schemeClr val="bg1">
                  <a:lumMod val="65000"/>
                </a:schemeClr>
              </a:solidFill>
              <a:latin typeface="Aptos" panose="020B0004020202020204" pitchFamily="34" charset="0"/>
            </a:endParaRPr>
          </a:p>
        </p:txBody>
      </p:sp>
      <p:sp>
        <p:nvSpPr>
          <p:cNvPr id="14" name="Text Placeholder 1">
            <a:extLst>
              <a:ext uri="{FF2B5EF4-FFF2-40B4-BE49-F238E27FC236}">
                <a16:creationId xmlns:a16="http://schemas.microsoft.com/office/drawing/2014/main" id="{289C66B5-5EA7-81AB-81F8-2CF8797AB267}"/>
              </a:ext>
            </a:extLst>
          </p:cNvPr>
          <p:cNvSpPr>
            <a:spLocks noGrp="1"/>
          </p:cNvSpPr>
          <p:nvPr>
            <p:ph type="body" sz="quarter" idx="19" hasCustomPrompt="1"/>
          </p:nvPr>
        </p:nvSpPr>
        <p:spPr>
          <a:xfrm>
            <a:off x="301752" y="182880"/>
            <a:ext cx="2468880" cy="201168"/>
          </a:xfrm>
          <a:prstGeom prst="rect">
            <a:avLst/>
          </a:prstGeom>
        </p:spPr>
        <p:txBody>
          <a:bodyPr anchor="ctr">
            <a:noAutofit/>
          </a:bodyPr>
          <a:lstStyle>
            <a:lvl1pPr algn="l">
              <a:lnSpc>
                <a:spcPct val="100000"/>
              </a:lnSpc>
              <a:defRPr sz="900" b="1">
                <a:solidFill>
                  <a:schemeClr val="accent3"/>
                </a:solidFill>
                <a:latin typeface="Aptos" panose="020B0004020202020204" pitchFamily="34" charset="0"/>
              </a:defRPr>
            </a:lvl1pPr>
          </a:lstStyle>
          <a:p>
            <a:pPr lvl="0"/>
            <a:r>
              <a:rPr lang="en-GB" noProof="0"/>
              <a:t>CLICK TO ADD TEXT</a:t>
            </a:r>
          </a:p>
        </p:txBody>
      </p:sp>
      <p:sp>
        <p:nvSpPr>
          <p:cNvPr id="4" name="Slide Number Placeholder 5">
            <a:extLst>
              <a:ext uri="{FF2B5EF4-FFF2-40B4-BE49-F238E27FC236}">
                <a16:creationId xmlns:a16="http://schemas.microsoft.com/office/drawing/2014/main" id="{CE337954-B6D0-E792-BCFD-BE2983715661}"/>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noProof="0" smtClean="0"/>
              <a:pPr/>
              <a:t>‹#›</a:t>
            </a:fld>
            <a:endParaRPr lang="en-GB" noProof="0"/>
          </a:p>
        </p:txBody>
      </p:sp>
    </p:spTree>
    <p:extLst>
      <p:ext uri="{BB962C8B-B14F-4D97-AF65-F5344CB8AC3E}">
        <p14:creationId xmlns:p14="http://schemas.microsoft.com/office/powerpoint/2010/main" val="868319237"/>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2:1 Col Solid Right">
    <p:bg>
      <p:bgRef idx="1001">
        <a:schemeClr val="bg1"/>
      </p:bgRef>
    </p:bg>
    <p:spTree>
      <p:nvGrpSpPr>
        <p:cNvPr id="1" name=""/>
        <p:cNvGrpSpPr/>
        <p:nvPr/>
      </p:nvGrpSpPr>
      <p:grpSpPr>
        <a:xfrm>
          <a:off x="0" y="0"/>
          <a:ext cx="0" cy="0"/>
          <a:chOff x="0" y="0"/>
          <a:chExt cx="0" cy="0"/>
        </a:xfrm>
      </p:grpSpPr>
      <p:sp>
        <p:nvSpPr>
          <p:cNvPr id="2" name="Round Single Corner Rectangle 1">
            <a:extLst>
              <a:ext uri="{FF2B5EF4-FFF2-40B4-BE49-F238E27FC236}">
                <a16:creationId xmlns:a16="http://schemas.microsoft.com/office/drawing/2014/main" id="{08512947-8F65-C2E5-202B-5FBBEBE35992}"/>
              </a:ext>
            </a:extLst>
          </p:cNvPr>
          <p:cNvSpPr/>
          <p:nvPr userDrawn="1"/>
        </p:nvSpPr>
        <p:spPr>
          <a:xfrm flipH="1">
            <a:off x="4568952" y="0"/>
            <a:ext cx="4572000" cy="5143500"/>
          </a:xfrm>
          <a:prstGeom prst="round1Rect">
            <a:avLst>
              <a:gd name="adj" fmla="val 110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latin typeface="Aptos" panose="020B0004020202020204" pitchFamily="34" charset="0"/>
            </a:endParaRPr>
          </a:p>
        </p:txBody>
      </p:sp>
      <p:sp>
        <p:nvSpPr>
          <p:cNvPr id="9" name="Round Single Corner Rectangle 8">
            <a:extLst>
              <a:ext uri="{FF2B5EF4-FFF2-40B4-BE49-F238E27FC236}">
                <a16:creationId xmlns:a16="http://schemas.microsoft.com/office/drawing/2014/main" id="{FE2C46F3-1D5D-2CA4-1FF5-17469989765E}"/>
              </a:ext>
            </a:extLst>
          </p:cNvPr>
          <p:cNvSpPr/>
          <p:nvPr userDrawn="1"/>
        </p:nvSpPr>
        <p:spPr>
          <a:xfrm flipH="1">
            <a:off x="4568952" y="2414344"/>
            <a:ext cx="4572000" cy="2729156"/>
          </a:xfrm>
          <a:prstGeom prst="round1Rect">
            <a:avLst>
              <a:gd name="adj" fmla="val 110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latin typeface="Aptos" panose="020B0004020202020204" pitchFamily="34" charset="0"/>
            </a:endParaRPr>
          </a:p>
        </p:txBody>
      </p:sp>
      <p:sp>
        <p:nvSpPr>
          <p:cNvPr id="11" name="Content Placeholder 3">
            <a:extLst>
              <a:ext uri="{FF2B5EF4-FFF2-40B4-BE49-F238E27FC236}">
                <a16:creationId xmlns:a16="http://schemas.microsoft.com/office/drawing/2014/main" id="{14784CCF-5DC7-5B4E-838B-ADA841AB4BB5}"/>
              </a:ext>
            </a:extLst>
          </p:cNvPr>
          <p:cNvSpPr>
            <a:spLocks noGrp="1"/>
          </p:cNvSpPr>
          <p:nvPr>
            <p:ph idx="17" hasCustomPrompt="1"/>
          </p:nvPr>
        </p:nvSpPr>
        <p:spPr>
          <a:xfrm>
            <a:off x="4846320" y="3383280"/>
            <a:ext cx="3931920" cy="1125397"/>
          </a:xfrm>
          <a:prstGeom prst="rect">
            <a:avLst/>
          </a:prstGeom>
        </p:spPr>
        <p:txBody>
          <a:bodyPr>
            <a:noAutofit/>
          </a:bodyPr>
          <a:lstStyle>
            <a:lvl1pPr algn="l">
              <a:lnSpc>
                <a:spcPct val="100000"/>
              </a:lnSpc>
              <a:spcBef>
                <a:spcPts val="0"/>
              </a:spcBef>
              <a:defRPr sz="1600">
                <a:solidFill>
                  <a:schemeClr val="tx1"/>
                </a:solidFill>
                <a:latin typeface="Aptos" panose="020B0004020202020204" pitchFamily="34" charset="0"/>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GB" noProof="0"/>
              <a:t>Click to add text</a:t>
            </a:r>
          </a:p>
        </p:txBody>
      </p:sp>
      <p:sp>
        <p:nvSpPr>
          <p:cNvPr id="12" name="Text Placeholder 2">
            <a:extLst>
              <a:ext uri="{FF2B5EF4-FFF2-40B4-BE49-F238E27FC236}">
                <a16:creationId xmlns:a16="http://schemas.microsoft.com/office/drawing/2014/main" id="{07C96A2A-EFAE-DA42-9110-C364349AA416}"/>
              </a:ext>
            </a:extLst>
          </p:cNvPr>
          <p:cNvSpPr>
            <a:spLocks noGrp="1"/>
          </p:cNvSpPr>
          <p:nvPr>
            <p:ph type="body" sz="quarter" idx="18" hasCustomPrompt="1"/>
          </p:nvPr>
        </p:nvSpPr>
        <p:spPr>
          <a:xfrm>
            <a:off x="4846320" y="2651760"/>
            <a:ext cx="3931920" cy="548640"/>
          </a:xfrm>
          <a:prstGeom prst="rect">
            <a:avLst/>
          </a:prstGeom>
        </p:spPr>
        <p:txBody>
          <a:bodyPr anchor="b">
            <a:noAutofit/>
          </a:bodyPr>
          <a:lstStyle>
            <a:lvl1pPr algn="l">
              <a:lnSpc>
                <a:spcPct val="100000"/>
              </a:lnSpc>
              <a:defRPr sz="2400">
                <a:solidFill>
                  <a:schemeClr val="tx1"/>
                </a:solidFill>
                <a:latin typeface="Aptos" panose="020B0004020202020204" pitchFamily="34" charset="0"/>
              </a:defRPr>
            </a:lvl1pPr>
          </a:lstStyle>
          <a:p>
            <a:pPr lvl="0"/>
            <a:r>
              <a:rPr lang="en-GB" noProof="0"/>
              <a:t>Click to add text</a:t>
            </a:r>
          </a:p>
        </p:txBody>
      </p:sp>
      <p:sp>
        <p:nvSpPr>
          <p:cNvPr id="3" name="Content Placeholder 2"/>
          <p:cNvSpPr>
            <a:spLocks noGrp="1"/>
          </p:cNvSpPr>
          <p:nvPr>
            <p:ph idx="1" hasCustomPrompt="1"/>
          </p:nvPr>
        </p:nvSpPr>
        <p:spPr>
          <a:xfrm>
            <a:off x="4846320" y="1097280"/>
            <a:ext cx="3931920" cy="1097280"/>
          </a:xfrm>
          <a:prstGeom prst="rect">
            <a:avLst/>
          </a:prstGeom>
        </p:spPr>
        <p:txBody>
          <a:bodyPr>
            <a:noAutofit/>
          </a:bodyPr>
          <a:lstStyle>
            <a:lvl1pPr algn="l">
              <a:lnSpc>
                <a:spcPct val="100000"/>
              </a:lnSpc>
              <a:spcBef>
                <a:spcPts val="0"/>
              </a:spcBef>
              <a:defRPr sz="1600">
                <a:solidFill>
                  <a:schemeClr val="tx1"/>
                </a:solidFill>
                <a:latin typeface="Aptos" panose="020B0004020202020204" pitchFamily="34" charset="0"/>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GB" noProof="0"/>
              <a:t>Click to add text</a:t>
            </a:r>
          </a:p>
        </p:txBody>
      </p:sp>
      <p:sp>
        <p:nvSpPr>
          <p:cNvPr id="8" name="Text Placeholder 1">
            <a:extLst>
              <a:ext uri="{FF2B5EF4-FFF2-40B4-BE49-F238E27FC236}">
                <a16:creationId xmlns:a16="http://schemas.microsoft.com/office/drawing/2014/main" id="{9F94273F-F8C6-A34F-8FFF-291ECF891C6A}"/>
              </a:ext>
            </a:extLst>
          </p:cNvPr>
          <p:cNvSpPr>
            <a:spLocks noGrp="1"/>
          </p:cNvSpPr>
          <p:nvPr>
            <p:ph type="body" sz="quarter" idx="14" hasCustomPrompt="1"/>
          </p:nvPr>
        </p:nvSpPr>
        <p:spPr>
          <a:xfrm>
            <a:off x="4846320" y="365760"/>
            <a:ext cx="3931920" cy="548640"/>
          </a:xfrm>
          <a:prstGeom prst="rect">
            <a:avLst/>
          </a:prstGeom>
        </p:spPr>
        <p:txBody>
          <a:bodyPr anchor="b">
            <a:noAutofit/>
          </a:bodyPr>
          <a:lstStyle>
            <a:lvl1pPr algn="l">
              <a:lnSpc>
                <a:spcPct val="100000"/>
              </a:lnSpc>
              <a:defRPr sz="2400">
                <a:solidFill>
                  <a:schemeClr val="tx1"/>
                </a:solidFill>
                <a:latin typeface="Aptos" panose="020B0004020202020204" pitchFamily="34" charset="0"/>
              </a:defRPr>
            </a:lvl1pPr>
          </a:lstStyle>
          <a:p>
            <a:pPr lvl="0"/>
            <a:r>
              <a:rPr lang="en-GB" noProof="0"/>
              <a:t>Click to add text</a:t>
            </a:r>
          </a:p>
        </p:txBody>
      </p:sp>
      <p:sp>
        <p:nvSpPr>
          <p:cNvPr id="4" name="Content Placeholder 1">
            <a:extLst>
              <a:ext uri="{FF2B5EF4-FFF2-40B4-BE49-F238E27FC236}">
                <a16:creationId xmlns:a16="http://schemas.microsoft.com/office/drawing/2014/main" id="{46A2D010-A025-7B48-916E-36F50600F073}"/>
              </a:ext>
            </a:extLst>
          </p:cNvPr>
          <p:cNvSpPr>
            <a:spLocks noGrp="1"/>
          </p:cNvSpPr>
          <p:nvPr>
            <p:ph sz="quarter" idx="22" hasCustomPrompt="1"/>
          </p:nvPr>
        </p:nvSpPr>
        <p:spPr>
          <a:xfrm>
            <a:off x="301752" y="361950"/>
            <a:ext cx="3931920" cy="4206240"/>
          </a:xfrm>
          <a:prstGeom prst="rect">
            <a:avLst/>
          </a:prstGeom>
        </p:spPr>
        <p:txBody>
          <a:bodyPr anchor="ctr">
            <a:noAutofit/>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GB" noProof="0"/>
              <a:t>Click to add text or click icon to insert image, chart or table</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5" name="Picture 4">
            <a:extLst>
              <a:ext uri="{FF2B5EF4-FFF2-40B4-BE49-F238E27FC236}">
                <a16:creationId xmlns:a16="http://schemas.microsoft.com/office/drawing/2014/main" id="{96A3E56D-6335-AECA-C3E9-15947E025CC1}"/>
              </a:ext>
            </a:extLst>
          </p:cNvPr>
          <p:cNvPicPr>
            <a:picLocks noChangeAspect="1"/>
          </p:cNvPicPr>
          <p:nvPr userDrawn="1"/>
        </p:nvPicPr>
        <p:blipFill>
          <a:blip r:embed="rId2"/>
          <a:srcRect/>
          <a:stretch/>
        </p:blipFill>
        <p:spPr>
          <a:xfrm>
            <a:off x="0" y="4667250"/>
            <a:ext cx="9144000" cy="476250"/>
          </a:xfrm>
          <a:prstGeom prst="rect">
            <a:avLst/>
          </a:prstGeom>
        </p:spPr>
      </p:pic>
      <p:pic>
        <p:nvPicPr>
          <p:cNvPr id="6" name="Picture 5" descr="A close-up of a person's face&#10;&#10;Description automatically generated">
            <a:extLst>
              <a:ext uri="{FF2B5EF4-FFF2-40B4-BE49-F238E27FC236}">
                <a16:creationId xmlns:a16="http://schemas.microsoft.com/office/drawing/2014/main" id="{A93CA1AA-39AD-1DFA-8051-D79DF6023358}"/>
              </a:ext>
            </a:extLst>
          </p:cNvPr>
          <p:cNvPicPr>
            <a:picLocks noChangeAspect="1"/>
          </p:cNvPicPr>
          <p:nvPr userDrawn="1"/>
        </p:nvPicPr>
        <p:blipFill>
          <a:blip r:embed="rId3"/>
          <a:stretch>
            <a:fillRect/>
          </a:stretch>
        </p:blipFill>
        <p:spPr>
          <a:xfrm>
            <a:off x="205790" y="4917128"/>
            <a:ext cx="777240" cy="150760"/>
          </a:xfrm>
          <a:prstGeom prst="rect">
            <a:avLst/>
          </a:prstGeom>
        </p:spPr>
      </p:pic>
      <p:sp>
        <p:nvSpPr>
          <p:cNvPr id="7" name="TextBox 6">
            <a:extLst>
              <a:ext uri="{FF2B5EF4-FFF2-40B4-BE49-F238E27FC236}">
                <a16:creationId xmlns:a16="http://schemas.microsoft.com/office/drawing/2014/main" id="{E197348B-BF7C-83D5-0D19-9C09BF5ACDAA}"/>
              </a:ext>
            </a:extLst>
          </p:cNvPr>
          <p:cNvSpPr txBox="1"/>
          <p:nvPr userDrawn="1"/>
        </p:nvSpPr>
        <p:spPr>
          <a:xfrm>
            <a:off x="3978889" y="4955677"/>
            <a:ext cx="1186222" cy="61555"/>
          </a:xfrm>
          <a:prstGeom prst="rect">
            <a:avLst/>
          </a:prstGeom>
          <a:noFill/>
        </p:spPr>
        <p:txBody>
          <a:bodyPr wrap="none" lIns="0" tIns="0" rIns="0" bIns="0" rtlCol="0">
            <a:spAutoFit/>
          </a:bodyPr>
          <a:lstStyle/>
          <a:p>
            <a:pPr algn="ctr"/>
            <a:r>
              <a:rPr lang="en-GB" sz="400" noProof="0">
                <a:solidFill>
                  <a:schemeClr val="bg1">
                    <a:lumMod val="65000"/>
                  </a:schemeClr>
                </a:solidFill>
                <a:effectLst/>
                <a:latin typeface="Aptos" panose="020B0004020202020204" pitchFamily="34" charset="0"/>
              </a:rPr>
              <a:t>© 2024 Euromonitor International. All rights reserved.</a:t>
            </a:r>
            <a:endParaRPr lang="en-GB" sz="400" noProof="0">
              <a:solidFill>
                <a:schemeClr val="bg1">
                  <a:lumMod val="65000"/>
                </a:schemeClr>
              </a:solidFill>
              <a:latin typeface="Aptos" panose="020B0004020202020204" pitchFamily="34" charset="0"/>
            </a:endParaRPr>
          </a:p>
        </p:txBody>
      </p:sp>
      <p:sp>
        <p:nvSpPr>
          <p:cNvPr id="15" name="Slide Number Placeholder 5">
            <a:extLst>
              <a:ext uri="{FF2B5EF4-FFF2-40B4-BE49-F238E27FC236}">
                <a16:creationId xmlns:a16="http://schemas.microsoft.com/office/drawing/2014/main" id="{CB5BA307-D22D-E263-7B15-3915AB5B636A}"/>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smtClean="0"/>
              <a:pPr/>
              <a:t>‹#›</a:t>
            </a:fld>
            <a:endParaRPr lang="en-GB"/>
          </a:p>
        </p:txBody>
      </p:sp>
    </p:spTree>
    <p:extLst>
      <p:ext uri="{BB962C8B-B14F-4D97-AF65-F5344CB8AC3E}">
        <p14:creationId xmlns:p14="http://schemas.microsoft.com/office/powerpoint/2010/main" val="385393335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2:1 Col Solid Left">
    <p:bg>
      <p:bgRef idx="1001">
        <a:schemeClr val="bg1"/>
      </p:bgRef>
    </p:bg>
    <p:spTree>
      <p:nvGrpSpPr>
        <p:cNvPr id="1" name=""/>
        <p:cNvGrpSpPr/>
        <p:nvPr/>
      </p:nvGrpSpPr>
      <p:grpSpPr>
        <a:xfrm>
          <a:off x="0" y="0"/>
          <a:ext cx="0" cy="0"/>
          <a:chOff x="0" y="0"/>
          <a:chExt cx="0" cy="0"/>
        </a:xfrm>
      </p:grpSpPr>
      <p:sp>
        <p:nvSpPr>
          <p:cNvPr id="2" name="Round Single Corner Rectangle 1">
            <a:extLst>
              <a:ext uri="{FF2B5EF4-FFF2-40B4-BE49-F238E27FC236}">
                <a16:creationId xmlns:a16="http://schemas.microsoft.com/office/drawing/2014/main" id="{60AFBB90-E86C-A6EF-62E2-E305DD538BE1}"/>
              </a:ext>
            </a:extLst>
          </p:cNvPr>
          <p:cNvSpPr/>
          <p:nvPr userDrawn="1"/>
        </p:nvSpPr>
        <p:spPr>
          <a:xfrm>
            <a:off x="0" y="0"/>
            <a:ext cx="4572000" cy="5143500"/>
          </a:xfrm>
          <a:prstGeom prst="round1Rect">
            <a:avLst>
              <a:gd name="adj" fmla="val 110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latin typeface="Aptos" panose="020B0004020202020204" pitchFamily="34" charset="0"/>
            </a:endParaRPr>
          </a:p>
        </p:txBody>
      </p:sp>
      <p:sp>
        <p:nvSpPr>
          <p:cNvPr id="5" name="Round Single Corner Rectangle 4">
            <a:extLst>
              <a:ext uri="{FF2B5EF4-FFF2-40B4-BE49-F238E27FC236}">
                <a16:creationId xmlns:a16="http://schemas.microsoft.com/office/drawing/2014/main" id="{84BED076-1410-9969-6A8F-342FB5F466ED}"/>
              </a:ext>
            </a:extLst>
          </p:cNvPr>
          <p:cNvSpPr/>
          <p:nvPr userDrawn="1"/>
        </p:nvSpPr>
        <p:spPr>
          <a:xfrm>
            <a:off x="0" y="2414344"/>
            <a:ext cx="4572000" cy="2729156"/>
          </a:xfrm>
          <a:prstGeom prst="round1Rect">
            <a:avLst>
              <a:gd name="adj" fmla="val 110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latin typeface="Aptos" panose="020B0004020202020204" pitchFamily="34" charset="0"/>
            </a:endParaRPr>
          </a:p>
        </p:txBody>
      </p:sp>
      <p:sp>
        <p:nvSpPr>
          <p:cNvPr id="4" name="Content Placeholder 3">
            <a:extLst>
              <a:ext uri="{FF2B5EF4-FFF2-40B4-BE49-F238E27FC236}">
                <a16:creationId xmlns:a16="http://schemas.microsoft.com/office/drawing/2014/main" id="{46A2D010-A025-7B48-916E-36F50600F073}"/>
              </a:ext>
            </a:extLst>
          </p:cNvPr>
          <p:cNvSpPr>
            <a:spLocks noGrp="1"/>
          </p:cNvSpPr>
          <p:nvPr>
            <p:ph sz="quarter" idx="22" hasCustomPrompt="1"/>
          </p:nvPr>
        </p:nvSpPr>
        <p:spPr>
          <a:xfrm>
            <a:off x="4846320" y="361950"/>
            <a:ext cx="3931920" cy="4206240"/>
          </a:xfrm>
          <a:prstGeom prst="rect">
            <a:avLst/>
          </a:prstGeom>
        </p:spPr>
        <p:txBody>
          <a:bodyPr anchor="ctr">
            <a:noAutofit/>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GB" noProof="0"/>
              <a:t>Click to add text or click icon to insert image, chart or table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Content Placeholder 2">
            <a:extLst>
              <a:ext uri="{FF2B5EF4-FFF2-40B4-BE49-F238E27FC236}">
                <a16:creationId xmlns:a16="http://schemas.microsoft.com/office/drawing/2014/main" id="{14784CCF-5DC7-5B4E-838B-ADA841AB4BB5}"/>
              </a:ext>
            </a:extLst>
          </p:cNvPr>
          <p:cNvSpPr>
            <a:spLocks noGrp="1"/>
          </p:cNvSpPr>
          <p:nvPr>
            <p:ph idx="17" hasCustomPrompt="1"/>
          </p:nvPr>
        </p:nvSpPr>
        <p:spPr>
          <a:xfrm>
            <a:off x="298704" y="3383280"/>
            <a:ext cx="3968496" cy="1097280"/>
          </a:xfrm>
          <a:prstGeom prst="rect">
            <a:avLst/>
          </a:prstGeom>
        </p:spPr>
        <p:txBody>
          <a:bodyPr>
            <a:noAutofit/>
          </a:bodyPr>
          <a:lstStyle>
            <a:lvl1pPr algn="l">
              <a:lnSpc>
                <a:spcPct val="100000"/>
              </a:lnSpc>
              <a:spcBef>
                <a:spcPts val="0"/>
              </a:spcBef>
              <a:defRPr sz="1600">
                <a:solidFill>
                  <a:schemeClr val="tx1"/>
                </a:solidFill>
                <a:latin typeface="Aptos" panose="020B0004020202020204" pitchFamily="34" charset="0"/>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GB" noProof="0"/>
              <a:t>Click to add text</a:t>
            </a:r>
          </a:p>
        </p:txBody>
      </p:sp>
      <p:sp>
        <p:nvSpPr>
          <p:cNvPr id="12" name="Text Placeholder 2">
            <a:extLst>
              <a:ext uri="{FF2B5EF4-FFF2-40B4-BE49-F238E27FC236}">
                <a16:creationId xmlns:a16="http://schemas.microsoft.com/office/drawing/2014/main" id="{07C96A2A-EFAE-DA42-9110-C364349AA416}"/>
              </a:ext>
            </a:extLst>
          </p:cNvPr>
          <p:cNvSpPr>
            <a:spLocks noGrp="1"/>
          </p:cNvSpPr>
          <p:nvPr>
            <p:ph type="body" sz="quarter" idx="18" hasCustomPrompt="1"/>
          </p:nvPr>
        </p:nvSpPr>
        <p:spPr>
          <a:xfrm>
            <a:off x="298704" y="2651760"/>
            <a:ext cx="3931920" cy="548640"/>
          </a:xfrm>
          <a:prstGeom prst="rect">
            <a:avLst/>
          </a:prstGeom>
        </p:spPr>
        <p:txBody>
          <a:bodyPr anchor="b">
            <a:noAutofit/>
          </a:bodyPr>
          <a:lstStyle>
            <a:lvl1pPr algn="l">
              <a:lnSpc>
                <a:spcPct val="100000"/>
              </a:lnSpc>
              <a:defRPr sz="2400">
                <a:solidFill>
                  <a:schemeClr val="tx1"/>
                </a:solidFill>
                <a:latin typeface="Aptos" panose="020B0004020202020204" pitchFamily="34" charset="0"/>
              </a:defRPr>
            </a:lvl1pPr>
          </a:lstStyle>
          <a:p>
            <a:pPr lvl="0"/>
            <a:r>
              <a:rPr lang="en-GB" noProof="0"/>
              <a:t>Click to add text</a:t>
            </a:r>
          </a:p>
        </p:txBody>
      </p:sp>
      <p:sp>
        <p:nvSpPr>
          <p:cNvPr id="3" name="Content Placeholder 1"/>
          <p:cNvSpPr>
            <a:spLocks noGrp="1"/>
          </p:cNvSpPr>
          <p:nvPr>
            <p:ph idx="1" hasCustomPrompt="1"/>
          </p:nvPr>
        </p:nvSpPr>
        <p:spPr>
          <a:xfrm>
            <a:off x="298704" y="1097280"/>
            <a:ext cx="3931920" cy="1097280"/>
          </a:xfrm>
          <a:prstGeom prst="rect">
            <a:avLst/>
          </a:prstGeom>
        </p:spPr>
        <p:txBody>
          <a:bodyPr>
            <a:noAutofit/>
          </a:bodyPr>
          <a:lstStyle>
            <a:lvl1pPr algn="l">
              <a:lnSpc>
                <a:spcPct val="100000"/>
              </a:lnSpc>
              <a:spcBef>
                <a:spcPts val="0"/>
              </a:spcBef>
              <a:defRPr sz="1600">
                <a:solidFill>
                  <a:schemeClr val="tx1"/>
                </a:solidFill>
                <a:latin typeface="Aptos" panose="020B0004020202020204" pitchFamily="34" charset="0"/>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GB" noProof="0"/>
              <a:t>Click to add text</a:t>
            </a:r>
          </a:p>
        </p:txBody>
      </p:sp>
      <p:sp>
        <p:nvSpPr>
          <p:cNvPr id="8" name="Text Placeholder 1">
            <a:extLst>
              <a:ext uri="{FF2B5EF4-FFF2-40B4-BE49-F238E27FC236}">
                <a16:creationId xmlns:a16="http://schemas.microsoft.com/office/drawing/2014/main" id="{9F94273F-F8C6-A34F-8FFF-291ECF891C6A}"/>
              </a:ext>
            </a:extLst>
          </p:cNvPr>
          <p:cNvSpPr>
            <a:spLocks noGrp="1"/>
          </p:cNvSpPr>
          <p:nvPr>
            <p:ph type="body" sz="quarter" idx="14" hasCustomPrompt="1"/>
          </p:nvPr>
        </p:nvSpPr>
        <p:spPr>
          <a:xfrm>
            <a:off x="298704" y="365760"/>
            <a:ext cx="3931920" cy="548640"/>
          </a:xfrm>
          <a:prstGeom prst="rect">
            <a:avLst/>
          </a:prstGeom>
        </p:spPr>
        <p:txBody>
          <a:bodyPr anchor="b">
            <a:noAutofit/>
          </a:bodyPr>
          <a:lstStyle>
            <a:lvl1pPr algn="l">
              <a:lnSpc>
                <a:spcPct val="100000"/>
              </a:lnSpc>
              <a:defRPr sz="2400">
                <a:solidFill>
                  <a:schemeClr val="tx1"/>
                </a:solidFill>
                <a:latin typeface="Aptos" panose="020B0004020202020204" pitchFamily="34" charset="0"/>
              </a:defRPr>
            </a:lvl1pPr>
          </a:lstStyle>
          <a:p>
            <a:pPr lvl="0"/>
            <a:r>
              <a:rPr lang="en-GB" noProof="0"/>
              <a:t>Click to add text</a:t>
            </a:r>
          </a:p>
        </p:txBody>
      </p:sp>
      <p:pic>
        <p:nvPicPr>
          <p:cNvPr id="6" name="Picture 5">
            <a:extLst>
              <a:ext uri="{FF2B5EF4-FFF2-40B4-BE49-F238E27FC236}">
                <a16:creationId xmlns:a16="http://schemas.microsoft.com/office/drawing/2014/main" id="{D0D9436E-E25B-BB76-8EFC-B2B016496CF2}"/>
              </a:ext>
            </a:extLst>
          </p:cNvPr>
          <p:cNvPicPr>
            <a:picLocks noChangeAspect="1"/>
          </p:cNvPicPr>
          <p:nvPr userDrawn="1"/>
        </p:nvPicPr>
        <p:blipFill>
          <a:blip r:embed="rId2"/>
          <a:srcRect/>
          <a:stretch/>
        </p:blipFill>
        <p:spPr>
          <a:xfrm>
            <a:off x="0" y="4667250"/>
            <a:ext cx="9144000" cy="476250"/>
          </a:xfrm>
          <a:prstGeom prst="rect">
            <a:avLst/>
          </a:prstGeom>
        </p:spPr>
      </p:pic>
      <p:pic>
        <p:nvPicPr>
          <p:cNvPr id="7" name="Picture 6" descr="A close-up of a person's face&#10;&#10;Description automatically generated">
            <a:extLst>
              <a:ext uri="{FF2B5EF4-FFF2-40B4-BE49-F238E27FC236}">
                <a16:creationId xmlns:a16="http://schemas.microsoft.com/office/drawing/2014/main" id="{81CF15BE-6B7B-2437-00F2-25D536BDC291}"/>
              </a:ext>
            </a:extLst>
          </p:cNvPr>
          <p:cNvPicPr>
            <a:picLocks noChangeAspect="1"/>
          </p:cNvPicPr>
          <p:nvPr userDrawn="1"/>
        </p:nvPicPr>
        <p:blipFill>
          <a:blip r:embed="rId3"/>
          <a:stretch>
            <a:fillRect/>
          </a:stretch>
        </p:blipFill>
        <p:spPr>
          <a:xfrm>
            <a:off x="205790" y="4917128"/>
            <a:ext cx="777240" cy="150760"/>
          </a:xfrm>
          <a:prstGeom prst="rect">
            <a:avLst/>
          </a:prstGeom>
        </p:spPr>
      </p:pic>
      <p:sp>
        <p:nvSpPr>
          <p:cNvPr id="9" name="TextBox 8">
            <a:extLst>
              <a:ext uri="{FF2B5EF4-FFF2-40B4-BE49-F238E27FC236}">
                <a16:creationId xmlns:a16="http://schemas.microsoft.com/office/drawing/2014/main" id="{FBD12F30-B345-D496-100C-0CAD60204744}"/>
              </a:ext>
            </a:extLst>
          </p:cNvPr>
          <p:cNvSpPr txBox="1"/>
          <p:nvPr userDrawn="1"/>
        </p:nvSpPr>
        <p:spPr>
          <a:xfrm>
            <a:off x="3978889" y="4955677"/>
            <a:ext cx="1186222" cy="61555"/>
          </a:xfrm>
          <a:prstGeom prst="rect">
            <a:avLst/>
          </a:prstGeom>
          <a:noFill/>
        </p:spPr>
        <p:txBody>
          <a:bodyPr wrap="none" lIns="0" tIns="0" rIns="0" bIns="0" rtlCol="0">
            <a:spAutoFit/>
          </a:bodyPr>
          <a:lstStyle/>
          <a:p>
            <a:pPr algn="ctr"/>
            <a:r>
              <a:rPr lang="en-GB" sz="400" noProof="0">
                <a:solidFill>
                  <a:schemeClr val="bg1">
                    <a:lumMod val="65000"/>
                  </a:schemeClr>
                </a:solidFill>
                <a:effectLst/>
                <a:latin typeface="Aptos" panose="020B0004020202020204" pitchFamily="34" charset="0"/>
              </a:rPr>
              <a:t>© 2024 Euromonitor International. All rights reserved.</a:t>
            </a:r>
            <a:endParaRPr lang="en-GB" sz="400" noProof="0">
              <a:solidFill>
                <a:schemeClr val="bg1">
                  <a:lumMod val="65000"/>
                </a:schemeClr>
              </a:solidFill>
              <a:latin typeface="Aptos" panose="020B0004020202020204" pitchFamily="34" charset="0"/>
            </a:endParaRPr>
          </a:p>
        </p:txBody>
      </p:sp>
      <p:sp>
        <p:nvSpPr>
          <p:cNvPr id="15" name="Slide Number Placeholder 5">
            <a:extLst>
              <a:ext uri="{FF2B5EF4-FFF2-40B4-BE49-F238E27FC236}">
                <a16:creationId xmlns:a16="http://schemas.microsoft.com/office/drawing/2014/main" id="{4FACD63F-66EA-C8F8-37CC-0FA281912C6D}"/>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smtClean="0"/>
              <a:pPr/>
              <a:t>‹#›</a:t>
            </a:fld>
            <a:endParaRPr lang="en-GB"/>
          </a:p>
        </p:txBody>
      </p:sp>
    </p:spTree>
    <p:extLst>
      <p:ext uri="{BB962C8B-B14F-4D97-AF65-F5344CB8AC3E}">
        <p14:creationId xmlns:p14="http://schemas.microsoft.com/office/powerpoint/2010/main" val="105737939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2:2 Text - Image w Overlay">
    <p:bg>
      <p:bgPr>
        <a:solidFill>
          <a:schemeClr val="accent2"/>
        </a:solidFill>
        <a:effectLst/>
      </p:bgPr>
    </p:bg>
    <p:spTree>
      <p:nvGrpSpPr>
        <p:cNvPr id="1" name=""/>
        <p:cNvGrpSpPr/>
        <p:nvPr/>
      </p:nvGrpSpPr>
      <p:grpSpPr>
        <a:xfrm>
          <a:off x="0" y="0"/>
          <a:ext cx="0" cy="0"/>
          <a:chOff x="0" y="0"/>
          <a:chExt cx="0" cy="0"/>
        </a:xfrm>
      </p:grpSpPr>
      <p:pic>
        <p:nvPicPr>
          <p:cNvPr id="3" name="Picture 2" descr="A blue line on a black background&#10;&#10;Description automatically generated">
            <a:extLst>
              <a:ext uri="{FF2B5EF4-FFF2-40B4-BE49-F238E27FC236}">
                <a16:creationId xmlns:a16="http://schemas.microsoft.com/office/drawing/2014/main" id="{72477957-6D36-BBA2-582A-6DDEA46991B8}"/>
              </a:ext>
            </a:extLst>
          </p:cNvPr>
          <p:cNvPicPr>
            <a:picLocks noChangeAspect="1"/>
          </p:cNvPicPr>
          <p:nvPr userDrawn="1"/>
        </p:nvPicPr>
        <p:blipFill>
          <a:blip r:embed="rId2"/>
          <a:stretch>
            <a:fillRect/>
          </a:stretch>
        </p:blipFill>
        <p:spPr>
          <a:xfrm>
            <a:off x="0" y="-1"/>
            <a:ext cx="9144000" cy="5143500"/>
          </a:xfrm>
          <a:prstGeom prst="rect">
            <a:avLst/>
          </a:prstGeom>
        </p:spPr>
      </p:pic>
      <p:sp>
        <p:nvSpPr>
          <p:cNvPr id="11" name="Content Placeholder 2">
            <a:extLst>
              <a:ext uri="{FF2B5EF4-FFF2-40B4-BE49-F238E27FC236}">
                <a16:creationId xmlns:a16="http://schemas.microsoft.com/office/drawing/2014/main" id="{08D5C9ED-4150-774B-A1F6-9ADA75AB7798}"/>
              </a:ext>
            </a:extLst>
          </p:cNvPr>
          <p:cNvSpPr>
            <a:spLocks noGrp="1"/>
          </p:cNvSpPr>
          <p:nvPr>
            <p:ph sz="quarter" idx="13"/>
          </p:nvPr>
        </p:nvSpPr>
        <p:spPr>
          <a:xfrm>
            <a:off x="4937760" y="2834640"/>
            <a:ext cx="3931920" cy="173736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Content Placeholder 1">
            <a:extLst>
              <a:ext uri="{FF2B5EF4-FFF2-40B4-BE49-F238E27FC236}">
                <a16:creationId xmlns:a16="http://schemas.microsoft.com/office/drawing/2014/main" id="{DE410451-7EB7-C643-BD22-43A0A175A4DB}"/>
              </a:ext>
            </a:extLst>
          </p:cNvPr>
          <p:cNvSpPr>
            <a:spLocks noGrp="1"/>
          </p:cNvSpPr>
          <p:nvPr>
            <p:ph sz="quarter" idx="12"/>
          </p:nvPr>
        </p:nvSpPr>
        <p:spPr>
          <a:xfrm>
            <a:off x="301752" y="548640"/>
            <a:ext cx="3931920" cy="173736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4" name="Picture 3">
            <a:extLst>
              <a:ext uri="{FF2B5EF4-FFF2-40B4-BE49-F238E27FC236}">
                <a16:creationId xmlns:a16="http://schemas.microsoft.com/office/drawing/2014/main" id="{588259E1-0BED-0A8A-B99E-0C627D56C9EC}"/>
              </a:ext>
            </a:extLst>
          </p:cNvPr>
          <p:cNvPicPr>
            <a:picLocks noChangeAspect="1"/>
          </p:cNvPicPr>
          <p:nvPr userDrawn="1"/>
        </p:nvPicPr>
        <p:blipFill>
          <a:blip r:embed="rId3"/>
          <a:srcRect/>
          <a:stretch/>
        </p:blipFill>
        <p:spPr>
          <a:xfrm>
            <a:off x="0" y="4667250"/>
            <a:ext cx="9144000" cy="476250"/>
          </a:xfrm>
          <a:prstGeom prst="rect">
            <a:avLst/>
          </a:prstGeom>
        </p:spPr>
      </p:pic>
      <p:pic>
        <p:nvPicPr>
          <p:cNvPr id="5" name="Picture 4" descr="A close-up of a person's face&#10;&#10;Description automatically generated">
            <a:extLst>
              <a:ext uri="{FF2B5EF4-FFF2-40B4-BE49-F238E27FC236}">
                <a16:creationId xmlns:a16="http://schemas.microsoft.com/office/drawing/2014/main" id="{4AA90918-A313-4E9A-587D-AF2D116E6C0C}"/>
              </a:ext>
            </a:extLst>
          </p:cNvPr>
          <p:cNvPicPr>
            <a:picLocks noChangeAspect="1"/>
          </p:cNvPicPr>
          <p:nvPr userDrawn="1"/>
        </p:nvPicPr>
        <p:blipFill>
          <a:blip r:embed="rId4"/>
          <a:stretch>
            <a:fillRect/>
          </a:stretch>
        </p:blipFill>
        <p:spPr>
          <a:xfrm>
            <a:off x="205790" y="4917128"/>
            <a:ext cx="777240" cy="150760"/>
          </a:xfrm>
          <a:prstGeom prst="rect">
            <a:avLst/>
          </a:prstGeom>
        </p:spPr>
      </p:pic>
      <p:sp>
        <p:nvSpPr>
          <p:cNvPr id="7" name="TextBox 6">
            <a:extLst>
              <a:ext uri="{FF2B5EF4-FFF2-40B4-BE49-F238E27FC236}">
                <a16:creationId xmlns:a16="http://schemas.microsoft.com/office/drawing/2014/main" id="{C68B549F-92B1-3291-EC66-F8E2D14AB241}"/>
              </a:ext>
            </a:extLst>
          </p:cNvPr>
          <p:cNvSpPr txBox="1"/>
          <p:nvPr userDrawn="1"/>
        </p:nvSpPr>
        <p:spPr>
          <a:xfrm>
            <a:off x="3978889" y="4955677"/>
            <a:ext cx="1186222" cy="61555"/>
          </a:xfrm>
          <a:prstGeom prst="rect">
            <a:avLst/>
          </a:prstGeom>
          <a:noFill/>
        </p:spPr>
        <p:txBody>
          <a:bodyPr wrap="none" lIns="0" tIns="0" rIns="0" bIns="0" rtlCol="0">
            <a:spAutoFit/>
          </a:bodyPr>
          <a:lstStyle/>
          <a:p>
            <a:pPr algn="ctr"/>
            <a:r>
              <a:rPr lang="en-GB" sz="400" noProof="0">
                <a:solidFill>
                  <a:schemeClr val="bg1">
                    <a:lumMod val="65000"/>
                  </a:schemeClr>
                </a:solidFill>
                <a:effectLst/>
                <a:latin typeface="Aptos" panose="020B0004020202020204" pitchFamily="34" charset="0"/>
              </a:rPr>
              <a:t>© 2024 Euromonitor International. All rights reserved.</a:t>
            </a:r>
            <a:endParaRPr lang="en-GB" sz="400" noProof="0">
              <a:solidFill>
                <a:schemeClr val="bg1">
                  <a:lumMod val="65000"/>
                </a:schemeClr>
              </a:solidFill>
              <a:latin typeface="Aptos" panose="020B0004020202020204" pitchFamily="34" charset="0"/>
            </a:endParaRPr>
          </a:p>
        </p:txBody>
      </p:sp>
      <p:sp>
        <p:nvSpPr>
          <p:cNvPr id="8" name="Text Placeholder 1">
            <a:extLst>
              <a:ext uri="{FF2B5EF4-FFF2-40B4-BE49-F238E27FC236}">
                <a16:creationId xmlns:a16="http://schemas.microsoft.com/office/drawing/2014/main" id="{07AA23E9-0ECC-A3FF-F7A0-B3A74B06BAD5}"/>
              </a:ext>
            </a:extLst>
          </p:cNvPr>
          <p:cNvSpPr>
            <a:spLocks noGrp="1"/>
          </p:cNvSpPr>
          <p:nvPr>
            <p:ph type="body" sz="quarter" idx="19" hasCustomPrompt="1"/>
          </p:nvPr>
        </p:nvSpPr>
        <p:spPr>
          <a:xfrm>
            <a:off x="301752" y="182880"/>
            <a:ext cx="2468880" cy="201168"/>
          </a:xfrm>
          <a:prstGeom prst="rect">
            <a:avLst/>
          </a:prstGeom>
        </p:spPr>
        <p:txBody>
          <a:bodyPr anchor="ctr">
            <a:noAutofit/>
          </a:bodyPr>
          <a:lstStyle>
            <a:lvl1pPr algn="l">
              <a:lnSpc>
                <a:spcPct val="100000"/>
              </a:lnSpc>
              <a:defRPr sz="900" b="1">
                <a:solidFill>
                  <a:srgbClr val="FFC31B"/>
                </a:solidFill>
                <a:latin typeface="Aptos" panose="020B0004020202020204" pitchFamily="34" charset="0"/>
              </a:defRPr>
            </a:lvl1pPr>
          </a:lstStyle>
          <a:p>
            <a:pPr lvl="0"/>
            <a:r>
              <a:rPr lang="en-GB" noProof="0"/>
              <a:t>CLICK TO ADD TEXT</a:t>
            </a:r>
          </a:p>
        </p:txBody>
      </p:sp>
      <p:sp>
        <p:nvSpPr>
          <p:cNvPr id="17" name="Content Placeholder 1">
            <a:extLst>
              <a:ext uri="{FF2B5EF4-FFF2-40B4-BE49-F238E27FC236}">
                <a16:creationId xmlns:a16="http://schemas.microsoft.com/office/drawing/2014/main" id="{737EFDB8-54ED-16FE-0251-736731E38746}"/>
              </a:ext>
            </a:extLst>
          </p:cNvPr>
          <p:cNvSpPr>
            <a:spLocks noGrp="1"/>
          </p:cNvSpPr>
          <p:nvPr>
            <p:ph sz="quarter" idx="20"/>
          </p:nvPr>
        </p:nvSpPr>
        <p:spPr>
          <a:xfrm>
            <a:off x="4937760" y="548640"/>
            <a:ext cx="3931920" cy="173736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8" name="Content Placeholder 2">
            <a:extLst>
              <a:ext uri="{FF2B5EF4-FFF2-40B4-BE49-F238E27FC236}">
                <a16:creationId xmlns:a16="http://schemas.microsoft.com/office/drawing/2014/main" id="{26FDA6CC-0D55-AEFC-6632-685E26A0B700}"/>
              </a:ext>
            </a:extLst>
          </p:cNvPr>
          <p:cNvSpPr>
            <a:spLocks noGrp="1"/>
          </p:cNvSpPr>
          <p:nvPr>
            <p:ph sz="quarter" idx="21"/>
          </p:nvPr>
        </p:nvSpPr>
        <p:spPr>
          <a:xfrm>
            <a:off x="301752" y="2834640"/>
            <a:ext cx="3931920" cy="173736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Slide Number Placeholder 5">
            <a:extLst>
              <a:ext uri="{FF2B5EF4-FFF2-40B4-BE49-F238E27FC236}">
                <a16:creationId xmlns:a16="http://schemas.microsoft.com/office/drawing/2014/main" id="{1C642169-AEE4-967C-9E07-D05E874779A1}"/>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noProof="0" smtClean="0"/>
              <a:pPr/>
              <a:t>‹#›</a:t>
            </a:fld>
            <a:endParaRPr lang="en-GB" noProof="0"/>
          </a:p>
        </p:txBody>
      </p:sp>
    </p:spTree>
    <p:extLst>
      <p:ext uri="{BB962C8B-B14F-4D97-AF65-F5344CB8AC3E}">
        <p14:creationId xmlns:p14="http://schemas.microsoft.com/office/powerpoint/2010/main" val="1052481004"/>
      </p:ext>
    </p:extLst>
  </p:cSld>
  <p:clrMapOvr>
    <a:masterClrMapping/>
  </p:clrMapOvr>
  <p:extLst>
    <p:ext uri="{DCECCB84-F9BA-43D5-87BE-67443E8EF086}">
      <p15:sldGuideLst xmlns:p15="http://schemas.microsoft.com/office/powerpoint/2012/main">
        <p15:guide id="1" orient="horz" pos="1620">
          <p15:clr>
            <a:srgbClr val="9FCC3B"/>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1_2:2 Text - Image w Overlay">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477957-6D36-BBA2-582A-6DDEA46991B8}"/>
              </a:ext>
            </a:extLst>
          </p:cNvPr>
          <p:cNvPicPr>
            <a:picLocks noChangeAspect="1"/>
          </p:cNvPicPr>
          <p:nvPr userDrawn="1"/>
        </p:nvPicPr>
        <p:blipFill>
          <a:blip r:embed="rId2"/>
          <a:srcRect/>
          <a:stretch/>
        </p:blipFill>
        <p:spPr>
          <a:xfrm>
            <a:off x="0" y="-1"/>
            <a:ext cx="9144000" cy="5143500"/>
          </a:xfrm>
          <a:prstGeom prst="rect">
            <a:avLst/>
          </a:prstGeom>
        </p:spPr>
      </p:pic>
      <p:sp>
        <p:nvSpPr>
          <p:cNvPr id="11" name="Content Placeholder 2">
            <a:extLst>
              <a:ext uri="{FF2B5EF4-FFF2-40B4-BE49-F238E27FC236}">
                <a16:creationId xmlns:a16="http://schemas.microsoft.com/office/drawing/2014/main" id="{08D5C9ED-4150-774B-A1F6-9ADA75AB7798}"/>
              </a:ext>
            </a:extLst>
          </p:cNvPr>
          <p:cNvSpPr>
            <a:spLocks noGrp="1"/>
          </p:cNvSpPr>
          <p:nvPr>
            <p:ph sz="quarter" idx="13"/>
          </p:nvPr>
        </p:nvSpPr>
        <p:spPr>
          <a:xfrm>
            <a:off x="4937760" y="2834640"/>
            <a:ext cx="3931920" cy="17373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Content Placeholder 1">
            <a:extLst>
              <a:ext uri="{FF2B5EF4-FFF2-40B4-BE49-F238E27FC236}">
                <a16:creationId xmlns:a16="http://schemas.microsoft.com/office/drawing/2014/main" id="{DE410451-7EB7-C643-BD22-43A0A175A4DB}"/>
              </a:ext>
            </a:extLst>
          </p:cNvPr>
          <p:cNvSpPr>
            <a:spLocks noGrp="1"/>
          </p:cNvSpPr>
          <p:nvPr>
            <p:ph sz="quarter" idx="12"/>
          </p:nvPr>
        </p:nvSpPr>
        <p:spPr>
          <a:xfrm>
            <a:off x="301752" y="548640"/>
            <a:ext cx="3931920" cy="17373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4" name="Picture 3">
            <a:extLst>
              <a:ext uri="{FF2B5EF4-FFF2-40B4-BE49-F238E27FC236}">
                <a16:creationId xmlns:a16="http://schemas.microsoft.com/office/drawing/2014/main" id="{588259E1-0BED-0A8A-B99E-0C627D56C9EC}"/>
              </a:ext>
            </a:extLst>
          </p:cNvPr>
          <p:cNvPicPr>
            <a:picLocks noChangeAspect="1"/>
          </p:cNvPicPr>
          <p:nvPr userDrawn="1"/>
        </p:nvPicPr>
        <p:blipFill>
          <a:blip r:embed="rId3"/>
          <a:srcRect/>
          <a:stretch/>
        </p:blipFill>
        <p:spPr>
          <a:xfrm>
            <a:off x="0" y="4667250"/>
            <a:ext cx="9144000" cy="476250"/>
          </a:xfrm>
          <a:prstGeom prst="rect">
            <a:avLst/>
          </a:prstGeom>
        </p:spPr>
      </p:pic>
      <p:pic>
        <p:nvPicPr>
          <p:cNvPr id="5" name="Picture 4" descr="A close-up of a person's face&#10;&#10;Description automatically generated">
            <a:extLst>
              <a:ext uri="{FF2B5EF4-FFF2-40B4-BE49-F238E27FC236}">
                <a16:creationId xmlns:a16="http://schemas.microsoft.com/office/drawing/2014/main" id="{4AA90918-A313-4E9A-587D-AF2D116E6C0C}"/>
              </a:ext>
            </a:extLst>
          </p:cNvPr>
          <p:cNvPicPr>
            <a:picLocks noChangeAspect="1"/>
          </p:cNvPicPr>
          <p:nvPr userDrawn="1"/>
        </p:nvPicPr>
        <p:blipFill>
          <a:blip r:embed="rId4"/>
          <a:stretch>
            <a:fillRect/>
          </a:stretch>
        </p:blipFill>
        <p:spPr>
          <a:xfrm>
            <a:off x="205790" y="4917128"/>
            <a:ext cx="777240" cy="150760"/>
          </a:xfrm>
          <a:prstGeom prst="rect">
            <a:avLst/>
          </a:prstGeom>
        </p:spPr>
      </p:pic>
      <p:sp>
        <p:nvSpPr>
          <p:cNvPr id="7" name="TextBox 6">
            <a:extLst>
              <a:ext uri="{FF2B5EF4-FFF2-40B4-BE49-F238E27FC236}">
                <a16:creationId xmlns:a16="http://schemas.microsoft.com/office/drawing/2014/main" id="{C68B549F-92B1-3291-EC66-F8E2D14AB241}"/>
              </a:ext>
            </a:extLst>
          </p:cNvPr>
          <p:cNvSpPr txBox="1"/>
          <p:nvPr userDrawn="1"/>
        </p:nvSpPr>
        <p:spPr>
          <a:xfrm>
            <a:off x="3978889" y="4955677"/>
            <a:ext cx="1186222" cy="61555"/>
          </a:xfrm>
          <a:prstGeom prst="rect">
            <a:avLst/>
          </a:prstGeom>
          <a:noFill/>
        </p:spPr>
        <p:txBody>
          <a:bodyPr wrap="none" lIns="0" tIns="0" rIns="0" bIns="0" rtlCol="0">
            <a:spAutoFit/>
          </a:bodyPr>
          <a:lstStyle/>
          <a:p>
            <a:pPr algn="ctr"/>
            <a:r>
              <a:rPr lang="en-GB" sz="400" noProof="0">
                <a:solidFill>
                  <a:schemeClr val="bg1">
                    <a:lumMod val="65000"/>
                  </a:schemeClr>
                </a:solidFill>
                <a:effectLst/>
                <a:latin typeface="Aptos" panose="020B0004020202020204" pitchFamily="34" charset="0"/>
              </a:rPr>
              <a:t>© 2024 Euromonitor International. All rights reserved.</a:t>
            </a:r>
            <a:endParaRPr lang="en-GB" sz="400" noProof="0">
              <a:solidFill>
                <a:schemeClr val="bg1">
                  <a:lumMod val="65000"/>
                </a:schemeClr>
              </a:solidFill>
              <a:latin typeface="Aptos" panose="020B0004020202020204" pitchFamily="34" charset="0"/>
            </a:endParaRPr>
          </a:p>
        </p:txBody>
      </p:sp>
      <p:sp>
        <p:nvSpPr>
          <p:cNvPr id="8" name="Text Placeholder 1">
            <a:extLst>
              <a:ext uri="{FF2B5EF4-FFF2-40B4-BE49-F238E27FC236}">
                <a16:creationId xmlns:a16="http://schemas.microsoft.com/office/drawing/2014/main" id="{07AA23E9-0ECC-A3FF-F7A0-B3A74B06BAD5}"/>
              </a:ext>
            </a:extLst>
          </p:cNvPr>
          <p:cNvSpPr>
            <a:spLocks noGrp="1"/>
          </p:cNvSpPr>
          <p:nvPr>
            <p:ph type="body" sz="quarter" idx="19" hasCustomPrompt="1"/>
          </p:nvPr>
        </p:nvSpPr>
        <p:spPr>
          <a:xfrm>
            <a:off x="301752" y="182880"/>
            <a:ext cx="2468880" cy="201168"/>
          </a:xfrm>
          <a:prstGeom prst="rect">
            <a:avLst/>
          </a:prstGeom>
        </p:spPr>
        <p:txBody>
          <a:bodyPr anchor="ctr">
            <a:noAutofit/>
          </a:bodyPr>
          <a:lstStyle>
            <a:lvl1pPr algn="l">
              <a:lnSpc>
                <a:spcPct val="100000"/>
              </a:lnSpc>
              <a:defRPr sz="900" b="1">
                <a:solidFill>
                  <a:schemeClr val="tx1"/>
                </a:solidFill>
                <a:latin typeface="Aptos" panose="020B0004020202020204" pitchFamily="34" charset="0"/>
              </a:defRPr>
            </a:lvl1pPr>
          </a:lstStyle>
          <a:p>
            <a:pPr lvl="0"/>
            <a:r>
              <a:rPr lang="en-GB" noProof="0"/>
              <a:t>CLICK TO ADD TEXT</a:t>
            </a:r>
          </a:p>
        </p:txBody>
      </p:sp>
      <p:sp>
        <p:nvSpPr>
          <p:cNvPr id="17" name="Content Placeholder 1">
            <a:extLst>
              <a:ext uri="{FF2B5EF4-FFF2-40B4-BE49-F238E27FC236}">
                <a16:creationId xmlns:a16="http://schemas.microsoft.com/office/drawing/2014/main" id="{737EFDB8-54ED-16FE-0251-736731E38746}"/>
              </a:ext>
            </a:extLst>
          </p:cNvPr>
          <p:cNvSpPr>
            <a:spLocks noGrp="1"/>
          </p:cNvSpPr>
          <p:nvPr>
            <p:ph sz="quarter" idx="20"/>
          </p:nvPr>
        </p:nvSpPr>
        <p:spPr>
          <a:xfrm>
            <a:off x="4937760" y="548640"/>
            <a:ext cx="3931920" cy="17373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8" name="Content Placeholder 2">
            <a:extLst>
              <a:ext uri="{FF2B5EF4-FFF2-40B4-BE49-F238E27FC236}">
                <a16:creationId xmlns:a16="http://schemas.microsoft.com/office/drawing/2014/main" id="{26FDA6CC-0D55-AEFC-6632-685E26A0B700}"/>
              </a:ext>
            </a:extLst>
          </p:cNvPr>
          <p:cNvSpPr>
            <a:spLocks noGrp="1"/>
          </p:cNvSpPr>
          <p:nvPr>
            <p:ph sz="quarter" idx="21"/>
          </p:nvPr>
        </p:nvSpPr>
        <p:spPr>
          <a:xfrm>
            <a:off x="301752" y="2834640"/>
            <a:ext cx="3931920" cy="17373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Slide Number Placeholder 5">
            <a:extLst>
              <a:ext uri="{FF2B5EF4-FFF2-40B4-BE49-F238E27FC236}">
                <a16:creationId xmlns:a16="http://schemas.microsoft.com/office/drawing/2014/main" id="{AC214FE5-C7B9-7AD2-F69E-5F5C8238795F}"/>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noProof="0" smtClean="0"/>
              <a:pPr/>
              <a:t>‹#›</a:t>
            </a:fld>
            <a:endParaRPr lang="en-GB" noProof="0"/>
          </a:p>
        </p:txBody>
      </p:sp>
    </p:spTree>
    <p:extLst>
      <p:ext uri="{BB962C8B-B14F-4D97-AF65-F5344CB8AC3E}">
        <p14:creationId xmlns:p14="http://schemas.microsoft.com/office/powerpoint/2010/main" val="1883775846"/>
      </p:ext>
    </p:extLst>
  </p:cSld>
  <p:clrMapOvr>
    <a:masterClrMapping/>
  </p:clrMapOvr>
  <p:extLst>
    <p:ext uri="{DCECCB84-F9BA-43D5-87BE-67443E8EF086}">
      <p15:sldGuideLst xmlns:p15="http://schemas.microsoft.com/office/powerpoint/2012/main">
        <p15:guide id="1" orient="horz" pos="1620">
          <p15:clr>
            <a:srgbClr val="9FCC3B"/>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2:2 Solid">
    <p:bg>
      <p:bgPr>
        <a:solidFill>
          <a:schemeClr val="accent3"/>
        </a:solidFill>
        <a:effectLst/>
      </p:bgPr>
    </p:bg>
    <p:spTree>
      <p:nvGrpSpPr>
        <p:cNvPr id="1" name=""/>
        <p:cNvGrpSpPr/>
        <p:nvPr/>
      </p:nvGrpSpPr>
      <p:grpSpPr>
        <a:xfrm>
          <a:off x="0" y="0"/>
          <a:ext cx="0" cy="0"/>
          <a:chOff x="0" y="0"/>
          <a:chExt cx="0" cy="0"/>
        </a:xfrm>
      </p:grpSpPr>
      <p:sp>
        <p:nvSpPr>
          <p:cNvPr id="5" name="Round Single Corner Rectangle 4">
            <a:extLst>
              <a:ext uri="{FF2B5EF4-FFF2-40B4-BE49-F238E27FC236}">
                <a16:creationId xmlns:a16="http://schemas.microsoft.com/office/drawing/2014/main" id="{258C5BDC-D09B-2F6C-31E7-24BC07C8FAF6}"/>
              </a:ext>
            </a:extLst>
          </p:cNvPr>
          <p:cNvSpPr/>
          <p:nvPr userDrawn="1"/>
        </p:nvSpPr>
        <p:spPr>
          <a:xfrm>
            <a:off x="-3048" y="0"/>
            <a:ext cx="4572000" cy="5143500"/>
          </a:xfrm>
          <a:prstGeom prst="round1Rect">
            <a:avLst>
              <a:gd name="adj" fmla="val 110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latin typeface="Aptos" panose="020B0004020202020204" pitchFamily="34" charset="0"/>
            </a:endParaRPr>
          </a:p>
        </p:txBody>
      </p:sp>
      <p:sp>
        <p:nvSpPr>
          <p:cNvPr id="6" name="Round Single Corner Rectangle 5">
            <a:extLst>
              <a:ext uri="{FF2B5EF4-FFF2-40B4-BE49-F238E27FC236}">
                <a16:creationId xmlns:a16="http://schemas.microsoft.com/office/drawing/2014/main" id="{4445EA5C-687A-25BD-B8F2-46B6FC37362B}"/>
              </a:ext>
            </a:extLst>
          </p:cNvPr>
          <p:cNvSpPr/>
          <p:nvPr userDrawn="1"/>
        </p:nvSpPr>
        <p:spPr>
          <a:xfrm>
            <a:off x="-3048" y="2414344"/>
            <a:ext cx="4572000" cy="2729156"/>
          </a:xfrm>
          <a:prstGeom prst="round1Rect">
            <a:avLst>
              <a:gd name="adj" fmla="val 110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latin typeface="Aptos" panose="020B0004020202020204" pitchFamily="34" charset="0"/>
            </a:endParaRPr>
          </a:p>
        </p:txBody>
      </p:sp>
      <p:sp>
        <p:nvSpPr>
          <p:cNvPr id="4" name="Round Single Corner Rectangle 3">
            <a:extLst>
              <a:ext uri="{FF2B5EF4-FFF2-40B4-BE49-F238E27FC236}">
                <a16:creationId xmlns:a16="http://schemas.microsoft.com/office/drawing/2014/main" id="{87EADCCE-4B70-86D8-E735-F23C4DF174AD}"/>
              </a:ext>
            </a:extLst>
          </p:cNvPr>
          <p:cNvSpPr/>
          <p:nvPr userDrawn="1"/>
        </p:nvSpPr>
        <p:spPr>
          <a:xfrm flipH="1">
            <a:off x="4568952" y="2414344"/>
            <a:ext cx="4572000" cy="2729156"/>
          </a:xfrm>
          <a:prstGeom prst="round1Rect">
            <a:avLst>
              <a:gd name="adj" fmla="val 110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latin typeface="Aptos" panose="020B0004020202020204" pitchFamily="34" charset="0"/>
            </a:endParaRPr>
          </a:p>
        </p:txBody>
      </p:sp>
      <p:sp>
        <p:nvSpPr>
          <p:cNvPr id="7" name="Content Placeholder 2">
            <a:extLst>
              <a:ext uri="{FF2B5EF4-FFF2-40B4-BE49-F238E27FC236}">
                <a16:creationId xmlns:a16="http://schemas.microsoft.com/office/drawing/2014/main" id="{C376C20B-54FE-4225-6EA1-88584656F06A}"/>
              </a:ext>
            </a:extLst>
          </p:cNvPr>
          <p:cNvSpPr>
            <a:spLocks noGrp="1"/>
          </p:cNvSpPr>
          <p:nvPr>
            <p:ph sz="quarter" idx="13"/>
          </p:nvPr>
        </p:nvSpPr>
        <p:spPr>
          <a:xfrm>
            <a:off x="4937760" y="2834640"/>
            <a:ext cx="3931920" cy="1737360"/>
          </a:xfrm>
          <a:prstGeom prst="rect">
            <a:avLst/>
          </a:prstGeom>
        </p:spPr>
        <p:txBody>
          <a:bodyPr/>
          <a:lstStyle>
            <a:lvl1pPr>
              <a:defRPr>
                <a:solidFill>
                  <a:schemeClr val="tx1"/>
                </a:solidFill>
                <a:latin typeface="Aptos" panose="020B0004020202020204" pitchFamily="34" charset="0"/>
              </a:defRPr>
            </a:lvl1pPr>
            <a:lvl2pPr>
              <a:defRPr>
                <a:solidFill>
                  <a:schemeClr val="tx1"/>
                </a:solidFill>
                <a:latin typeface="Aptos" panose="020B0004020202020204" pitchFamily="34" charset="0"/>
              </a:defRPr>
            </a:lvl2pPr>
            <a:lvl3pPr>
              <a:defRPr>
                <a:solidFill>
                  <a:schemeClr val="tx1"/>
                </a:solidFill>
                <a:latin typeface="Aptos" panose="020B0004020202020204" pitchFamily="34" charset="0"/>
              </a:defRPr>
            </a:lvl3pPr>
            <a:lvl4pPr>
              <a:defRPr>
                <a:solidFill>
                  <a:schemeClr val="tx1"/>
                </a:solidFill>
                <a:latin typeface="Aptos" panose="020B0004020202020204" pitchFamily="34" charset="0"/>
              </a:defRPr>
            </a:lvl4pPr>
            <a:lvl5pPr>
              <a:defRPr>
                <a:solidFill>
                  <a:schemeClr val="tx1"/>
                </a:solidFill>
                <a:latin typeface="Aptos" panose="020B0004020202020204" pitchFamily="34"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6" name="Content Placeholder 1">
            <a:extLst>
              <a:ext uri="{FF2B5EF4-FFF2-40B4-BE49-F238E27FC236}">
                <a16:creationId xmlns:a16="http://schemas.microsoft.com/office/drawing/2014/main" id="{40E7168B-5CFC-3B99-1FF0-0414DD09B40D}"/>
              </a:ext>
            </a:extLst>
          </p:cNvPr>
          <p:cNvSpPr>
            <a:spLocks noGrp="1"/>
          </p:cNvSpPr>
          <p:nvPr>
            <p:ph sz="quarter" idx="12"/>
          </p:nvPr>
        </p:nvSpPr>
        <p:spPr>
          <a:xfrm>
            <a:off x="301752" y="548640"/>
            <a:ext cx="3931920" cy="1737360"/>
          </a:xfrm>
          <a:prstGeom prst="rect">
            <a:avLst/>
          </a:prstGeom>
        </p:spPr>
        <p:txBody>
          <a:bodyPr/>
          <a:lstStyle>
            <a:lvl1pPr>
              <a:defRPr>
                <a:solidFill>
                  <a:schemeClr val="tx1"/>
                </a:solidFill>
                <a:latin typeface="Aptos" panose="020B0004020202020204" pitchFamily="34" charset="0"/>
              </a:defRPr>
            </a:lvl1pPr>
            <a:lvl2pPr>
              <a:defRPr>
                <a:solidFill>
                  <a:schemeClr val="tx1"/>
                </a:solidFill>
                <a:latin typeface="Aptos" panose="020B0004020202020204" pitchFamily="34" charset="0"/>
              </a:defRPr>
            </a:lvl2pPr>
            <a:lvl3pPr>
              <a:defRPr>
                <a:solidFill>
                  <a:schemeClr val="tx1"/>
                </a:solidFill>
                <a:latin typeface="Aptos" panose="020B0004020202020204" pitchFamily="34" charset="0"/>
              </a:defRPr>
            </a:lvl3pPr>
            <a:lvl4pPr>
              <a:defRPr>
                <a:solidFill>
                  <a:schemeClr val="tx1"/>
                </a:solidFill>
                <a:latin typeface="Aptos" panose="020B0004020202020204" pitchFamily="34" charset="0"/>
              </a:defRPr>
            </a:lvl4pPr>
            <a:lvl5pPr>
              <a:defRPr>
                <a:solidFill>
                  <a:schemeClr val="tx1"/>
                </a:solidFill>
                <a:latin typeface="Aptos" panose="020B0004020202020204" pitchFamily="34"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2" name="Content Placeholder 1">
            <a:extLst>
              <a:ext uri="{FF2B5EF4-FFF2-40B4-BE49-F238E27FC236}">
                <a16:creationId xmlns:a16="http://schemas.microsoft.com/office/drawing/2014/main" id="{5657C8E4-A53E-A3B4-5FC2-645F6B9E2BEB}"/>
              </a:ext>
            </a:extLst>
          </p:cNvPr>
          <p:cNvSpPr>
            <a:spLocks noGrp="1"/>
          </p:cNvSpPr>
          <p:nvPr>
            <p:ph sz="quarter" idx="20"/>
          </p:nvPr>
        </p:nvSpPr>
        <p:spPr>
          <a:xfrm>
            <a:off x="4937760" y="548640"/>
            <a:ext cx="3931920" cy="1737360"/>
          </a:xfrm>
          <a:prstGeom prst="rect">
            <a:avLst/>
          </a:prstGeom>
        </p:spPr>
        <p:txBody>
          <a:bodyPr/>
          <a:lstStyle>
            <a:lvl1pPr>
              <a:defRPr>
                <a:solidFill>
                  <a:schemeClr val="tx1"/>
                </a:solidFill>
                <a:latin typeface="Aptos" panose="020B0004020202020204" pitchFamily="34" charset="0"/>
              </a:defRPr>
            </a:lvl1pPr>
            <a:lvl2pPr>
              <a:defRPr>
                <a:solidFill>
                  <a:schemeClr val="tx1"/>
                </a:solidFill>
                <a:latin typeface="Aptos" panose="020B0004020202020204" pitchFamily="34" charset="0"/>
              </a:defRPr>
            </a:lvl2pPr>
            <a:lvl3pPr>
              <a:defRPr>
                <a:solidFill>
                  <a:schemeClr val="tx1"/>
                </a:solidFill>
                <a:latin typeface="Aptos" panose="020B0004020202020204" pitchFamily="34" charset="0"/>
              </a:defRPr>
            </a:lvl3pPr>
            <a:lvl4pPr>
              <a:defRPr>
                <a:solidFill>
                  <a:schemeClr val="tx1"/>
                </a:solidFill>
                <a:latin typeface="Aptos" panose="020B0004020202020204" pitchFamily="34" charset="0"/>
              </a:defRPr>
            </a:lvl4pPr>
            <a:lvl5pPr>
              <a:defRPr>
                <a:solidFill>
                  <a:schemeClr val="tx1"/>
                </a:solidFill>
                <a:latin typeface="Aptos" panose="020B0004020202020204" pitchFamily="34"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4" name="Content Placeholder 2">
            <a:extLst>
              <a:ext uri="{FF2B5EF4-FFF2-40B4-BE49-F238E27FC236}">
                <a16:creationId xmlns:a16="http://schemas.microsoft.com/office/drawing/2014/main" id="{E3A7F36D-66F7-DB10-4E15-64B08E3B0FDF}"/>
              </a:ext>
            </a:extLst>
          </p:cNvPr>
          <p:cNvSpPr>
            <a:spLocks noGrp="1"/>
          </p:cNvSpPr>
          <p:nvPr>
            <p:ph sz="quarter" idx="21"/>
          </p:nvPr>
        </p:nvSpPr>
        <p:spPr>
          <a:xfrm>
            <a:off x="301752" y="2834640"/>
            <a:ext cx="3931920" cy="1737360"/>
          </a:xfrm>
          <a:prstGeom prst="rect">
            <a:avLst/>
          </a:prstGeom>
        </p:spPr>
        <p:txBody>
          <a:bodyPr/>
          <a:lstStyle>
            <a:lvl1pPr>
              <a:defRPr>
                <a:solidFill>
                  <a:schemeClr val="tx1"/>
                </a:solidFill>
                <a:latin typeface="Aptos" panose="020B0004020202020204" pitchFamily="34" charset="0"/>
              </a:defRPr>
            </a:lvl1pPr>
            <a:lvl2pPr>
              <a:defRPr>
                <a:solidFill>
                  <a:schemeClr val="tx1"/>
                </a:solidFill>
                <a:latin typeface="Aptos" panose="020B0004020202020204" pitchFamily="34" charset="0"/>
              </a:defRPr>
            </a:lvl2pPr>
            <a:lvl3pPr>
              <a:defRPr>
                <a:solidFill>
                  <a:schemeClr val="tx1"/>
                </a:solidFill>
                <a:latin typeface="Aptos" panose="020B0004020202020204" pitchFamily="34" charset="0"/>
              </a:defRPr>
            </a:lvl3pPr>
            <a:lvl4pPr>
              <a:defRPr>
                <a:solidFill>
                  <a:schemeClr val="tx1"/>
                </a:solidFill>
                <a:latin typeface="Aptos" panose="020B0004020202020204" pitchFamily="34" charset="0"/>
              </a:defRPr>
            </a:lvl4pPr>
            <a:lvl5pPr>
              <a:defRPr>
                <a:solidFill>
                  <a:schemeClr val="tx1"/>
                </a:solidFill>
                <a:latin typeface="Aptos" panose="020B0004020202020204" pitchFamily="34"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25" name="Picture 24">
            <a:extLst>
              <a:ext uri="{FF2B5EF4-FFF2-40B4-BE49-F238E27FC236}">
                <a16:creationId xmlns:a16="http://schemas.microsoft.com/office/drawing/2014/main" id="{C5A2F767-E94B-963A-9989-94DD4C32B827}"/>
              </a:ext>
            </a:extLst>
          </p:cNvPr>
          <p:cNvPicPr>
            <a:picLocks noChangeAspect="1"/>
          </p:cNvPicPr>
          <p:nvPr userDrawn="1"/>
        </p:nvPicPr>
        <p:blipFill>
          <a:blip r:embed="rId2"/>
          <a:srcRect/>
          <a:stretch/>
        </p:blipFill>
        <p:spPr>
          <a:xfrm>
            <a:off x="0" y="4667250"/>
            <a:ext cx="9144000" cy="476250"/>
          </a:xfrm>
          <a:prstGeom prst="rect">
            <a:avLst/>
          </a:prstGeom>
        </p:spPr>
      </p:pic>
      <p:pic>
        <p:nvPicPr>
          <p:cNvPr id="26" name="Picture 25" descr="A close-up of a person's face&#10;&#10;Description automatically generated">
            <a:extLst>
              <a:ext uri="{FF2B5EF4-FFF2-40B4-BE49-F238E27FC236}">
                <a16:creationId xmlns:a16="http://schemas.microsoft.com/office/drawing/2014/main" id="{E336B5FF-65DC-F988-0938-37E903D98C9A}"/>
              </a:ext>
            </a:extLst>
          </p:cNvPr>
          <p:cNvPicPr>
            <a:picLocks noChangeAspect="1"/>
          </p:cNvPicPr>
          <p:nvPr userDrawn="1"/>
        </p:nvPicPr>
        <p:blipFill>
          <a:blip r:embed="rId3"/>
          <a:stretch>
            <a:fillRect/>
          </a:stretch>
        </p:blipFill>
        <p:spPr>
          <a:xfrm>
            <a:off x="205790" y="4917128"/>
            <a:ext cx="777240" cy="150760"/>
          </a:xfrm>
          <a:prstGeom prst="rect">
            <a:avLst/>
          </a:prstGeom>
        </p:spPr>
      </p:pic>
      <p:sp>
        <p:nvSpPr>
          <p:cNvPr id="27" name="TextBox 26">
            <a:extLst>
              <a:ext uri="{FF2B5EF4-FFF2-40B4-BE49-F238E27FC236}">
                <a16:creationId xmlns:a16="http://schemas.microsoft.com/office/drawing/2014/main" id="{C8B09CF7-7257-6828-5D7D-828A00CCA775}"/>
              </a:ext>
            </a:extLst>
          </p:cNvPr>
          <p:cNvSpPr txBox="1"/>
          <p:nvPr userDrawn="1"/>
        </p:nvSpPr>
        <p:spPr>
          <a:xfrm>
            <a:off x="3978889" y="4955677"/>
            <a:ext cx="1186222" cy="61555"/>
          </a:xfrm>
          <a:prstGeom prst="rect">
            <a:avLst/>
          </a:prstGeom>
          <a:noFill/>
        </p:spPr>
        <p:txBody>
          <a:bodyPr wrap="none" lIns="0" tIns="0" rIns="0" bIns="0" rtlCol="0">
            <a:spAutoFit/>
          </a:bodyPr>
          <a:lstStyle/>
          <a:p>
            <a:pPr algn="ctr"/>
            <a:r>
              <a:rPr lang="en-GB" sz="400" noProof="0">
                <a:solidFill>
                  <a:schemeClr val="bg1">
                    <a:lumMod val="65000"/>
                  </a:schemeClr>
                </a:solidFill>
                <a:effectLst/>
                <a:latin typeface="Aptos" panose="020B0004020202020204" pitchFamily="34" charset="0"/>
              </a:rPr>
              <a:t>© 2024 Euromonitor International. All rights reserved.</a:t>
            </a:r>
            <a:endParaRPr lang="en-GB" sz="400" noProof="0">
              <a:solidFill>
                <a:schemeClr val="bg1">
                  <a:lumMod val="65000"/>
                </a:schemeClr>
              </a:solidFill>
              <a:latin typeface="Aptos" panose="020B0004020202020204" pitchFamily="34" charset="0"/>
            </a:endParaRPr>
          </a:p>
        </p:txBody>
      </p:sp>
      <p:sp>
        <p:nvSpPr>
          <p:cNvPr id="28" name="Text Placeholder 1">
            <a:extLst>
              <a:ext uri="{FF2B5EF4-FFF2-40B4-BE49-F238E27FC236}">
                <a16:creationId xmlns:a16="http://schemas.microsoft.com/office/drawing/2014/main" id="{62420AB7-5BA5-04B5-6FFC-F83103F1DC62}"/>
              </a:ext>
            </a:extLst>
          </p:cNvPr>
          <p:cNvSpPr>
            <a:spLocks noGrp="1"/>
          </p:cNvSpPr>
          <p:nvPr>
            <p:ph type="body" sz="quarter" idx="19" hasCustomPrompt="1"/>
          </p:nvPr>
        </p:nvSpPr>
        <p:spPr>
          <a:xfrm>
            <a:off x="301752" y="182880"/>
            <a:ext cx="2468880" cy="201168"/>
          </a:xfrm>
          <a:prstGeom prst="rect">
            <a:avLst/>
          </a:prstGeom>
        </p:spPr>
        <p:txBody>
          <a:bodyPr anchor="ctr">
            <a:noAutofit/>
          </a:bodyPr>
          <a:lstStyle>
            <a:lvl1pPr algn="l">
              <a:lnSpc>
                <a:spcPct val="100000"/>
              </a:lnSpc>
              <a:defRPr sz="900" b="1">
                <a:solidFill>
                  <a:schemeClr val="tx1"/>
                </a:solidFill>
                <a:latin typeface="Aptos" panose="020B0004020202020204" pitchFamily="34" charset="0"/>
              </a:defRPr>
            </a:lvl1pPr>
          </a:lstStyle>
          <a:p>
            <a:pPr lvl="0"/>
            <a:r>
              <a:rPr lang="en-GB" noProof="0"/>
              <a:t>CLICK TO ADD TEXT</a:t>
            </a:r>
          </a:p>
        </p:txBody>
      </p:sp>
      <p:sp>
        <p:nvSpPr>
          <p:cNvPr id="29" name="Slide Number Placeholder 5">
            <a:extLst>
              <a:ext uri="{FF2B5EF4-FFF2-40B4-BE49-F238E27FC236}">
                <a16:creationId xmlns:a16="http://schemas.microsoft.com/office/drawing/2014/main" id="{21228E14-1D81-C49B-413C-509B3A4091FC}"/>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smtClean="0"/>
              <a:pPr/>
              <a:t>‹#›</a:t>
            </a:fld>
            <a:endParaRPr lang="en-GB"/>
          </a:p>
        </p:txBody>
      </p:sp>
    </p:spTree>
    <p:extLst>
      <p:ext uri="{BB962C8B-B14F-4D97-AF65-F5344CB8AC3E}">
        <p14:creationId xmlns:p14="http://schemas.microsoft.com/office/powerpoint/2010/main" val="315032785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6up Content Multi">
    <p:bg>
      <p:bgPr>
        <a:solidFill>
          <a:schemeClr val="bg2"/>
        </a:solidFill>
        <a:effectLst/>
      </p:bgPr>
    </p:bg>
    <p:spTree>
      <p:nvGrpSpPr>
        <p:cNvPr id="1" name=""/>
        <p:cNvGrpSpPr/>
        <p:nvPr/>
      </p:nvGrpSpPr>
      <p:grpSpPr>
        <a:xfrm>
          <a:off x="0" y="0"/>
          <a:ext cx="0" cy="0"/>
          <a:chOff x="0" y="0"/>
          <a:chExt cx="0" cy="0"/>
        </a:xfrm>
      </p:grpSpPr>
      <p:sp>
        <p:nvSpPr>
          <p:cNvPr id="7" name="Round Single Corner Rectangle 6">
            <a:extLst>
              <a:ext uri="{FF2B5EF4-FFF2-40B4-BE49-F238E27FC236}">
                <a16:creationId xmlns:a16="http://schemas.microsoft.com/office/drawing/2014/main" id="{84A4D23D-FF15-91E9-A7B9-5BDDEFB078A1}"/>
              </a:ext>
            </a:extLst>
          </p:cNvPr>
          <p:cNvSpPr/>
          <p:nvPr userDrawn="1"/>
        </p:nvSpPr>
        <p:spPr>
          <a:xfrm>
            <a:off x="3038856" y="0"/>
            <a:ext cx="6096000" cy="2414345"/>
          </a:xfrm>
          <a:prstGeom prst="round1Rect">
            <a:avLst>
              <a:gd name="adj" fmla="val 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latin typeface="Aptos" panose="020B0004020202020204" pitchFamily="34" charset="0"/>
            </a:endParaRPr>
          </a:p>
        </p:txBody>
      </p:sp>
      <p:sp>
        <p:nvSpPr>
          <p:cNvPr id="4" name="Round Single Corner Rectangle 3">
            <a:extLst>
              <a:ext uri="{FF2B5EF4-FFF2-40B4-BE49-F238E27FC236}">
                <a16:creationId xmlns:a16="http://schemas.microsoft.com/office/drawing/2014/main" id="{A5D98322-D95B-DD5F-A2A1-13173CE43BAC}"/>
              </a:ext>
            </a:extLst>
          </p:cNvPr>
          <p:cNvSpPr/>
          <p:nvPr userDrawn="1"/>
        </p:nvSpPr>
        <p:spPr>
          <a:xfrm>
            <a:off x="-6096" y="0"/>
            <a:ext cx="6096000" cy="5143500"/>
          </a:xfrm>
          <a:prstGeom prst="round1Rect">
            <a:avLst>
              <a:gd name="adj" fmla="val 5977"/>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latin typeface="Aptos" panose="020B0004020202020204" pitchFamily="34" charset="0"/>
            </a:endParaRPr>
          </a:p>
        </p:txBody>
      </p:sp>
      <p:sp>
        <p:nvSpPr>
          <p:cNvPr id="8" name="Round Single Corner Rectangle 7">
            <a:extLst>
              <a:ext uri="{FF2B5EF4-FFF2-40B4-BE49-F238E27FC236}">
                <a16:creationId xmlns:a16="http://schemas.microsoft.com/office/drawing/2014/main" id="{B460B9A4-C0CF-A7B7-C80B-E245D75E9428}"/>
              </a:ext>
            </a:extLst>
          </p:cNvPr>
          <p:cNvSpPr/>
          <p:nvPr userDrawn="1"/>
        </p:nvSpPr>
        <p:spPr>
          <a:xfrm>
            <a:off x="3038856" y="2414016"/>
            <a:ext cx="6096000" cy="2729156"/>
          </a:xfrm>
          <a:prstGeom prst="round1Rect">
            <a:avLst>
              <a:gd name="adj"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latin typeface="Aptos" panose="020B0004020202020204" pitchFamily="34" charset="0"/>
            </a:endParaRPr>
          </a:p>
        </p:txBody>
      </p:sp>
      <p:sp>
        <p:nvSpPr>
          <p:cNvPr id="2" name="Round Single Corner Rectangle 1">
            <a:extLst>
              <a:ext uri="{FF2B5EF4-FFF2-40B4-BE49-F238E27FC236}">
                <a16:creationId xmlns:a16="http://schemas.microsoft.com/office/drawing/2014/main" id="{C47DAA6A-80F9-2E00-A668-3720616A6E58}"/>
              </a:ext>
            </a:extLst>
          </p:cNvPr>
          <p:cNvSpPr/>
          <p:nvPr userDrawn="1"/>
        </p:nvSpPr>
        <p:spPr>
          <a:xfrm>
            <a:off x="-3048" y="0"/>
            <a:ext cx="3044952" cy="5143500"/>
          </a:xfrm>
          <a:prstGeom prst="round1Rect">
            <a:avLst>
              <a:gd name="adj" fmla="val 9888"/>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latin typeface="Aptos" panose="020B0004020202020204" pitchFamily="34" charset="0"/>
            </a:endParaRPr>
          </a:p>
        </p:txBody>
      </p:sp>
      <p:sp>
        <p:nvSpPr>
          <p:cNvPr id="31" name="Content Placeholder 6">
            <a:extLst>
              <a:ext uri="{FF2B5EF4-FFF2-40B4-BE49-F238E27FC236}">
                <a16:creationId xmlns:a16="http://schemas.microsoft.com/office/drawing/2014/main" id="{18830C2C-36DA-42E1-BE70-244050CA1F8C}"/>
              </a:ext>
            </a:extLst>
          </p:cNvPr>
          <p:cNvSpPr>
            <a:spLocks noGrp="1"/>
          </p:cNvSpPr>
          <p:nvPr>
            <p:ph idx="24"/>
          </p:nvPr>
        </p:nvSpPr>
        <p:spPr>
          <a:xfrm>
            <a:off x="6405372" y="3383280"/>
            <a:ext cx="2423160" cy="1097280"/>
          </a:xfrm>
          <a:prstGeom prst="rect">
            <a:avLst/>
          </a:prstGeom>
        </p:spPr>
        <p:txBody>
          <a:bodyPr>
            <a:noAutofit/>
          </a:bodyPr>
          <a:lstStyle>
            <a:lvl1pPr algn="ctr">
              <a:lnSpc>
                <a:spcPct val="100000"/>
              </a:lnSpc>
              <a:spcBef>
                <a:spcPts val="0"/>
              </a:spcBef>
              <a:defRPr sz="1600">
                <a:solidFill>
                  <a:schemeClr val="tx1"/>
                </a:solidFill>
                <a:latin typeface="Aptos" panose="020B0004020202020204" pitchFamily="34" charset="0"/>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GB" noProof="0"/>
              <a:t>Click to edit Master text styles</a:t>
            </a:r>
          </a:p>
        </p:txBody>
      </p:sp>
      <p:sp>
        <p:nvSpPr>
          <p:cNvPr id="33" name="Text Placeholder 6">
            <a:extLst>
              <a:ext uri="{FF2B5EF4-FFF2-40B4-BE49-F238E27FC236}">
                <a16:creationId xmlns:a16="http://schemas.microsoft.com/office/drawing/2014/main" id="{BADD14A8-4A8D-4228-93A9-FF6D16E99A70}"/>
              </a:ext>
            </a:extLst>
          </p:cNvPr>
          <p:cNvSpPr>
            <a:spLocks noGrp="1"/>
          </p:cNvSpPr>
          <p:nvPr>
            <p:ph type="body" sz="quarter" idx="25" hasCustomPrompt="1"/>
          </p:nvPr>
        </p:nvSpPr>
        <p:spPr>
          <a:xfrm>
            <a:off x="6405372" y="2743200"/>
            <a:ext cx="2423160" cy="548640"/>
          </a:xfrm>
          <a:prstGeom prst="rect">
            <a:avLst/>
          </a:prstGeom>
        </p:spPr>
        <p:txBody>
          <a:bodyPr anchor="b">
            <a:noAutofit/>
          </a:bodyPr>
          <a:lstStyle>
            <a:lvl1pPr algn="ctr">
              <a:lnSpc>
                <a:spcPct val="100000"/>
              </a:lnSpc>
              <a:defRPr sz="2400">
                <a:solidFill>
                  <a:schemeClr val="tx1"/>
                </a:solidFill>
                <a:latin typeface="Aptos" panose="020B0004020202020204" pitchFamily="34" charset="0"/>
              </a:defRPr>
            </a:lvl1pPr>
          </a:lstStyle>
          <a:p>
            <a:pPr lvl="0"/>
            <a:r>
              <a:rPr lang="en-GB" noProof="0"/>
              <a:t>Click to add text</a:t>
            </a:r>
          </a:p>
        </p:txBody>
      </p:sp>
      <p:sp>
        <p:nvSpPr>
          <p:cNvPr id="35" name="Content Placeholder 5">
            <a:extLst>
              <a:ext uri="{FF2B5EF4-FFF2-40B4-BE49-F238E27FC236}">
                <a16:creationId xmlns:a16="http://schemas.microsoft.com/office/drawing/2014/main" id="{73CD3549-107D-4FC3-8F23-9F59B079F8AA}"/>
              </a:ext>
            </a:extLst>
          </p:cNvPr>
          <p:cNvSpPr>
            <a:spLocks noGrp="1"/>
          </p:cNvSpPr>
          <p:nvPr>
            <p:ph idx="17"/>
          </p:nvPr>
        </p:nvSpPr>
        <p:spPr>
          <a:xfrm>
            <a:off x="6405372" y="1005840"/>
            <a:ext cx="2423160" cy="1097280"/>
          </a:xfrm>
          <a:prstGeom prst="rect">
            <a:avLst/>
          </a:prstGeom>
        </p:spPr>
        <p:txBody>
          <a:bodyPr>
            <a:noAutofit/>
          </a:bodyPr>
          <a:lstStyle>
            <a:lvl1pPr algn="ctr">
              <a:lnSpc>
                <a:spcPct val="100000"/>
              </a:lnSpc>
              <a:spcBef>
                <a:spcPts val="0"/>
              </a:spcBef>
              <a:defRPr sz="1600">
                <a:solidFill>
                  <a:schemeClr val="bg1"/>
                </a:solidFill>
                <a:latin typeface="Aptos" panose="020B0004020202020204" pitchFamily="34" charset="0"/>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GB" noProof="0"/>
              <a:t>Click to edit Master text styles</a:t>
            </a:r>
          </a:p>
        </p:txBody>
      </p:sp>
      <p:sp>
        <p:nvSpPr>
          <p:cNvPr id="36" name="Text Placeholder 5">
            <a:extLst>
              <a:ext uri="{FF2B5EF4-FFF2-40B4-BE49-F238E27FC236}">
                <a16:creationId xmlns:a16="http://schemas.microsoft.com/office/drawing/2014/main" id="{A2926A7C-AE25-4C63-9FAF-D57C570CCA50}"/>
              </a:ext>
            </a:extLst>
          </p:cNvPr>
          <p:cNvSpPr>
            <a:spLocks noGrp="1"/>
          </p:cNvSpPr>
          <p:nvPr>
            <p:ph type="body" sz="quarter" idx="18" hasCustomPrompt="1"/>
          </p:nvPr>
        </p:nvSpPr>
        <p:spPr>
          <a:xfrm>
            <a:off x="6405372" y="365760"/>
            <a:ext cx="2423160" cy="548640"/>
          </a:xfrm>
          <a:prstGeom prst="rect">
            <a:avLst/>
          </a:prstGeom>
        </p:spPr>
        <p:txBody>
          <a:bodyPr anchor="b">
            <a:noAutofit/>
          </a:bodyPr>
          <a:lstStyle>
            <a:lvl1pPr algn="ctr">
              <a:lnSpc>
                <a:spcPct val="100000"/>
              </a:lnSpc>
              <a:defRPr sz="2400">
                <a:solidFill>
                  <a:schemeClr val="bg1"/>
                </a:solidFill>
                <a:latin typeface="Aptos" panose="020B0004020202020204" pitchFamily="34" charset="0"/>
              </a:defRPr>
            </a:lvl1pPr>
          </a:lstStyle>
          <a:p>
            <a:pPr lvl="0"/>
            <a:r>
              <a:rPr lang="en-GB" noProof="0"/>
              <a:t>Click to add text</a:t>
            </a:r>
          </a:p>
        </p:txBody>
      </p:sp>
      <p:sp>
        <p:nvSpPr>
          <p:cNvPr id="39" name="Content Placeholder 3">
            <a:extLst>
              <a:ext uri="{FF2B5EF4-FFF2-40B4-BE49-F238E27FC236}">
                <a16:creationId xmlns:a16="http://schemas.microsoft.com/office/drawing/2014/main" id="{5808FDB6-777F-4139-87F7-0CE7A2B77774}"/>
              </a:ext>
            </a:extLst>
          </p:cNvPr>
          <p:cNvSpPr>
            <a:spLocks noGrp="1"/>
          </p:cNvSpPr>
          <p:nvPr>
            <p:ph idx="15"/>
          </p:nvPr>
        </p:nvSpPr>
        <p:spPr>
          <a:xfrm>
            <a:off x="3360420" y="1005840"/>
            <a:ext cx="2423160" cy="1097280"/>
          </a:xfrm>
          <a:prstGeom prst="rect">
            <a:avLst/>
          </a:prstGeom>
        </p:spPr>
        <p:txBody>
          <a:bodyPr>
            <a:noAutofit/>
          </a:bodyPr>
          <a:lstStyle>
            <a:lvl1pPr algn="ctr">
              <a:lnSpc>
                <a:spcPct val="100000"/>
              </a:lnSpc>
              <a:spcBef>
                <a:spcPts val="0"/>
              </a:spcBef>
              <a:defRPr sz="1600">
                <a:solidFill>
                  <a:schemeClr val="tx1"/>
                </a:solidFill>
                <a:latin typeface="Aptos" panose="020B0004020202020204" pitchFamily="34" charset="0"/>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GB" noProof="0"/>
              <a:t>Click to edit Master text styles</a:t>
            </a:r>
          </a:p>
        </p:txBody>
      </p:sp>
      <p:sp>
        <p:nvSpPr>
          <p:cNvPr id="40" name="Text Placeholder 3">
            <a:extLst>
              <a:ext uri="{FF2B5EF4-FFF2-40B4-BE49-F238E27FC236}">
                <a16:creationId xmlns:a16="http://schemas.microsoft.com/office/drawing/2014/main" id="{6CA78FC8-4623-4CC9-A5E1-DA7737BD9E01}"/>
              </a:ext>
            </a:extLst>
          </p:cNvPr>
          <p:cNvSpPr>
            <a:spLocks noGrp="1"/>
          </p:cNvSpPr>
          <p:nvPr>
            <p:ph type="body" sz="quarter" idx="16" hasCustomPrompt="1"/>
          </p:nvPr>
        </p:nvSpPr>
        <p:spPr>
          <a:xfrm>
            <a:off x="3360420" y="365760"/>
            <a:ext cx="2423160" cy="548640"/>
          </a:xfrm>
          <a:prstGeom prst="rect">
            <a:avLst/>
          </a:prstGeom>
        </p:spPr>
        <p:txBody>
          <a:bodyPr anchor="b">
            <a:noAutofit/>
          </a:bodyPr>
          <a:lstStyle>
            <a:lvl1pPr algn="ctr">
              <a:lnSpc>
                <a:spcPct val="100000"/>
              </a:lnSpc>
              <a:defRPr sz="2400">
                <a:solidFill>
                  <a:schemeClr val="tx1"/>
                </a:solidFill>
                <a:latin typeface="Aptos" panose="020B0004020202020204" pitchFamily="34" charset="0"/>
              </a:defRPr>
            </a:lvl1pPr>
          </a:lstStyle>
          <a:p>
            <a:pPr lvl="0"/>
            <a:r>
              <a:rPr lang="en-GB" noProof="0"/>
              <a:t>Click to add text</a:t>
            </a:r>
          </a:p>
        </p:txBody>
      </p:sp>
      <p:sp>
        <p:nvSpPr>
          <p:cNvPr id="43" name="Content Placeholder 1">
            <a:extLst>
              <a:ext uri="{FF2B5EF4-FFF2-40B4-BE49-F238E27FC236}">
                <a16:creationId xmlns:a16="http://schemas.microsoft.com/office/drawing/2014/main" id="{52861EEA-70E7-4D17-B94F-A4C6BF9088A9}"/>
              </a:ext>
            </a:extLst>
          </p:cNvPr>
          <p:cNvSpPr>
            <a:spLocks noGrp="1"/>
          </p:cNvSpPr>
          <p:nvPr>
            <p:ph idx="1"/>
          </p:nvPr>
        </p:nvSpPr>
        <p:spPr>
          <a:xfrm>
            <a:off x="298704" y="1005840"/>
            <a:ext cx="2423160" cy="1097280"/>
          </a:xfrm>
          <a:prstGeom prst="rect">
            <a:avLst/>
          </a:prstGeom>
        </p:spPr>
        <p:txBody>
          <a:bodyPr>
            <a:noAutofit/>
          </a:bodyPr>
          <a:lstStyle>
            <a:lvl1pPr algn="ctr">
              <a:lnSpc>
                <a:spcPct val="100000"/>
              </a:lnSpc>
              <a:spcBef>
                <a:spcPts val="0"/>
              </a:spcBef>
              <a:defRPr sz="1600">
                <a:solidFill>
                  <a:schemeClr val="tx1"/>
                </a:solidFill>
                <a:latin typeface="Aptos" panose="020B0004020202020204" pitchFamily="34" charset="0"/>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GB" noProof="0"/>
              <a:t>Click to edit Master text styles</a:t>
            </a:r>
          </a:p>
        </p:txBody>
      </p:sp>
      <p:sp>
        <p:nvSpPr>
          <p:cNvPr id="44" name="Text Placeholder 1">
            <a:extLst>
              <a:ext uri="{FF2B5EF4-FFF2-40B4-BE49-F238E27FC236}">
                <a16:creationId xmlns:a16="http://schemas.microsoft.com/office/drawing/2014/main" id="{A7002DA7-846D-44D5-9447-13B83FB3FB5D}"/>
              </a:ext>
            </a:extLst>
          </p:cNvPr>
          <p:cNvSpPr>
            <a:spLocks noGrp="1"/>
          </p:cNvSpPr>
          <p:nvPr>
            <p:ph type="body" sz="quarter" idx="14" hasCustomPrompt="1"/>
          </p:nvPr>
        </p:nvSpPr>
        <p:spPr>
          <a:xfrm>
            <a:off x="298704" y="365760"/>
            <a:ext cx="2423160" cy="548640"/>
          </a:xfrm>
          <a:prstGeom prst="rect">
            <a:avLst/>
          </a:prstGeom>
        </p:spPr>
        <p:txBody>
          <a:bodyPr anchor="b">
            <a:noAutofit/>
          </a:bodyPr>
          <a:lstStyle>
            <a:lvl1pPr algn="ctr">
              <a:lnSpc>
                <a:spcPct val="100000"/>
              </a:lnSpc>
              <a:defRPr sz="2400">
                <a:solidFill>
                  <a:schemeClr val="tx1"/>
                </a:solidFill>
                <a:latin typeface="Aptos" panose="020B0004020202020204" pitchFamily="34" charset="0"/>
              </a:defRPr>
            </a:lvl1pPr>
          </a:lstStyle>
          <a:p>
            <a:pPr lvl="0"/>
            <a:r>
              <a:rPr lang="en-GB" noProof="0"/>
              <a:t>Click to add text</a:t>
            </a:r>
          </a:p>
        </p:txBody>
      </p:sp>
      <p:sp>
        <p:nvSpPr>
          <p:cNvPr id="5" name="Round Single Corner Rectangle 4">
            <a:extLst>
              <a:ext uri="{FF2B5EF4-FFF2-40B4-BE49-F238E27FC236}">
                <a16:creationId xmlns:a16="http://schemas.microsoft.com/office/drawing/2014/main" id="{90D4746C-9F07-CE2C-936E-0A796C889854}"/>
              </a:ext>
            </a:extLst>
          </p:cNvPr>
          <p:cNvSpPr/>
          <p:nvPr userDrawn="1"/>
        </p:nvSpPr>
        <p:spPr>
          <a:xfrm>
            <a:off x="0" y="2414345"/>
            <a:ext cx="6096000" cy="2729156"/>
          </a:xfrm>
          <a:prstGeom prst="round1Rect">
            <a:avLst>
              <a:gd name="adj" fmla="val 110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latin typeface="Aptos" panose="020B0004020202020204" pitchFamily="34" charset="0"/>
            </a:endParaRPr>
          </a:p>
        </p:txBody>
      </p:sp>
      <p:sp>
        <p:nvSpPr>
          <p:cNvPr id="3" name="Round Single Corner Rectangle 2">
            <a:extLst>
              <a:ext uri="{FF2B5EF4-FFF2-40B4-BE49-F238E27FC236}">
                <a16:creationId xmlns:a16="http://schemas.microsoft.com/office/drawing/2014/main" id="{EBF5C011-1539-324D-9F7B-8FBC927884F9}"/>
              </a:ext>
            </a:extLst>
          </p:cNvPr>
          <p:cNvSpPr/>
          <p:nvPr userDrawn="1"/>
        </p:nvSpPr>
        <p:spPr>
          <a:xfrm>
            <a:off x="-3048" y="2414345"/>
            <a:ext cx="3044952" cy="2729156"/>
          </a:xfrm>
          <a:prstGeom prst="round1Rect">
            <a:avLst>
              <a:gd name="adj" fmla="val 110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latin typeface="Aptos" panose="020B0004020202020204" pitchFamily="34" charset="0"/>
            </a:endParaRPr>
          </a:p>
        </p:txBody>
      </p:sp>
      <p:sp>
        <p:nvSpPr>
          <p:cNvPr id="37" name="Content Placeholder 4">
            <a:extLst>
              <a:ext uri="{FF2B5EF4-FFF2-40B4-BE49-F238E27FC236}">
                <a16:creationId xmlns:a16="http://schemas.microsoft.com/office/drawing/2014/main" id="{E46950BC-357B-4EAE-8937-7C10A4E975AD}"/>
              </a:ext>
            </a:extLst>
          </p:cNvPr>
          <p:cNvSpPr>
            <a:spLocks noGrp="1"/>
          </p:cNvSpPr>
          <p:nvPr>
            <p:ph idx="22"/>
          </p:nvPr>
        </p:nvSpPr>
        <p:spPr>
          <a:xfrm>
            <a:off x="3360420" y="3383280"/>
            <a:ext cx="2423160" cy="1097280"/>
          </a:xfrm>
          <a:prstGeom prst="rect">
            <a:avLst/>
          </a:prstGeom>
        </p:spPr>
        <p:txBody>
          <a:bodyPr>
            <a:noAutofit/>
          </a:bodyPr>
          <a:lstStyle>
            <a:lvl1pPr algn="ctr">
              <a:lnSpc>
                <a:spcPct val="100000"/>
              </a:lnSpc>
              <a:spcBef>
                <a:spcPts val="0"/>
              </a:spcBef>
              <a:defRPr sz="1600">
                <a:solidFill>
                  <a:schemeClr val="bg1"/>
                </a:solidFill>
                <a:latin typeface="Aptos" panose="020B0004020202020204" pitchFamily="34" charset="0"/>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GB" noProof="0"/>
              <a:t>Click to edit Master text styles</a:t>
            </a:r>
          </a:p>
        </p:txBody>
      </p:sp>
      <p:sp>
        <p:nvSpPr>
          <p:cNvPr id="38" name="Text Placeholder 4">
            <a:extLst>
              <a:ext uri="{FF2B5EF4-FFF2-40B4-BE49-F238E27FC236}">
                <a16:creationId xmlns:a16="http://schemas.microsoft.com/office/drawing/2014/main" id="{2545BFB0-F105-4BF7-8035-85F31259BF26}"/>
              </a:ext>
            </a:extLst>
          </p:cNvPr>
          <p:cNvSpPr>
            <a:spLocks noGrp="1"/>
          </p:cNvSpPr>
          <p:nvPr>
            <p:ph type="body" sz="quarter" idx="23" hasCustomPrompt="1"/>
          </p:nvPr>
        </p:nvSpPr>
        <p:spPr>
          <a:xfrm>
            <a:off x="3360420" y="2743200"/>
            <a:ext cx="2423160" cy="548640"/>
          </a:xfrm>
          <a:prstGeom prst="rect">
            <a:avLst/>
          </a:prstGeom>
        </p:spPr>
        <p:txBody>
          <a:bodyPr anchor="b">
            <a:noAutofit/>
          </a:bodyPr>
          <a:lstStyle>
            <a:lvl1pPr algn="ctr">
              <a:lnSpc>
                <a:spcPct val="100000"/>
              </a:lnSpc>
              <a:defRPr sz="2400">
                <a:solidFill>
                  <a:schemeClr val="bg1"/>
                </a:solidFill>
                <a:latin typeface="Aptos" panose="020B0004020202020204" pitchFamily="34" charset="0"/>
              </a:defRPr>
            </a:lvl1pPr>
          </a:lstStyle>
          <a:p>
            <a:pPr lvl="0"/>
            <a:r>
              <a:rPr lang="en-GB" noProof="0"/>
              <a:t>Click to add text</a:t>
            </a:r>
          </a:p>
        </p:txBody>
      </p:sp>
      <p:sp>
        <p:nvSpPr>
          <p:cNvPr id="41" name="Content Placeholder 2">
            <a:extLst>
              <a:ext uri="{FF2B5EF4-FFF2-40B4-BE49-F238E27FC236}">
                <a16:creationId xmlns:a16="http://schemas.microsoft.com/office/drawing/2014/main" id="{C4F54CAE-62B6-4837-8FBA-F0F190D527F6}"/>
              </a:ext>
            </a:extLst>
          </p:cNvPr>
          <p:cNvSpPr>
            <a:spLocks noGrp="1"/>
          </p:cNvSpPr>
          <p:nvPr>
            <p:ph idx="19"/>
          </p:nvPr>
        </p:nvSpPr>
        <p:spPr>
          <a:xfrm>
            <a:off x="315468" y="3383280"/>
            <a:ext cx="2423160" cy="1097280"/>
          </a:xfrm>
          <a:prstGeom prst="rect">
            <a:avLst/>
          </a:prstGeom>
        </p:spPr>
        <p:txBody>
          <a:bodyPr>
            <a:noAutofit/>
          </a:bodyPr>
          <a:lstStyle>
            <a:lvl1pPr algn="ctr">
              <a:lnSpc>
                <a:spcPct val="100000"/>
              </a:lnSpc>
              <a:spcBef>
                <a:spcPts val="0"/>
              </a:spcBef>
              <a:defRPr sz="1600">
                <a:solidFill>
                  <a:schemeClr val="tx1"/>
                </a:solidFill>
                <a:latin typeface="Aptos" panose="020B0004020202020204" pitchFamily="34" charset="0"/>
              </a:defRPr>
            </a:lvl1pPr>
            <a:lvl2pPr algn="ctr">
              <a:lnSpc>
                <a:spcPts val="2200"/>
              </a:lnSpc>
              <a:spcBef>
                <a:spcPts val="0"/>
              </a:spcBef>
              <a:defRPr sz="1800">
                <a:solidFill>
                  <a:schemeClr val="bg1"/>
                </a:solidFill>
              </a:defRPr>
            </a:lvl2pPr>
            <a:lvl3pPr algn="ctr">
              <a:lnSpc>
                <a:spcPts val="2200"/>
              </a:lnSpc>
              <a:spcBef>
                <a:spcPts val="0"/>
              </a:spcBef>
              <a:defRPr sz="1800">
                <a:solidFill>
                  <a:schemeClr val="bg1"/>
                </a:solidFill>
              </a:defRPr>
            </a:lvl3pPr>
            <a:lvl4pPr algn="ctr">
              <a:lnSpc>
                <a:spcPts val="2200"/>
              </a:lnSpc>
              <a:spcBef>
                <a:spcPts val="0"/>
              </a:spcBef>
              <a:defRPr sz="1800">
                <a:solidFill>
                  <a:schemeClr val="bg1"/>
                </a:solidFill>
              </a:defRPr>
            </a:lvl4pPr>
            <a:lvl5pPr algn="ctr">
              <a:lnSpc>
                <a:spcPts val="2200"/>
              </a:lnSpc>
              <a:spcBef>
                <a:spcPts val="0"/>
              </a:spcBef>
              <a:defRPr sz="1800">
                <a:solidFill>
                  <a:schemeClr val="bg1"/>
                </a:solidFill>
              </a:defRPr>
            </a:lvl5pPr>
          </a:lstStyle>
          <a:p>
            <a:pPr lvl="0"/>
            <a:r>
              <a:rPr lang="en-GB" noProof="0"/>
              <a:t>Click to edit Master text styles</a:t>
            </a:r>
          </a:p>
        </p:txBody>
      </p:sp>
      <p:sp>
        <p:nvSpPr>
          <p:cNvPr id="42" name="Text Placeholder 2">
            <a:extLst>
              <a:ext uri="{FF2B5EF4-FFF2-40B4-BE49-F238E27FC236}">
                <a16:creationId xmlns:a16="http://schemas.microsoft.com/office/drawing/2014/main" id="{4B26B19C-365B-44CC-AB52-FFC4B6C7B7D4}"/>
              </a:ext>
            </a:extLst>
          </p:cNvPr>
          <p:cNvSpPr>
            <a:spLocks noGrp="1"/>
          </p:cNvSpPr>
          <p:nvPr>
            <p:ph type="body" sz="quarter" idx="20" hasCustomPrompt="1"/>
          </p:nvPr>
        </p:nvSpPr>
        <p:spPr>
          <a:xfrm>
            <a:off x="315468" y="2743200"/>
            <a:ext cx="2423160" cy="548640"/>
          </a:xfrm>
          <a:prstGeom prst="rect">
            <a:avLst/>
          </a:prstGeom>
        </p:spPr>
        <p:txBody>
          <a:bodyPr anchor="b">
            <a:noAutofit/>
          </a:bodyPr>
          <a:lstStyle>
            <a:lvl1pPr algn="ctr">
              <a:lnSpc>
                <a:spcPct val="100000"/>
              </a:lnSpc>
              <a:defRPr sz="2400">
                <a:solidFill>
                  <a:schemeClr val="tx1"/>
                </a:solidFill>
                <a:latin typeface="Aptos" panose="020B0004020202020204" pitchFamily="34" charset="0"/>
              </a:defRPr>
            </a:lvl1pPr>
          </a:lstStyle>
          <a:p>
            <a:pPr lvl="0"/>
            <a:r>
              <a:rPr lang="en-GB" noProof="0"/>
              <a:t>Click to add text</a:t>
            </a:r>
          </a:p>
        </p:txBody>
      </p:sp>
      <p:pic>
        <p:nvPicPr>
          <p:cNvPr id="9" name="Picture 8">
            <a:extLst>
              <a:ext uri="{FF2B5EF4-FFF2-40B4-BE49-F238E27FC236}">
                <a16:creationId xmlns:a16="http://schemas.microsoft.com/office/drawing/2014/main" id="{34060E0F-6D76-BD66-85AE-00B7AFD25A4C}"/>
              </a:ext>
            </a:extLst>
          </p:cNvPr>
          <p:cNvPicPr>
            <a:picLocks noChangeAspect="1"/>
          </p:cNvPicPr>
          <p:nvPr userDrawn="1"/>
        </p:nvPicPr>
        <p:blipFill>
          <a:blip r:embed="rId2"/>
          <a:srcRect/>
          <a:stretch/>
        </p:blipFill>
        <p:spPr>
          <a:xfrm>
            <a:off x="0" y="4667250"/>
            <a:ext cx="9144000" cy="476250"/>
          </a:xfrm>
          <a:prstGeom prst="rect">
            <a:avLst/>
          </a:prstGeom>
        </p:spPr>
      </p:pic>
      <p:pic>
        <p:nvPicPr>
          <p:cNvPr id="10" name="Picture 9" descr="A close-up of a person's face&#10;&#10;Description automatically generated">
            <a:extLst>
              <a:ext uri="{FF2B5EF4-FFF2-40B4-BE49-F238E27FC236}">
                <a16:creationId xmlns:a16="http://schemas.microsoft.com/office/drawing/2014/main" id="{DC942952-0552-1293-4CB5-62AC1BA0F66C}"/>
              </a:ext>
            </a:extLst>
          </p:cNvPr>
          <p:cNvPicPr>
            <a:picLocks noChangeAspect="1"/>
          </p:cNvPicPr>
          <p:nvPr userDrawn="1"/>
        </p:nvPicPr>
        <p:blipFill>
          <a:blip r:embed="rId3"/>
          <a:stretch>
            <a:fillRect/>
          </a:stretch>
        </p:blipFill>
        <p:spPr>
          <a:xfrm>
            <a:off x="205790" y="4917128"/>
            <a:ext cx="777240" cy="150760"/>
          </a:xfrm>
          <a:prstGeom prst="rect">
            <a:avLst/>
          </a:prstGeom>
        </p:spPr>
      </p:pic>
      <p:sp>
        <p:nvSpPr>
          <p:cNvPr id="11" name="TextBox 10">
            <a:extLst>
              <a:ext uri="{FF2B5EF4-FFF2-40B4-BE49-F238E27FC236}">
                <a16:creationId xmlns:a16="http://schemas.microsoft.com/office/drawing/2014/main" id="{BA7A3C8A-EC69-29AE-4B8B-C8ED6278E7C0}"/>
              </a:ext>
            </a:extLst>
          </p:cNvPr>
          <p:cNvSpPr txBox="1"/>
          <p:nvPr userDrawn="1"/>
        </p:nvSpPr>
        <p:spPr>
          <a:xfrm>
            <a:off x="3978889" y="4955677"/>
            <a:ext cx="1186222" cy="61555"/>
          </a:xfrm>
          <a:prstGeom prst="rect">
            <a:avLst/>
          </a:prstGeom>
          <a:noFill/>
        </p:spPr>
        <p:txBody>
          <a:bodyPr wrap="none" lIns="0" tIns="0" rIns="0" bIns="0" rtlCol="0">
            <a:spAutoFit/>
          </a:bodyPr>
          <a:lstStyle/>
          <a:p>
            <a:pPr algn="ctr"/>
            <a:r>
              <a:rPr lang="en-GB" sz="400" noProof="0">
                <a:solidFill>
                  <a:schemeClr val="bg1">
                    <a:lumMod val="65000"/>
                  </a:schemeClr>
                </a:solidFill>
                <a:effectLst/>
                <a:latin typeface="Aptos" panose="020B0004020202020204" pitchFamily="34" charset="0"/>
              </a:rPr>
              <a:t>© 2024 Euromonitor International. All rights reserved.</a:t>
            </a:r>
            <a:endParaRPr lang="en-GB" sz="400" noProof="0">
              <a:solidFill>
                <a:schemeClr val="bg1">
                  <a:lumMod val="65000"/>
                </a:schemeClr>
              </a:solidFill>
              <a:latin typeface="Aptos" panose="020B0004020202020204" pitchFamily="34" charset="0"/>
            </a:endParaRPr>
          </a:p>
        </p:txBody>
      </p:sp>
      <p:sp>
        <p:nvSpPr>
          <p:cNvPr id="12" name="Slide Number Placeholder 5">
            <a:extLst>
              <a:ext uri="{FF2B5EF4-FFF2-40B4-BE49-F238E27FC236}">
                <a16:creationId xmlns:a16="http://schemas.microsoft.com/office/drawing/2014/main" id="{F72D0C9E-0F81-8D12-454C-9BDA2E8A69DB}"/>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smtClean="0"/>
              <a:pPr/>
              <a:t>‹#›</a:t>
            </a:fld>
            <a:endParaRPr lang="en-GB"/>
          </a:p>
        </p:txBody>
      </p:sp>
    </p:spTree>
    <p:extLst>
      <p:ext uri="{BB962C8B-B14F-4D97-AF65-F5344CB8AC3E}">
        <p14:creationId xmlns:p14="http://schemas.microsoft.com/office/powerpoint/2010/main" val="16520054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9_Overlay - Slate - No Image">
    <p:bg>
      <p:bgPr>
        <a:solidFill>
          <a:schemeClr val="accent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CF70FB-5136-DA59-AE26-5ACC3E435104}"/>
              </a:ext>
            </a:extLst>
          </p:cNvPr>
          <p:cNvPicPr>
            <a:picLocks noChangeAspect="1"/>
          </p:cNvPicPr>
          <p:nvPr userDrawn="1"/>
        </p:nvPicPr>
        <p:blipFill>
          <a:blip r:embed="rId2"/>
          <a:srcRect/>
          <a:stretch/>
        </p:blipFill>
        <p:spPr>
          <a:xfrm>
            <a:off x="0" y="0"/>
            <a:ext cx="9144000" cy="5143500"/>
          </a:xfrm>
          <a:prstGeom prst="rect">
            <a:avLst/>
          </a:prstGeom>
        </p:spPr>
      </p:pic>
      <p:sp>
        <p:nvSpPr>
          <p:cNvPr id="3" name="Rectangle 2">
            <a:extLst>
              <a:ext uri="{FF2B5EF4-FFF2-40B4-BE49-F238E27FC236}">
                <a16:creationId xmlns:a16="http://schemas.microsoft.com/office/drawing/2014/main" id="{A6B03C06-CDCC-72B1-6249-C0B70DDB27EB}"/>
              </a:ext>
            </a:extLst>
          </p:cNvPr>
          <p:cNvSpPr/>
          <p:nvPr userDrawn="1"/>
        </p:nvSpPr>
        <p:spPr>
          <a:xfrm>
            <a:off x="0" y="0"/>
            <a:ext cx="9144000" cy="5143500"/>
          </a:xfrm>
          <a:prstGeom prst="rect">
            <a:avLst/>
          </a:prstGeom>
          <a:gradFill>
            <a:gsLst>
              <a:gs pos="0">
                <a:schemeClr val="accent3"/>
              </a:gs>
              <a:gs pos="100000">
                <a:schemeClr val="accent3">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latin typeface="Aptos" panose="020B0004020202020204" pitchFamily="34" charset="0"/>
            </a:endParaRPr>
          </a:p>
        </p:txBody>
      </p:sp>
      <p:pic>
        <p:nvPicPr>
          <p:cNvPr id="4" name="Picture 3">
            <a:extLst>
              <a:ext uri="{FF2B5EF4-FFF2-40B4-BE49-F238E27FC236}">
                <a16:creationId xmlns:a16="http://schemas.microsoft.com/office/drawing/2014/main" id="{453F9BDF-9344-31C8-17FF-07307F464E84}"/>
              </a:ext>
            </a:extLst>
          </p:cNvPr>
          <p:cNvPicPr>
            <a:picLocks noChangeAspect="1"/>
          </p:cNvPicPr>
          <p:nvPr userDrawn="1"/>
        </p:nvPicPr>
        <p:blipFill>
          <a:blip r:embed="rId3"/>
          <a:srcRect/>
          <a:stretch/>
        </p:blipFill>
        <p:spPr>
          <a:xfrm>
            <a:off x="1" y="4667250"/>
            <a:ext cx="9144000" cy="476250"/>
          </a:xfrm>
          <a:prstGeom prst="rect">
            <a:avLst/>
          </a:prstGeom>
        </p:spPr>
      </p:pic>
      <p:pic>
        <p:nvPicPr>
          <p:cNvPr id="5" name="Picture 4" descr="A close-up of a person's face&#10;&#10;Description automatically generated">
            <a:extLst>
              <a:ext uri="{FF2B5EF4-FFF2-40B4-BE49-F238E27FC236}">
                <a16:creationId xmlns:a16="http://schemas.microsoft.com/office/drawing/2014/main" id="{E6CF53F3-6BBC-6141-7AD9-9B676D2D752A}"/>
              </a:ext>
            </a:extLst>
          </p:cNvPr>
          <p:cNvPicPr>
            <a:picLocks noChangeAspect="1"/>
          </p:cNvPicPr>
          <p:nvPr userDrawn="1"/>
        </p:nvPicPr>
        <p:blipFill>
          <a:blip r:embed="rId4"/>
          <a:stretch>
            <a:fillRect/>
          </a:stretch>
        </p:blipFill>
        <p:spPr>
          <a:xfrm>
            <a:off x="205790" y="4917128"/>
            <a:ext cx="777240" cy="150760"/>
          </a:xfrm>
          <a:prstGeom prst="rect">
            <a:avLst/>
          </a:prstGeom>
        </p:spPr>
      </p:pic>
      <p:sp>
        <p:nvSpPr>
          <p:cNvPr id="6" name="TextBox 5">
            <a:extLst>
              <a:ext uri="{FF2B5EF4-FFF2-40B4-BE49-F238E27FC236}">
                <a16:creationId xmlns:a16="http://schemas.microsoft.com/office/drawing/2014/main" id="{4F81FC54-8330-C77E-1042-B3BFE7F3D544}"/>
              </a:ext>
            </a:extLst>
          </p:cNvPr>
          <p:cNvSpPr txBox="1"/>
          <p:nvPr userDrawn="1"/>
        </p:nvSpPr>
        <p:spPr>
          <a:xfrm>
            <a:off x="3978889" y="4974336"/>
            <a:ext cx="1186222" cy="61555"/>
          </a:xfrm>
          <a:prstGeom prst="rect">
            <a:avLst/>
          </a:prstGeom>
          <a:noFill/>
        </p:spPr>
        <p:txBody>
          <a:bodyPr wrap="none" lIns="0" tIns="0" rIns="0" bIns="0" rtlCol="0">
            <a:spAutoFit/>
          </a:bodyPr>
          <a:lstStyle/>
          <a:p>
            <a:pPr algn="ctr"/>
            <a:r>
              <a:rPr lang="en-GB" sz="400" noProof="0">
                <a:solidFill>
                  <a:schemeClr val="bg1">
                    <a:lumMod val="65000"/>
                  </a:schemeClr>
                </a:solidFill>
                <a:effectLst/>
                <a:latin typeface="Aptos" panose="020B0004020202020204" pitchFamily="34" charset="0"/>
              </a:rPr>
              <a:t>© 2024 Euromonitor International. All rights reserved.</a:t>
            </a:r>
            <a:endParaRPr lang="en-GB" sz="400" noProof="0">
              <a:solidFill>
                <a:schemeClr val="bg1">
                  <a:lumMod val="65000"/>
                </a:schemeClr>
              </a:solidFill>
              <a:latin typeface="Aptos" panose="020B0004020202020204" pitchFamily="34" charset="0"/>
            </a:endParaRPr>
          </a:p>
        </p:txBody>
      </p:sp>
      <p:sp>
        <p:nvSpPr>
          <p:cNvPr id="7" name="Text Placeholder 10">
            <a:extLst>
              <a:ext uri="{FF2B5EF4-FFF2-40B4-BE49-F238E27FC236}">
                <a16:creationId xmlns:a16="http://schemas.microsoft.com/office/drawing/2014/main" id="{B8CDEDC9-F45E-9DEB-4EE9-EF9D8C226F6D}"/>
              </a:ext>
            </a:extLst>
          </p:cNvPr>
          <p:cNvSpPr>
            <a:spLocks noGrp="1"/>
          </p:cNvSpPr>
          <p:nvPr>
            <p:ph type="body" sz="quarter" idx="20" hasCustomPrompt="1"/>
          </p:nvPr>
        </p:nvSpPr>
        <p:spPr>
          <a:xfrm>
            <a:off x="548640" y="3106900"/>
            <a:ext cx="4480560" cy="246221"/>
          </a:xfrm>
        </p:spPr>
        <p:txBody>
          <a:bodyPr>
            <a:spAutoFit/>
          </a:bodyPr>
          <a:lstStyle>
            <a:lvl1pPr>
              <a:defRPr>
                <a:latin typeface="Aptos" panose="020B0004020202020204" pitchFamily="34" charset="0"/>
              </a:defRPr>
            </a:lvl1pPr>
          </a:lstStyle>
          <a:p>
            <a:pPr lvl="0"/>
            <a:r>
              <a:rPr lang="en-GB" noProof="0"/>
              <a:t>Add name</a:t>
            </a:r>
          </a:p>
        </p:txBody>
      </p:sp>
      <p:sp>
        <p:nvSpPr>
          <p:cNvPr id="8" name="Text Placeholder 10">
            <a:extLst>
              <a:ext uri="{FF2B5EF4-FFF2-40B4-BE49-F238E27FC236}">
                <a16:creationId xmlns:a16="http://schemas.microsoft.com/office/drawing/2014/main" id="{2220A6EF-B9F9-7A1D-DAFC-9B1C1C21408C}"/>
              </a:ext>
            </a:extLst>
          </p:cNvPr>
          <p:cNvSpPr>
            <a:spLocks noGrp="1"/>
          </p:cNvSpPr>
          <p:nvPr>
            <p:ph type="body" sz="quarter" idx="21" hasCustomPrompt="1"/>
          </p:nvPr>
        </p:nvSpPr>
        <p:spPr>
          <a:xfrm>
            <a:off x="548640" y="3431155"/>
            <a:ext cx="4480560" cy="246221"/>
          </a:xfrm>
        </p:spPr>
        <p:txBody>
          <a:bodyPr>
            <a:spAutoFit/>
          </a:bodyPr>
          <a:lstStyle>
            <a:lvl1pPr>
              <a:defRPr>
                <a:latin typeface="Aptos" panose="020B0004020202020204" pitchFamily="34" charset="0"/>
              </a:defRPr>
            </a:lvl1pPr>
          </a:lstStyle>
          <a:p>
            <a:pPr lvl="0"/>
            <a:r>
              <a:rPr lang="en-GB" noProof="0"/>
              <a:t>Add e-mail address</a:t>
            </a:r>
          </a:p>
        </p:txBody>
      </p:sp>
      <p:sp>
        <p:nvSpPr>
          <p:cNvPr id="9" name="Text Placeholder 10">
            <a:extLst>
              <a:ext uri="{FF2B5EF4-FFF2-40B4-BE49-F238E27FC236}">
                <a16:creationId xmlns:a16="http://schemas.microsoft.com/office/drawing/2014/main" id="{218D84C9-8D34-FD0B-D3B5-C72D9B4304C9}"/>
              </a:ext>
            </a:extLst>
          </p:cNvPr>
          <p:cNvSpPr>
            <a:spLocks noGrp="1"/>
          </p:cNvSpPr>
          <p:nvPr>
            <p:ph type="body" sz="quarter" idx="22" hasCustomPrompt="1"/>
          </p:nvPr>
        </p:nvSpPr>
        <p:spPr>
          <a:xfrm>
            <a:off x="548640" y="3755410"/>
            <a:ext cx="4480560" cy="246221"/>
          </a:xfrm>
        </p:spPr>
        <p:txBody>
          <a:bodyPr>
            <a:spAutoFit/>
          </a:bodyPr>
          <a:lstStyle>
            <a:lvl1pPr>
              <a:defRPr>
                <a:latin typeface="Aptos" panose="020B0004020202020204" pitchFamily="34" charset="0"/>
              </a:defRPr>
            </a:lvl1pPr>
          </a:lstStyle>
          <a:p>
            <a:pPr lvl="0"/>
            <a:r>
              <a:rPr lang="en-GB" noProof="0"/>
              <a:t>Add info</a:t>
            </a:r>
          </a:p>
        </p:txBody>
      </p:sp>
      <p:sp>
        <p:nvSpPr>
          <p:cNvPr id="10" name="TextBox 9">
            <a:extLst>
              <a:ext uri="{FF2B5EF4-FFF2-40B4-BE49-F238E27FC236}">
                <a16:creationId xmlns:a16="http://schemas.microsoft.com/office/drawing/2014/main" id="{0D698A24-7B25-2C4E-280A-E4AD852A6EBC}"/>
              </a:ext>
            </a:extLst>
          </p:cNvPr>
          <p:cNvSpPr txBox="1"/>
          <p:nvPr userDrawn="1"/>
        </p:nvSpPr>
        <p:spPr>
          <a:xfrm>
            <a:off x="548640" y="731520"/>
            <a:ext cx="3664085" cy="738664"/>
          </a:xfrm>
          <a:prstGeom prst="rect">
            <a:avLst/>
          </a:prstGeom>
          <a:noFill/>
        </p:spPr>
        <p:txBody>
          <a:bodyPr wrap="square" lIns="0" tIns="0" rIns="0" bIns="0" rtlCol="0">
            <a:spAutoFit/>
          </a:bodyPr>
          <a:lstStyle/>
          <a:p>
            <a:r>
              <a:rPr lang="en-GB" sz="4800" b="0" i="0" noProof="0">
                <a:latin typeface="Aptos" panose="020B0004020202020204" pitchFamily="34" charset="0"/>
              </a:rPr>
              <a:t>Thank you</a:t>
            </a:r>
          </a:p>
        </p:txBody>
      </p:sp>
    </p:spTree>
    <p:extLst>
      <p:ext uri="{BB962C8B-B14F-4D97-AF65-F5344CB8AC3E}">
        <p14:creationId xmlns:p14="http://schemas.microsoft.com/office/powerpoint/2010/main" val="42341731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Disclaimer">
    <p:bg>
      <p:bgPr>
        <a:solidFill>
          <a:schemeClr val="accent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A3E135-0F34-3943-A328-2A1367BC3255}"/>
              </a:ext>
            </a:extLst>
          </p:cNvPr>
          <p:cNvSpPr txBox="1"/>
          <p:nvPr userDrawn="1"/>
        </p:nvSpPr>
        <p:spPr>
          <a:xfrm>
            <a:off x="548640" y="1030458"/>
            <a:ext cx="6766560" cy="2756973"/>
          </a:xfrm>
          <a:prstGeom prst="rect">
            <a:avLst/>
          </a:prstGeom>
          <a:noFill/>
        </p:spPr>
        <p:txBody>
          <a:bodyPr wrap="square" lIns="0" tIns="0" rIns="0" bIns="0" rtlCol="0" anchor="t" anchorCtr="0">
            <a:spAutoFit/>
          </a:bodyPr>
          <a:lstStyle/>
          <a:p>
            <a:pPr marL="0" marR="0" indent="0" algn="l" defTabSz="457200" rtl="0" eaLnBrk="1" fontAlgn="auto" latinLnBrk="0" hangingPunct="1">
              <a:lnSpc>
                <a:spcPts val="2400"/>
              </a:lnSpc>
              <a:spcBef>
                <a:spcPts val="0"/>
              </a:spcBef>
              <a:spcAft>
                <a:spcPts val="0"/>
              </a:spcAft>
              <a:buClrTx/>
              <a:buSzTx/>
              <a:buFontTx/>
              <a:buNone/>
              <a:tabLst/>
              <a:defRPr/>
            </a:pPr>
            <a:r>
              <a:rPr lang="en-GB" sz="1800" noProof="0">
                <a:solidFill>
                  <a:schemeClr val="bg1"/>
                </a:solidFill>
                <a:latin typeface="Aptos" panose="020B0004020202020204" pitchFamily="34" charset="0"/>
              </a:rPr>
              <a:t>PowerPoint presentation includes proprietary information </a:t>
            </a:r>
            <a:br>
              <a:rPr lang="en-GB" sz="1800" noProof="0">
                <a:solidFill>
                  <a:schemeClr val="bg1"/>
                </a:solidFill>
                <a:latin typeface="Aptos" panose="020B0004020202020204" pitchFamily="34" charset="0"/>
              </a:rPr>
            </a:br>
            <a:r>
              <a:rPr lang="en-GB" sz="1800" noProof="0">
                <a:solidFill>
                  <a:schemeClr val="bg1"/>
                </a:solidFill>
                <a:latin typeface="Aptos" panose="020B0004020202020204" pitchFamily="34" charset="0"/>
              </a:rPr>
              <a:t>from Euromonitor International and cannot be used or stored with </a:t>
            </a:r>
            <a:br>
              <a:rPr lang="en-GB" sz="1800" noProof="0">
                <a:solidFill>
                  <a:schemeClr val="bg1"/>
                </a:solidFill>
                <a:latin typeface="Aptos" panose="020B0004020202020204" pitchFamily="34" charset="0"/>
              </a:rPr>
            </a:br>
            <a:r>
              <a:rPr lang="en-GB" sz="1800" noProof="0">
                <a:solidFill>
                  <a:schemeClr val="bg1"/>
                </a:solidFill>
                <a:latin typeface="Aptos" panose="020B0004020202020204" pitchFamily="34" charset="0"/>
              </a:rPr>
              <a:t>the intent of republishing, reprinting, repurposing or redistributing </a:t>
            </a:r>
            <a:br>
              <a:rPr lang="en-GB" sz="1800" noProof="0">
                <a:solidFill>
                  <a:schemeClr val="bg1"/>
                </a:solidFill>
                <a:latin typeface="Aptos" panose="020B0004020202020204" pitchFamily="34" charset="0"/>
              </a:rPr>
            </a:br>
            <a:r>
              <a:rPr lang="en-GB" sz="1800" noProof="0">
                <a:solidFill>
                  <a:schemeClr val="bg1"/>
                </a:solidFill>
                <a:latin typeface="Aptos" panose="020B0004020202020204" pitchFamily="34" charset="0"/>
              </a:rPr>
              <a:t>in any form without explicit consent from Euromonitor International. </a:t>
            </a:r>
            <a:br>
              <a:rPr lang="en-GB" sz="1800" noProof="0">
                <a:solidFill>
                  <a:schemeClr val="bg1"/>
                </a:solidFill>
                <a:latin typeface="Aptos" panose="020B0004020202020204" pitchFamily="34" charset="0"/>
              </a:rPr>
            </a:br>
            <a:br>
              <a:rPr lang="en-GB" sz="1800" noProof="0">
                <a:solidFill>
                  <a:schemeClr val="bg1"/>
                </a:solidFill>
                <a:latin typeface="Aptos" panose="020B0004020202020204" pitchFamily="34" charset="0"/>
              </a:rPr>
            </a:br>
            <a:r>
              <a:rPr lang="en-GB" sz="1800" noProof="0">
                <a:solidFill>
                  <a:schemeClr val="bg1"/>
                </a:solidFill>
                <a:latin typeface="Aptos" panose="020B0004020202020204" pitchFamily="34" charset="0"/>
              </a:rPr>
              <a:t>For usage conditions please visit</a:t>
            </a:r>
          </a:p>
          <a:p>
            <a:pPr marL="0" marR="0" indent="0" algn="l" defTabSz="457200" rtl="0" eaLnBrk="1" fontAlgn="auto" latinLnBrk="0" hangingPunct="1">
              <a:lnSpc>
                <a:spcPts val="2400"/>
              </a:lnSpc>
              <a:spcBef>
                <a:spcPts val="0"/>
              </a:spcBef>
              <a:spcAft>
                <a:spcPts val="0"/>
              </a:spcAft>
              <a:buClrTx/>
              <a:buSzTx/>
              <a:buFontTx/>
              <a:buNone/>
              <a:tabLst/>
              <a:defRPr/>
            </a:pPr>
            <a:r>
              <a:rPr lang="en-GB" sz="1800" noProof="0">
                <a:solidFill>
                  <a:schemeClr val="accent1"/>
                </a:solidFill>
                <a:latin typeface="Aptos" panose="020B0004020202020204" pitchFamily="34" charset="0"/>
                <a:hlinkClick r:id="rId2">
                  <a:extLst>
                    <a:ext uri="{A12FA001-AC4F-418D-AE19-62706E023703}">
                      <ahyp:hlinkClr xmlns:ahyp="http://schemas.microsoft.com/office/drawing/2018/hyperlinkcolor" val="tx"/>
                    </a:ext>
                  </a:extLst>
                </a:hlinkClick>
              </a:rPr>
              <a:t>https://www.euromonitor.com/terms-and-conditions</a:t>
            </a:r>
            <a:br>
              <a:rPr lang="en-GB" sz="1800" noProof="0">
                <a:solidFill>
                  <a:schemeClr val="bg1"/>
                </a:solidFill>
                <a:latin typeface="Aptos" panose="020B0004020202020204" pitchFamily="34" charset="0"/>
              </a:rPr>
            </a:br>
            <a:br>
              <a:rPr lang="en-GB" sz="1800" noProof="0">
                <a:solidFill>
                  <a:schemeClr val="bg1"/>
                </a:solidFill>
                <a:latin typeface="Aptos" panose="020B0004020202020204" pitchFamily="34" charset="0"/>
              </a:rPr>
            </a:br>
            <a:r>
              <a:rPr lang="en-GB" noProof="0">
                <a:solidFill>
                  <a:schemeClr val="bg1"/>
                </a:solidFill>
                <a:latin typeface="Aptos" panose="020B0004020202020204" pitchFamily="34" charset="0"/>
              </a:rPr>
              <a:t>Date of publication</a:t>
            </a:r>
            <a:r>
              <a:rPr lang="en-GB" sz="1800" noProof="0">
                <a:solidFill>
                  <a:schemeClr val="bg1"/>
                </a:solidFill>
                <a:latin typeface="Aptos" panose="020B0004020202020204" pitchFamily="34" charset="0"/>
              </a:rPr>
              <a:t>:</a:t>
            </a:r>
          </a:p>
        </p:txBody>
      </p:sp>
      <p:sp>
        <p:nvSpPr>
          <p:cNvPr id="7" name="Title 6">
            <a:extLst>
              <a:ext uri="{FF2B5EF4-FFF2-40B4-BE49-F238E27FC236}">
                <a16:creationId xmlns:a16="http://schemas.microsoft.com/office/drawing/2014/main" id="{8216E7AA-4991-854C-BC17-CFB26295D808}"/>
              </a:ext>
            </a:extLst>
          </p:cNvPr>
          <p:cNvSpPr>
            <a:spLocks noGrp="1"/>
          </p:cNvSpPr>
          <p:nvPr>
            <p:ph type="title" hasCustomPrompt="1"/>
          </p:nvPr>
        </p:nvSpPr>
        <p:spPr>
          <a:xfrm>
            <a:off x="2566823" y="3545047"/>
            <a:ext cx="4225294" cy="152400"/>
          </a:xfrm>
          <a:prstGeom prst="rect">
            <a:avLst/>
          </a:prstGeom>
          <a:noFill/>
        </p:spPr>
        <p:txBody>
          <a:bodyPr lIns="0" tIns="0" rIns="0" bIns="0" anchor="ctr" anchorCtr="0">
            <a:noAutofit/>
          </a:bodyPr>
          <a:lstStyle>
            <a:lvl1pPr>
              <a:defRPr sz="1800">
                <a:solidFill>
                  <a:schemeClr val="bg1"/>
                </a:solidFill>
              </a:defRPr>
            </a:lvl1pPr>
          </a:lstStyle>
          <a:p>
            <a:r>
              <a:rPr lang="en-GB" noProof="0"/>
              <a:t>[Month Year]</a:t>
            </a:r>
          </a:p>
        </p:txBody>
      </p:sp>
      <p:sp>
        <p:nvSpPr>
          <p:cNvPr id="5" name="Slide Number Placeholder 5">
            <a:extLst>
              <a:ext uri="{FF2B5EF4-FFF2-40B4-BE49-F238E27FC236}">
                <a16:creationId xmlns:a16="http://schemas.microsoft.com/office/drawing/2014/main" id="{E6DED95B-AAB9-64A6-5CAC-02FBA8E420DF}"/>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noProof="0" smtClean="0"/>
              <a:pPr/>
              <a:t>‹#›</a:t>
            </a:fld>
            <a:endParaRPr lang="en-GB" noProof="0"/>
          </a:p>
        </p:txBody>
      </p:sp>
    </p:spTree>
    <p:extLst>
      <p:ext uri="{BB962C8B-B14F-4D97-AF65-F5344CB8AC3E}">
        <p14:creationId xmlns:p14="http://schemas.microsoft.com/office/powerpoint/2010/main" val="343568690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 No Image">
    <p:bg>
      <p:bgPr>
        <a:solidFill>
          <a:schemeClr val="accent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216E7AA-4991-854C-BC17-CFB26295D808}"/>
              </a:ext>
            </a:extLst>
          </p:cNvPr>
          <p:cNvSpPr>
            <a:spLocks noGrp="1"/>
          </p:cNvSpPr>
          <p:nvPr>
            <p:ph type="title" hasCustomPrompt="1"/>
          </p:nvPr>
        </p:nvSpPr>
        <p:spPr>
          <a:xfrm>
            <a:off x="301752" y="1280160"/>
            <a:ext cx="8229600" cy="1005840"/>
          </a:xfrm>
          <a:prstGeom prst="rect">
            <a:avLst/>
          </a:prstGeom>
          <a:noFill/>
        </p:spPr>
        <p:txBody>
          <a:bodyPr lIns="0" tIns="0" rIns="0" bIns="0" anchor="b" anchorCtr="0">
            <a:noAutofit/>
          </a:bodyPr>
          <a:lstStyle>
            <a:lvl1pPr>
              <a:lnSpc>
                <a:spcPts val="3600"/>
              </a:lnSpc>
              <a:defRPr sz="3600">
                <a:solidFill>
                  <a:schemeClr val="tx1"/>
                </a:solidFill>
              </a:defRPr>
            </a:lvl1pPr>
          </a:lstStyle>
          <a:p>
            <a:r>
              <a:rPr lang="en-GB" noProof="0"/>
              <a:t>Click to add closing title</a:t>
            </a:r>
          </a:p>
        </p:txBody>
      </p:sp>
      <p:sp>
        <p:nvSpPr>
          <p:cNvPr id="15" name="Picture Placeholder 5">
            <a:extLst>
              <a:ext uri="{FF2B5EF4-FFF2-40B4-BE49-F238E27FC236}">
                <a16:creationId xmlns:a16="http://schemas.microsoft.com/office/drawing/2014/main" id="{7E44CC4A-DE56-6A4C-8815-BC7F85100298}"/>
              </a:ext>
            </a:extLst>
          </p:cNvPr>
          <p:cNvSpPr>
            <a:spLocks noGrp="1"/>
          </p:cNvSpPr>
          <p:nvPr>
            <p:ph type="pic" sz="quarter" idx="16"/>
          </p:nvPr>
        </p:nvSpPr>
        <p:spPr>
          <a:xfrm>
            <a:off x="313755" y="2471736"/>
            <a:ext cx="640080" cy="640080"/>
          </a:xfrm>
          <a:prstGeom prst="rect">
            <a:avLst/>
          </a:prstGeom>
        </p:spPr>
        <p:txBody>
          <a:bodyPr anchor="ctr">
            <a:noAutofit/>
          </a:bodyPr>
          <a:lstStyle>
            <a:lvl1pPr algn="ctr">
              <a:defRPr sz="900">
                <a:solidFill>
                  <a:schemeClr val="tx1"/>
                </a:solidFill>
                <a:latin typeface="Aptos" panose="020B0004020202020204" pitchFamily="34" charset="0"/>
              </a:defRPr>
            </a:lvl1pPr>
          </a:lstStyle>
          <a:p>
            <a:r>
              <a:rPr lang="en-US" noProof="0"/>
              <a:t>Click icon to add picture</a:t>
            </a:r>
            <a:endParaRPr lang="en-GB" noProof="0"/>
          </a:p>
        </p:txBody>
      </p:sp>
      <p:sp>
        <p:nvSpPr>
          <p:cNvPr id="16" name="Text Placeholder 2">
            <a:extLst>
              <a:ext uri="{FF2B5EF4-FFF2-40B4-BE49-F238E27FC236}">
                <a16:creationId xmlns:a16="http://schemas.microsoft.com/office/drawing/2014/main" id="{BA9AFD49-D4C9-8D41-8CD9-A91382E842C8}"/>
              </a:ext>
            </a:extLst>
          </p:cNvPr>
          <p:cNvSpPr>
            <a:spLocks noGrp="1"/>
          </p:cNvSpPr>
          <p:nvPr>
            <p:ph type="body" sz="quarter" idx="68" hasCustomPrompt="1"/>
          </p:nvPr>
        </p:nvSpPr>
        <p:spPr>
          <a:xfrm>
            <a:off x="1066800" y="2471736"/>
            <a:ext cx="3429000" cy="228600"/>
          </a:xfrm>
          <a:prstGeom prst="rect">
            <a:avLst/>
          </a:prstGeom>
        </p:spPr>
        <p:txBody>
          <a:bodyPr anchor="t" anchorCtr="0">
            <a:noAutofit/>
          </a:bodyPr>
          <a:lstStyle>
            <a:lvl1pPr marL="0" marR="0" indent="0" algn="l" defTabSz="914400" rtl="0" eaLnBrk="1" fontAlgn="auto" latinLnBrk="0" hangingPunct="1">
              <a:lnSpc>
                <a:spcPts val="1500"/>
              </a:lnSpc>
              <a:spcBef>
                <a:spcPts val="0"/>
              </a:spcBef>
              <a:spcAft>
                <a:spcPts val="0"/>
              </a:spcAft>
              <a:buClrTx/>
              <a:buSzPct val="100000"/>
              <a:buFont typeface="Wingdings" charset="2"/>
              <a:buNone/>
              <a:tabLst/>
              <a:defRPr lang="en-US" sz="1200" kern="0" baseline="0" dirty="0" smtClean="0">
                <a:solidFill>
                  <a:schemeClr val="tx1"/>
                </a:solidFill>
                <a:latin typeface="Aptos" panose="020B0004020202020204" pitchFamily="34" charset="0"/>
                <a:ea typeface="+mn-ea"/>
                <a:cs typeface="+mn-cs"/>
              </a:defRPr>
            </a:lvl1pPr>
          </a:lstStyle>
          <a:p>
            <a:pPr marL="0" marR="0" lvl="0" indent="0" algn="l" defTabSz="914400" rtl="0" eaLnBrk="1" fontAlgn="auto" latinLnBrk="0" hangingPunct="1">
              <a:lnSpc>
                <a:spcPts val="1800"/>
              </a:lnSpc>
              <a:spcBef>
                <a:spcPts val="0"/>
              </a:spcBef>
              <a:spcAft>
                <a:spcPts val="600"/>
              </a:spcAft>
              <a:buClrTx/>
              <a:buSzPct val="100000"/>
              <a:buFont typeface="Wingdings" charset="2"/>
              <a:buNone/>
              <a:tabLst/>
              <a:defRPr/>
            </a:pPr>
            <a:r>
              <a:rPr lang="en-GB" noProof="0"/>
              <a:t>Analyst Name, Title Industry</a:t>
            </a:r>
          </a:p>
        </p:txBody>
      </p:sp>
      <p:sp>
        <p:nvSpPr>
          <p:cNvPr id="17" name="Text Placeholder 4">
            <a:extLst>
              <a:ext uri="{FF2B5EF4-FFF2-40B4-BE49-F238E27FC236}">
                <a16:creationId xmlns:a16="http://schemas.microsoft.com/office/drawing/2014/main" id="{1A5B76AB-8514-854B-A395-32D672178C52}"/>
              </a:ext>
            </a:extLst>
          </p:cNvPr>
          <p:cNvSpPr>
            <a:spLocks noGrp="1"/>
          </p:cNvSpPr>
          <p:nvPr>
            <p:ph type="body" sz="quarter" idx="69" hasCustomPrompt="1"/>
          </p:nvPr>
        </p:nvSpPr>
        <p:spPr>
          <a:xfrm>
            <a:off x="1229994" y="2760388"/>
            <a:ext cx="3262097" cy="153888"/>
          </a:xfrm>
          <a:prstGeom prst="rect">
            <a:avLst/>
          </a:prstGeom>
        </p:spPr>
        <p:txBody>
          <a:bodyPr>
            <a:noAutofit/>
          </a:bodyPr>
          <a:lstStyle>
            <a:lvl1pPr>
              <a:lnSpc>
                <a:spcPts val="1200"/>
              </a:lnSpc>
              <a:spcAft>
                <a:spcPts val="0"/>
              </a:spcAft>
              <a:defRPr sz="900">
                <a:solidFill>
                  <a:schemeClr val="tx1"/>
                </a:solidFill>
                <a:latin typeface="Aptos" panose="020B0004020202020204" pitchFamily="34" charset="0"/>
              </a:defRPr>
            </a:lvl1pPr>
          </a:lstStyle>
          <a:p>
            <a:pPr lvl="0"/>
            <a:r>
              <a:rPr lang="en-GB" noProof="0"/>
              <a:t>Email address</a:t>
            </a:r>
          </a:p>
        </p:txBody>
      </p:sp>
      <p:sp>
        <p:nvSpPr>
          <p:cNvPr id="18" name="Text Placeholder 4">
            <a:extLst>
              <a:ext uri="{FF2B5EF4-FFF2-40B4-BE49-F238E27FC236}">
                <a16:creationId xmlns:a16="http://schemas.microsoft.com/office/drawing/2014/main" id="{46D53357-673E-6944-81BF-8DA9B4898E98}"/>
              </a:ext>
            </a:extLst>
          </p:cNvPr>
          <p:cNvSpPr>
            <a:spLocks noGrp="1"/>
          </p:cNvSpPr>
          <p:nvPr>
            <p:ph type="body" sz="quarter" idx="70" hasCustomPrompt="1"/>
          </p:nvPr>
        </p:nvSpPr>
        <p:spPr>
          <a:xfrm>
            <a:off x="1229994" y="2923584"/>
            <a:ext cx="3262097" cy="153888"/>
          </a:xfrm>
          <a:prstGeom prst="rect">
            <a:avLst/>
          </a:prstGeom>
        </p:spPr>
        <p:txBody>
          <a:bodyPr>
            <a:noAutofit/>
          </a:bodyPr>
          <a:lstStyle>
            <a:lvl1pPr>
              <a:lnSpc>
                <a:spcPts val="1200"/>
              </a:lnSpc>
              <a:spcAft>
                <a:spcPts val="0"/>
              </a:spcAft>
              <a:defRPr sz="900">
                <a:solidFill>
                  <a:schemeClr val="tx1"/>
                </a:solidFill>
                <a:latin typeface="Aptos" panose="020B0004020202020204" pitchFamily="34" charset="0"/>
              </a:defRPr>
            </a:lvl1pPr>
          </a:lstStyle>
          <a:p>
            <a:pPr lvl="0"/>
            <a:r>
              <a:rPr lang="en-GB" noProof="0"/>
              <a:t>Linkedin Profile</a:t>
            </a:r>
          </a:p>
        </p:txBody>
      </p:sp>
      <p:sp>
        <p:nvSpPr>
          <p:cNvPr id="19" name="Text Placeholder 4">
            <a:extLst>
              <a:ext uri="{FF2B5EF4-FFF2-40B4-BE49-F238E27FC236}">
                <a16:creationId xmlns:a16="http://schemas.microsoft.com/office/drawing/2014/main" id="{4EFF421F-C70A-D440-A3D5-7B4F3BEF228C}"/>
              </a:ext>
            </a:extLst>
          </p:cNvPr>
          <p:cNvSpPr>
            <a:spLocks noGrp="1"/>
          </p:cNvSpPr>
          <p:nvPr>
            <p:ph type="body" sz="quarter" idx="71" hasCustomPrompt="1"/>
          </p:nvPr>
        </p:nvSpPr>
        <p:spPr>
          <a:xfrm>
            <a:off x="1229995" y="3082485"/>
            <a:ext cx="3262096" cy="153888"/>
          </a:xfrm>
          <a:prstGeom prst="rect">
            <a:avLst/>
          </a:prstGeom>
        </p:spPr>
        <p:txBody>
          <a:bodyPr>
            <a:noAutofit/>
          </a:bodyPr>
          <a:lstStyle>
            <a:lvl1pPr>
              <a:lnSpc>
                <a:spcPts val="1200"/>
              </a:lnSpc>
              <a:spcAft>
                <a:spcPts val="0"/>
              </a:spcAft>
              <a:defRPr sz="900">
                <a:solidFill>
                  <a:schemeClr val="tx1"/>
                </a:solidFill>
                <a:latin typeface="Aptos" panose="020B0004020202020204" pitchFamily="34" charset="0"/>
              </a:defRPr>
            </a:lvl1pPr>
          </a:lstStyle>
          <a:p>
            <a:pPr lvl="0"/>
            <a:r>
              <a:rPr lang="en-GB" noProof="0"/>
              <a:t>Twitter profile</a:t>
            </a:r>
          </a:p>
        </p:txBody>
      </p:sp>
      <p:sp>
        <p:nvSpPr>
          <p:cNvPr id="20" name="Picture Placeholder 8">
            <a:extLst>
              <a:ext uri="{FF2B5EF4-FFF2-40B4-BE49-F238E27FC236}">
                <a16:creationId xmlns:a16="http://schemas.microsoft.com/office/drawing/2014/main" id="{3E89FA84-FDB7-E843-8F14-8E798DAEA29E}"/>
              </a:ext>
            </a:extLst>
          </p:cNvPr>
          <p:cNvSpPr>
            <a:spLocks noGrp="1"/>
          </p:cNvSpPr>
          <p:nvPr>
            <p:ph type="pic" sz="quarter" idx="87" hasCustomPrompt="1"/>
          </p:nvPr>
        </p:nvSpPr>
        <p:spPr>
          <a:xfrm>
            <a:off x="1066800" y="2759999"/>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solidFill>
                  <a:schemeClr val="tx1"/>
                </a:solidFill>
                <a:latin typeface="Aptos" panose="020B0004020202020204" pitchFamily="34" charset="0"/>
              </a:defRPr>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GB" noProof="0"/>
              <a:t>Add icon</a:t>
            </a:r>
          </a:p>
          <a:p>
            <a:endParaRPr lang="en-GB" noProof="0"/>
          </a:p>
        </p:txBody>
      </p:sp>
      <p:sp>
        <p:nvSpPr>
          <p:cNvPr id="21" name="Picture Placeholder 8">
            <a:extLst>
              <a:ext uri="{FF2B5EF4-FFF2-40B4-BE49-F238E27FC236}">
                <a16:creationId xmlns:a16="http://schemas.microsoft.com/office/drawing/2014/main" id="{7006FFC6-75F0-2348-BB1D-BBE04ECB07B5}"/>
              </a:ext>
            </a:extLst>
          </p:cNvPr>
          <p:cNvSpPr>
            <a:spLocks noGrp="1"/>
          </p:cNvSpPr>
          <p:nvPr>
            <p:ph type="pic" sz="quarter" idx="88" hasCustomPrompt="1"/>
          </p:nvPr>
        </p:nvSpPr>
        <p:spPr>
          <a:xfrm>
            <a:off x="1066800" y="2920214"/>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solidFill>
                  <a:schemeClr val="tx1"/>
                </a:solidFill>
                <a:latin typeface="Aptos" panose="020B0004020202020204" pitchFamily="34" charset="0"/>
              </a:defRPr>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GB" noProof="0"/>
              <a:t>Add icon</a:t>
            </a:r>
          </a:p>
          <a:p>
            <a:endParaRPr lang="en-GB" noProof="0"/>
          </a:p>
        </p:txBody>
      </p:sp>
      <p:sp>
        <p:nvSpPr>
          <p:cNvPr id="22" name="Picture Placeholder 8">
            <a:extLst>
              <a:ext uri="{FF2B5EF4-FFF2-40B4-BE49-F238E27FC236}">
                <a16:creationId xmlns:a16="http://schemas.microsoft.com/office/drawing/2014/main" id="{51D7D7D9-2EBF-884E-A315-64A5ABEC57A4}"/>
              </a:ext>
            </a:extLst>
          </p:cNvPr>
          <p:cNvSpPr>
            <a:spLocks noGrp="1"/>
          </p:cNvSpPr>
          <p:nvPr>
            <p:ph type="pic" sz="quarter" idx="89" hasCustomPrompt="1"/>
          </p:nvPr>
        </p:nvSpPr>
        <p:spPr>
          <a:xfrm>
            <a:off x="1066800" y="3080429"/>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solidFill>
                  <a:schemeClr val="tx1"/>
                </a:solidFill>
                <a:latin typeface="Aptos" panose="020B0004020202020204" pitchFamily="34" charset="0"/>
              </a:defRPr>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GB" noProof="0"/>
              <a:t>Add icon</a:t>
            </a:r>
          </a:p>
          <a:p>
            <a:endParaRPr lang="en-GB" noProof="0"/>
          </a:p>
        </p:txBody>
      </p:sp>
      <p:sp>
        <p:nvSpPr>
          <p:cNvPr id="23" name="Picture Placeholder 5">
            <a:extLst>
              <a:ext uri="{FF2B5EF4-FFF2-40B4-BE49-F238E27FC236}">
                <a16:creationId xmlns:a16="http://schemas.microsoft.com/office/drawing/2014/main" id="{7FE00A20-DF81-9647-92A8-744B4119217C}"/>
              </a:ext>
            </a:extLst>
          </p:cNvPr>
          <p:cNvSpPr>
            <a:spLocks noGrp="1"/>
          </p:cNvSpPr>
          <p:nvPr>
            <p:ph type="pic" sz="quarter" idx="90"/>
          </p:nvPr>
        </p:nvSpPr>
        <p:spPr>
          <a:xfrm>
            <a:off x="313755" y="3407778"/>
            <a:ext cx="640080" cy="640080"/>
          </a:xfrm>
          <a:prstGeom prst="rect">
            <a:avLst/>
          </a:prstGeom>
        </p:spPr>
        <p:txBody>
          <a:bodyPr anchor="ctr">
            <a:noAutofit/>
          </a:bodyPr>
          <a:lstStyle>
            <a:lvl1pPr algn="ctr">
              <a:defRPr sz="900">
                <a:solidFill>
                  <a:schemeClr val="tx1"/>
                </a:solidFill>
                <a:latin typeface="Aptos" panose="020B0004020202020204" pitchFamily="34" charset="0"/>
              </a:defRPr>
            </a:lvl1pPr>
          </a:lstStyle>
          <a:p>
            <a:r>
              <a:rPr lang="en-US" noProof="0"/>
              <a:t>Click icon to add picture</a:t>
            </a:r>
            <a:endParaRPr lang="en-GB" noProof="0"/>
          </a:p>
        </p:txBody>
      </p:sp>
      <p:sp>
        <p:nvSpPr>
          <p:cNvPr id="24" name="Text Placeholder 2">
            <a:extLst>
              <a:ext uri="{FF2B5EF4-FFF2-40B4-BE49-F238E27FC236}">
                <a16:creationId xmlns:a16="http://schemas.microsoft.com/office/drawing/2014/main" id="{A7950F17-A275-1C42-8E37-D47621CFA5A9}"/>
              </a:ext>
            </a:extLst>
          </p:cNvPr>
          <p:cNvSpPr>
            <a:spLocks noGrp="1"/>
          </p:cNvSpPr>
          <p:nvPr>
            <p:ph type="body" sz="quarter" idx="91" hasCustomPrompt="1"/>
          </p:nvPr>
        </p:nvSpPr>
        <p:spPr>
          <a:xfrm>
            <a:off x="1066800" y="3407778"/>
            <a:ext cx="3429000" cy="228600"/>
          </a:xfrm>
          <a:prstGeom prst="rect">
            <a:avLst/>
          </a:prstGeom>
        </p:spPr>
        <p:txBody>
          <a:bodyPr anchor="t" anchorCtr="0">
            <a:noAutofit/>
          </a:bodyPr>
          <a:lstStyle>
            <a:lvl1pPr marL="0" marR="0" indent="0" algn="l" defTabSz="914400" rtl="0" eaLnBrk="1" fontAlgn="auto" latinLnBrk="0" hangingPunct="1">
              <a:lnSpc>
                <a:spcPts val="1500"/>
              </a:lnSpc>
              <a:spcBef>
                <a:spcPts val="0"/>
              </a:spcBef>
              <a:spcAft>
                <a:spcPts val="0"/>
              </a:spcAft>
              <a:buClrTx/>
              <a:buSzPct val="100000"/>
              <a:buFont typeface="Wingdings" charset="2"/>
              <a:buNone/>
              <a:tabLst/>
              <a:defRPr lang="en-US" sz="1200" kern="0" baseline="0" dirty="0" smtClean="0">
                <a:solidFill>
                  <a:schemeClr val="tx1"/>
                </a:solidFill>
                <a:latin typeface="Aptos" panose="020B0004020202020204" pitchFamily="34" charset="0"/>
                <a:ea typeface="+mn-ea"/>
                <a:cs typeface="+mn-cs"/>
              </a:defRPr>
            </a:lvl1pPr>
          </a:lstStyle>
          <a:p>
            <a:pPr marL="0" marR="0" lvl="0" indent="0" algn="l" defTabSz="914400" rtl="0" eaLnBrk="1" fontAlgn="auto" latinLnBrk="0" hangingPunct="1">
              <a:lnSpc>
                <a:spcPts val="1800"/>
              </a:lnSpc>
              <a:spcBef>
                <a:spcPts val="0"/>
              </a:spcBef>
              <a:spcAft>
                <a:spcPts val="600"/>
              </a:spcAft>
              <a:buClrTx/>
              <a:buSzPct val="100000"/>
              <a:buFont typeface="Wingdings" charset="2"/>
              <a:buNone/>
              <a:tabLst/>
              <a:defRPr/>
            </a:pPr>
            <a:r>
              <a:rPr lang="en-GB" noProof="0"/>
              <a:t>Analyst Name, Title Industry</a:t>
            </a:r>
          </a:p>
        </p:txBody>
      </p:sp>
      <p:sp>
        <p:nvSpPr>
          <p:cNvPr id="25" name="Text Placeholder 4">
            <a:extLst>
              <a:ext uri="{FF2B5EF4-FFF2-40B4-BE49-F238E27FC236}">
                <a16:creationId xmlns:a16="http://schemas.microsoft.com/office/drawing/2014/main" id="{8AADE97B-B8DE-F24E-8D5C-478555240C41}"/>
              </a:ext>
            </a:extLst>
          </p:cNvPr>
          <p:cNvSpPr>
            <a:spLocks noGrp="1"/>
          </p:cNvSpPr>
          <p:nvPr>
            <p:ph type="body" sz="quarter" idx="92" hasCustomPrompt="1"/>
          </p:nvPr>
        </p:nvSpPr>
        <p:spPr>
          <a:xfrm>
            <a:off x="1229994" y="3696430"/>
            <a:ext cx="3262097" cy="153888"/>
          </a:xfrm>
          <a:prstGeom prst="rect">
            <a:avLst/>
          </a:prstGeom>
        </p:spPr>
        <p:txBody>
          <a:bodyPr>
            <a:noAutofit/>
          </a:bodyPr>
          <a:lstStyle>
            <a:lvl1pPr>
              <a:lnSpc>
                <a:spcPts val="1200"/>
              </a:lnSpc>
              <a:spcAft>
                <a:spcPts val="0"/>
              </a:spcAft>
              <a:defRPr sz="900">
                <a:solidFill>
                  <a:schemeClr val="tx1"/>
                </a:solidFill>
                <a:latin typeface="Aptos" panose="020B0004020202020204" pitchFamily="34" charset="0"/>
              </a:defRPr>
            </a:lvl1pPr>
          </a:lstStyle>
          <a:p>
            <a:pPr lvl="0"/>
            <a:r>
              <a:rPr lang="en-GB" noProof="0"/>
              <a:t>Email address</a:t>
            </a:r>
          </a:p>
        </p:txBody>
      </p:sp>
      <p:sp>
        <p:nvSpPr>
          <p:cNvPr id="26" name="Text Placeholder 4">
            <a:extLst>
              <a:ext uri="{FF2B5EF4-FFF2-40B4-BE49-F238E27FC236}">
                <a16:creationId xmlns:a16="http://schemas.microsoft.com/office/drawing/2014/main" id="{1303298E-F778-254C-85A1-E29676615DE1}"/>
              </a:ext>
            </a:extLst>
          </p:cNvPr>
          <p:cNvSpPr>
            <a:spLocks noGrp="1"/>
          </p:cNvSpPr>
          <p:nvPr>
            <p:ph type="body" sz="quarter" idx="93" hasCustomPrompt="1"/>
          </p:nvPr>
        </p:nvSpPr>
        <p:spPr>
          <a:xfrm>
            <a:off x="1229994" y="3859626"/>
            <a:ext cx="3262097" cy="153888"/>
          </a:xfrm>
          <a:prstGeom prst="rect">
            <a:avLst/>
          </a:prstGeom>
        </p:spPr>
        <p:txBody>
          <a:bodyPr>
            <a:noAutofit/>
          </a:bodyPr>
          <a:lstStyle>
            <a:lvl1pPr>
              <a:lnSpc>
                <a:spcPts val="1200"/>
              </a:lnSpc>
              <a:spcAft>
                <a:spcPts val="0"/>
              </a:spcAft>
              <a:defRPr sz="900">
                <a:solidFill>
                  <a:schemeClr val="tx1"/>
                </a:solidFill>
                <a:latin typeface="Aptos" panose="020B0004020202020204" pitchFamily="34" charset="0"/>
              </a:defRPr>
            </a:lvl1pPr>
          </a:lstStyle>
          <a:p>
            <a:pPr lvl="0"/>
            <a:r>
              <a:rPr lang="en-GB" noProof="0"/>
              <a:t>Linkedin Profile</a:t>
            </a:r>
          </a:p>
        </p:txBody>
      </p:sp>
      <p:sp>
        <p:nvSpPr>
          <p:cNvPr id="27" name="Text Placeholder 4">
            <a:extLst>
              <a:ext uri="{FF2B5EF4-FFF2-40B4-BE49-F238E27FC236}">
                <a16:creationId xmlns:a16="http://schemas.microsoft.com/office/drawing/2014/main" id="{C93DDD69-2116-E84F-97C4-5FF45F5E5EDD}"/>
              </a:ext>
            </a:extLst>
          </p:cNvPr>
          <p:cNvSpPr>
            <a:spLocks noGrp="1"/>
          </p:cNvSpPr>
          <p:nvPr>
            <p:ph type="body" sz="quarter" idx="94" hasCustomPrompt="1"/>
          </p:nvPr>
        </p:nvSpPr>
        <p:spPr>
          <a:xfrm>
            <a:off x="1229995" y="4018527"/>
            <a:ext cx="3262096" cy="153888"/>
          </a:xfrm>
          <a:prstGeom prst="rect">
            <a:avLst/>
          </a:prstGeom>
        </p:spPr>
        <p:txBody>
          <a:bodyPr>
            <a:noAutofit/>
          </a:bodyPr>
          <a:lstStyle>
            <a:lvl1pPr>
              <a:lnSpc>
                <a:spcPts val="1200"/>
              </a:lnSpc>
              <a:spcAft>
                <a:spcPts val="0"/>
              </a:spcAft>
              <a:defRPr sz="900">
                <a:solidFill>
                  <a:schemeClr val="tx1"/>
                </a:solidFill>
                <a:latin typeface="Aptos" panose="020B0004020202020204" pitchFamily="34" charset="0"/>
              </a:defRPr>
            </a:lvl1pPr>
          </a:lstStyle>
          <a:p>
            <a:pPr lvl="0"/>
            <a:r>
              <a:rPr lang="en-GB" noProof="0"/>
              <a:t>Twitter profile</a:t>
            </a:r>
          </a:p>
        </p:txBody>
      </p:sp>
      <p:sp>
        <p:nvSpPr>
          <p:cNvPr id="28" name="Picture Placeholder 8">
            <a:extLst>
              <a:ext uri="{FF2B5EF4-FFF2-40B4-BE49-F238E27FC236}">
                <a16:creationId xmlns:a16="http://schemas.microsoft.com/office/drawing/2014/main" id="{B285A919-6A25-2140-BE24-A11D1C89B3AA}"/>
              </a:ext>
            </a:extLst>
          </p:cNvPr>
          <p:cNvSpPr>
            <a:spLocks noGrp="1"/>
          </p:cNvSpPr>
          <p:nvPr>
            <p:ph type="pic" sz="quarter" idx="95" hasCustomPrompt="1"/>
          </p:nvPr>
        </p:nvSpPr>
        <p:spPr>
          <a:xfrm>
            <a:off x="1066800" y="3696041"/>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solidFill>
                  <a:schemeClr val="tx1"/>
                </a:solidFill>
                <a:latin typeface="Aptos" panose="020B0004020202020204" pitchFamily="34" charset="0"/>
              </a:defRPr>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GB" noProof="0"/>
              <a:t>Add icon</a:t>
            </a:r>
          </a:p>
          <a:p>
            <a:endParaRPr lang="en-GB" noProof="0"/>
          </a:p>
        </p:txBody>
      </p:sp>
      <p:sp>
        <p:nvSpPr>
          <p:cNvPr id="29" name="Picture Placeholder 8">
            <a:extLst>
              <a:ext uri="{FF2B5EF4-FFF2-40B4-BE49-F238E27FC236}">
                <a16:creationId xmlns:a16="http://schemas.microsoft.com/office/drawing/2014/main" id="{CD4FAD7F-3867-8341-A162-D7EE9F0A4639}"/>
              </a:ext>
            </a:extLst>
          </p:cNvPr>
          <p:cNvSpPr>
            <a:spLocks noGrp="1"/>
          </p:cNvSpPr>
          <p:nvPr>
            <p:ph type="pic" sz="quarter" idx="96" hasCustomPrompt="1"/>
          </p:nvPr>
        </p:nvSpPr>
        <p:spPr>
          <a:xfrm>
            <a:off x="1066800" y="3856256"/>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solidFill>
                  <a:schemeClr val="tx1"/>
                </a:solidFill>
                <a:latin typeface="Aptos" panose="020B0004020202020204" pitchFamily="34" charset="0"/>
              </a:defRPr>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GB" noProof="0"/>
              <a:t>Add icon</a:t>
            </a:r>
          </a:p>
          <a:p>
            <a:endParaRPr lang="en-GB" noProof="0"/>
          </a:p>
        </p:txBody>
      </p:sp>
      <p:sp>
        <p:nvSpPr>
          <p:cNvPr id="30" name="Picture Placeholder 8">
            <a:extLst>
              <a:ext uri="{FF2B5EF4-FFF2-40B4-BE49-F238E27FC236}">
                <a16:creationId xmlns:a16="http://schemas.microsoft.com/office/drawing/2014/main" id="{E0ED4609-5502-F645-B171-9265D8903F43}"/>
              </a:ext>
            </a:extLst>
          </p:cNvPr>
          <p:cNvSpPr>
            <a:spLocks noGrp="1"/>
          </p:cNvSpPr>
          <p:nvPr>
            <p:ph type="pic" sz="quarter" idx="97" hasCustomPrompt="1"/>
          </p:nvPr>
        </p:nvSpPr>
        <p:spPr>
          <a:xfrm>
            <a:off x="1066800" y="4016471"/>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solidFill>
                  <a:schemeClr val="tx1"/>
                </a:solidFill>
                <a:latin typeface="Aptos" panose="020B0004020202020204" pitchFamily="34" charset="0"/>
              </a:defRPr>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GB" noProof="0"/>
              <a:t>Add icon</a:t>
            </a:r>
          </a:p>
          <a:p>
            <a:endParaRPr lang="en-GB" noProof="0"/>
          </a:p>
        </p:txBody>
      </p:sp>
      <p:sp>
        <p:nvSpPr>
          <p:cNvPr id="31" name="Picture Placeholder 5">
            <a:extLst>
              <a:ext uri="{FF2B5EF4-FFF2-40B4-BE49-F238E27FC236}">
                <a16:creationId xmlns:a16="http://schemas.microsoft.com/office/drawing/2014/main" id="{2012A6B0-055B-3245-A226-DD5F97737CCA}"/>
              </a:ext>
            </a:extLst>
          </p:cNvPr>
          <p:cNvSpPr>
            <a:spLocks noGrp="1"/>
          </p:cNvSpPr>
          <p:nvPr>
            <p:ph type="pic" sz="quarter" idx="98"/>
          </p:nvPr>
        </p:nvSpPr>
        <p:spPr>
          <a:xfrm>
            <a:off x="4647686" y="2471736"/>
            <a:ext cx="640080" cy="640080"/>
          </a:xfrm>
          <a:prstGeom prst="rect">
            <a:avLst/>
          </a:prstGeom>
        </p:spPr>
        <p:txBody>
          <a:bodyPr anchor="ctr">
            <a:noAutofit/>
          </a:bodyPr>
          <a:lstStyle>
            <a:lvl1pPr algn="ctr">
              <a:defRPr sz="900">
                <a:solidFill>
                  <a:schemeClr val="tx1"/>
                </a:solidFill>
                <a:latin typeface="Aptos" panose="020B0004020202020204" pitchFamily="34" charset="0"/>
              </a:defRPr>
            </a:lvl1pPr>
          </a:lstStyle>
          <a:p>
            <a:r>
              <a:rPr lang="en-US" noProof="0"/>
              <a:t>Click icon to add picture</a:t>
            </a:r>
            <a:endParaRPr lang="en-GB" noProof="0"/>
          </a:p>
        </p:txBody>
      </p:sp>
      <p:sp>
        <p:nvSpPr>
          <p:cNvPr id="32" name="Text Placeholder 2">
            <a:extLst>
              <a:ext uri="{FF2B5EF4-FFF2-40B4-BE49-F238E27FC236}">
                <a16:creationId xmlns:a16="http://schemas.microsoft.com/office/drawing/2014/main" id="{82F79470-E950-9943-82D0-EB4E670C0453}"/>
              </a:ext>
            </a:extLst>
          </p:cNvPr>
          <p:cNvSpPr>
            <a:spLocks noGrp="1"/>
          </p:cNvSpPr>
          <p:nvPr>
            <p:ph type="body" sz="quarter" idx="99" hasCustomPrompt="1"/>
          </p:nvPr>
        </p:nvSpPr>
        <p:spPr>
          <a:xfrm>
            <a:off x="5400731" y="2471736"/>
            <a:ext cx="3429000" cy="228600"/>
          </a:xfrm>
          <a:prstGeom prst="rect">
            <a:avLst/>
          </a:prstGeom>
        </p:spPr>
        <p:txBody>
          <a:bodyPr anchor="t" anchorCtr="0">
            <a:noAutofit/>
          </a:bodyPr>
          <a:lstStyle>
            <a:lvl1pPr marL="0" marR="0" indent="0" algn="l" defTabSz="914400" rtl="0" eaLnBrk="1" fontAlgn="auto" latinLnBrk="0" hangingPunct="1">
              <a:lnSpc>
                <a:spcPts val="1500"/>
              </a:lnSpc>
              <a:spcBef>
                <a:spcPts val="0"/>
              </a:spcBef>
              <a:spcAft>
                <a:spcPts val="0"/>
              </a:spcAft>
              <a:buClrTx/>
              <a:buSzPct val="100000"/>
              <a:buFont typeface="Wingdings" charset="2"/>
              <a:buNone/>
              <a:tabLst/>
              <a:defRPr lang="en-US" sz="1200" kern="0" baseline="0" dirty="0" smtClean="0">
                <a:solidFill>
                  <a:schemeClr val="tx1"/>
                </a:solidFill>
                <a:latin typeface="Aptos" panose="020B0004020202020204" pitchFamily="34" charset="0"/>
                <a:ea typeface="+mn-ea"/>
                <a:cs typeface="+mn-cs"/>
              </a:defRPr>
            </a:lvl1pPr>
          </a:lstStyle>
          <a:p>
            <a:pPr marL="0" marR="0" lvl="0" indent="0" algn="l" defTabSz="914400" rtl="0" eaLnBrk="1" fontAlgn="auto" latinLnBrk="0" hangingPunct="1">
              <a:lnSpc>
                <a:spcPts val="1800"/>
              </a:lnSpc>
              <a:spcBef>
                <a:spcPts val="0"/>
              </a:spcBef>
              <a:spcAft>
                <a:spcPts val="600"/>
              </a:spcAft>
              <a:buClrTx/>
              <a:buSzPct val="100000"/>
              <a:buFont typeface="Wingdings" charset="2"/>
              <a:buNone/>
              <a:tabLst/>
              <a:defRPr/>
            </a:pPr>
            <a:r>
              <a:rPr lang="en-GB" noProof="0"/>
              <a:t>Analyst Name, Title Industry</a:t>
            </a:r>
          </a:p>
        </p:txBody>
      </p:sp>
      <p:sp>
        <p:nvSpPr>
          <p:cNvPr id="33" name="Text Placeholder 4">
            <a:extLst>
              <a:ext uri="{FF2B5EF4-FFF2-40B4-BE49-F238E27FC236}">
                <a16:creationId xmlns:a16="http://schemas.microsoft.com/office/drawing/2014/main" id="{E040C787-90B3-0744-B2AC-BDBEEBB7EBD7}"/>
              </a:ext>
            </a:extLst>
          </p:cNvPr>
          <p:cNvSpPr>
            <a:spLocks noGrp="1"/>
          </p:cNvSpPr>
          <p:nvPr>
            <p:ph type="body" sz="quarter" idx="100" hasCustomPrompt="1"/>
          </p:nvPr>
        </p:nvSpPr>
        <p:spPr>
          <a:xfrm>
            <a:off x="5563925" y="2760388"/>
            <a:ext cx="3262097" cy="153888"/>
          </a:xfrm>
          <a:prstGeom prst="rect">
            <a:avLst/>
          </a:prstGeom>
        </p:spPr>
        <p:txBody>
          <a:bodyPr>
            <a:noAutofit/>
          </a:bodyPr>
          <a:lstStyle>
            <a:lvl1pPr>
              <a:lnSpc>
                <a:spcPts val="1200"/>
              </a:lnSpc>
              <a:spcAft>
                <a:spcPts val="0"/>
              </a:spcAft>
              <a:defRPr sz="900">
                <a:solidFill>
                  <a:schemeClr val="tx1"/>
                </a:solidFill>
                <a:latin typeface="Aptos" panose="020B0004020202020204" pitchFamily="34" charset="0"/>
              </a:defRPr>
            </a:lvl1pPr>
          </a:lstStyle>
          <a:p>
            <a:pPr lvl="0"/>
            <a:r>
              <a:rPr lang="en-GB" noProof="0"/>
              <a:t>Email address</a:t>
            </a:r>
          </a:p>
        </p:txBody>
      </p:sp>
      <p:sp>
        <p:nvSpPr>
          <p:cNvPr id="34" name="Text Placeholder 4">
            <a:extLst>
              <a:ext uri="{FF2B5EF4-FFF2-40B4-BE49-F238E27FC236}">
                <a16:creationId xmlns:a16="http://schemas.microsoft.com/office/drawing/2014/main" id="{B62C4444-A4A1-764D-8FB0-B1BA19647027}"/>
              </a:ext>
            </a:extLst>
          </p:cNvPr>
          <p:cNvSpPr>
            <a:spLocks noGrp="1"/>
          </p:cNvSpPr>
          <p:nvPr>
            <p:ph type="body" sz="quarter" idx="101" hasCustomPrompt="1"/>
          </p:nvPr>
        </p:nvSpPr>
        <p:spPr>
          <a:xfrm>
            <a:off x="5563925" y="2923584"/>
            <a:ext cx="3262097" cy="153888"/>
          </a:xfrm>
          <a:prstGeom prst="rect">
            <a:avLst/>
          </a:prstGeom>
        </p:spPr>
        <p:txBody>
          <a:bodyPr>
            <a:noAutofit/>
          </a:bodyPr>
          <a:lstStyle>
            <a:lvl1pPr>
              <a:lnSpc>
                <a:spcPts val="1200"/>
              </a:lnSpc>
              <a:spcAft>
                <a:spcPts val="0"/>
              </a:spcAft>
              <a:defRPr sz="900">
                <a:solidFill>
                  <a:schemeClr val="tx1"/>
                </a:solidFill>
                <a:latin typeface="Aptos" panose="020B0004020202020204" pitchFamily="34" charset="0"/>
              </a:defRPr>
            </a:lvl1pPr>
          </a:lstStyle>
          <a:p>
            <a:pPr lvl="0"/>
            <a:r>
              <a:rPr lang="en-GB" noProof="0"/>
              <a:t>Linkedin Profile</a:t>
            </a:r>
          </a:p>
        </p:txBody>
      </p:sp>
      <p:sp>
        <p:nvSpPr>
          <p:cNvPr id="35" name="Text Placeholder 4">
            <a:extLst>
              <a:ext uri="{FF2B5EF4-FFF2-40B4-BE49-F238E27FC236}">
                <a16:creationId xmlns:a16="http://schemas.microsoft.com/office/drawing/2014/main" id="{4BFA62BE-2477-F544-8CCE-FE0EF163514D}"/>
              </a:ext>
            </a:extLst>
          </p:cNvPr>
          <p:cNvSpPr>
            <a:spLocks noGrp="1"/>
          </p:cNvSpPr>
          <p:nvPr>
            <p:ph type="body" sz="quarter" idx="102" hasCustomPrompt="1"/>
          </p:nvPr>
        </p:nvSpPr>
        <p:spPr>
          <a:xfrm>
            <a:off x="5563926" y="3082485"/>
            <a:ext cx="3262096" cy="153888"/>
          </a:xfrm>
          <a:prstGeom prst="rect">
            <a:avLst/>
          </a:prstGeom>
        </p:spPr>
        <p:txBody>
          <a:bodyPr>
            <a:noAutofit/>
          </a:bodyPr>
          <a:lstStyle>
            <a:lvl1pPr>
              <a:lnSpc>
                <a:spcPts val="1200"/>
              </a:lnSpc>
              <a:spcAft>
                <a:spcPts val="0"/>
              </a:spcAft>
              <a:defRPr sz="900">
                <a:solidFill>
                  <a:schemeClr val="tx1"/>
                </a:solidFill>
                <a:latin typeface="Aptos" panose="020B0004020202020204" pitchFamily="34" charset="0"/>
              </a:defRPr>
            </a:lvl1pPr>
          </a:lstStyle>
          <a:p>
            <a:pPr lvl="0"/>
            <a:r>
              <a:rPr lang="en-GB" noProof="0"/>
              <a:t>Twitter profile</a:t>
            </a:r>
          </a:p>
        </p:txBody>
      </p:sp>
      <p:sp>
        <p:nvSpPr>
          <p:cNvPr id="36" name="Picture Placeholder 8">
            <a:extLst>
              <a:ext uri="{FF2B5EF4-FFF2-40B4-BE49-F238E27FC236}">
                <a16:creationId xmlns:a16="http://schemas.microsoft.com/office/drawing/2014/main" id="{FE1606F7-0C8F-5A45-BEBB-C88580F58373}"/>
              </a:ext>
            </a:extLst>
          </p:cNvPr>
          <p:cNvSpPr>
            <a:spLocks noGrp="1"/>
          </p:cNvSpPr>
          <p:nvPr>
            <p:ph type="pic" sz="quarter" idx="103" hasCustomPrompt="1"/>
          </p:nvPr>
        </p:nvSpPr>
        <p:spPr>
          <a:xfrm>
            <a:off x="5400731" y="2759999"/>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solidFill>
                  <a:schemeClr val="tx1"/>
                </a:solidFill>
                <a:latin typeface="Aptos" panose="020B0004020202020204" pitchFamily="34" charset="0"/>
              </a:defRPr>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GB" noProof="0"/>
              <a:t>Add icon</a:t>
            </a:r>
          </a:p>
          <a:p>
            <a:endParaRPr lang="en-GB" noProof="0"/>
          </a:p>
        </p:txBody>
      </p:sp>
      <p:sp>
        <p:nvSpPr>
          <p:cNvPr id="37" name="Picture Placeholder 8">
            <a:extLst>
              <a:ext uri="{FF2B5EF4-FFF2-40B4-BE49-F238E27FC236}">
                <a16:creationId xmlns:a16="http://schemas.microsoft.com/office/drawing/2014/main" id="{C5561EAF-FE45-9A4F-A05D-94B40F55D27A}"/>
              </a:ext>
            </a:extLst>
          </p:cNvPr>
          <p:cNvSpPr>
            <a:spLocks noGrp="1"/>
          </p:cNvSpPr>
          <p:nvPr>
            <p:ph type="pic" sz="quarter" idx="104" hasCustomPrompt="1"/>
          </p:nvPr>
        </p:nvSpPr>
        <p:spPr>
          <a:xfrm>
            <a:off x="5400731" y="2920214"/>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solidFill>
                  <a:schemeClr val="tx1"/>
                </a:solidFill>
                <a:latin typeface="Aptos" panose="020B0004020202020204" pitchFamily="34" charset="0"/>
              </a:defRPr>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GB" noProof="0"/>
              <a:t>Add icon</a:t>
            </a:r>
          </a:p>
          <a:p>
            <a:endParaRPr lang="en-GB" noProof="0"/>
          </a:p>
        </p:txBody>
      </p:sp>
      <p:sp>
        <p:nvSpPr>
          <p:cNvPr id="38" name="Picture Placeholder 8">
            <a:extLst>
              <a:ext uri="{FF2B5EF4-FFF2-40B4-BE49-F238E27FC236}">
                <a16:creationId xmlns:a16="http://schemas.microsoft.com/office/drawing/2014/main" id="{52E2FF35-D5E9-B44C-8A86-4256A5A027EF}"/>
              </a:ext>
            </a:extLst>
          </p:cNvPr>
          <p:cNvSpPr>
            <a:spLocks noGrp="1"/>
          </p:cNvSpPr>
          <p:nvPr>
            <p:ph type="pic" sz="quarter" idx="105" hasCustomPrompt="1"/>
          </p:nvPr>
        </p:nvSpPr>
        <p:spPr>
          <a:xfrm>
            <a:off x="5400731" y="3080429"/>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solidFill>
                  <a:schemeClr val="tx1"/>
                </a:solidFill>
                <a:latin typeface="Aptos" panose="020B0004020202020204" pitchFamily="34" charset="0"/>
              </a:defRPr>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GB" noProof="0"/>
              <a:t>Add icon</a:t>
            </a:r>
          </a:p>
          <a:p>
            <a:endParaRPr lang="en-GB" noProof="0"/>
          </a:p>
        </p:txBody>
      </p:sp>
      <p:sp>
        <p:nvSpPr>
          <p:cNvPr id="39" name="Picture Placeholder 5">
            <a:extLst>
              <a:ext uri="{FF2B5EF4-FFF2-40B4-BE49-F238E27FC236}">
                <a16:creationId xmlns:a16="http://schemas.microsoft.com/office/drawing/2014/main" id="{45B98536-DECA-6B4F-B9D2-A6988F45E798}"/>
              </a:ext>
            </a:extLst>
          </p:cNvPr>
          <p:cNvSpPr>
            <a:spLocks noGrp="1"/>
          </p:cNvSpPr>
          <p:nvPr>
            <p:ph type="pic" sz="quarter" idx="106"/>
          </p:nvPr>
        </p:nvSpPr>
        <p:spPr>
          <a:xfrm>
            <a:off x="4647686" y="3407779"/>
            <a:ext cx="640080" cy="640080"/>
          </a:xfrm>
          <a:prstGeom prst="rect">
            <a:avLst/>
          </a:prstGeom>
        </p:spPr>
        <p:txBody>
          <a:bodyPr anchor="ctr">
            <a:noAutofit/>
          </a:bodyPr>
          <a:lstStyle>
            <a:lvl1pPr algn="ctr">
              <a:defRPr sz="900">
                <a:solidFill>
                  <a:schemeClr val="tx1"/>
                </a:solidFill>
                <a:latin typeface="Aptos" panose="020B0004020202020204" pitchFamily="34" charset="0"/>
              </a:defRPr>
            </a:lvl1pPr>
          </a:lstStyle>
          <a:p>
            <a:r>
              <a:rPr lang="en-US" noProof="0"/>
              <a:t>Click icon to add picture</a:t>
            </a:r>
            <a:endParaRPr lang="en-GB" noProof="0"/>
          </a:p>
        </p:txBody>
      </p:sp>
      <p:sp>
        <p:nvSpPr>
          <p:cNvPr id="40" name="Text Placeholder 2">
            <a:extLst>
              <a:ext uri="{FF2B5EF4-FFF2-40B4-BE49-F238E27FC236}">
                <a16:creationId xmlns:a16="http://schemas.microsoft.com/office/drawing/2014/main" id="{02CFF741-E07A-C147-9143-D26288584290}"/>
              </a:ext>
            </a:extLst>
          </p:cNvPr>
          <p:cNvSpPr>
            <a:spLocks noGrp="1"/>
          </p:cNvSpPr>
          <p:nvPr>
            <p:ph type="body" sz="quarter" idx="107" hasCustomPrompt="1"/>
          </p:nvPr>
        </p:nvSpPr>
        <p:spPr>
          <a:xfrm>
            <a:off x="5400731" y="3407779"/>
            <a:ext cx="3429000" cy="228600"/>
          </a:xfrm>
          <a:prstGeom prst="rect">
            <a:avLst/>
          </a:prstGeom>
        </p:spPr>
        <p:txBody>
          <a:bodyPr anchor="t" anchorCtr="0">
            <a:noAutofit/>
          </a:bodyPr>
          <a:lstStyle>
            <a:lvl1pPr marL="0" marR="0" indent="0" algn="l" defTabSz="914400" rtl="0" eaLnBrk="1" fontAlgn="auto" latinLnBrk="0" hangingPunct="1">
              <a:lnSpc>
                <a:spcPts val="1500"/>
              </a:lnSpc>
              <a:spcBef>
                <a:spcPts val="0"/>
              </a:spcBef>
              <a:spcAft>
                <a:spcPts val="0"/>
              </a:spcAft>
              <a:buClrTx/>
              <a:buSzPct val="100000"/>
              <a:buFont typeface="Wingdings" charset="2"/>
              <a:buNone/>
              <a:tabLst/>
              <a:defRPr lang="en-US" sz="1200" kern="0" baseline="0" dirty="0" smtClean="0">
                <a:solidFill>
                  <a:schemeClr val="tx1"/>
                </a:solidFill>
                <a:latin typeface="Aptos" panose="020B0004020202020204" pitchFamily="34" charset="0"/>
                <a:ea typeface="+mn-ea"/>
                <a:cs typeface="+mn-cs"/>
              </a:defRPr>
            </a:lvl1pPr>
          </a:lstStyle>
          <a:p>
            <a:pPr marL="0" marR="0" lvl="0" indent="0" algn="l" defTabSz="914400" rtl="0" eaLnBrk="1" fontAlgn="auto" latinLnBrk="0" hangingPunct="1">
              <a:lnSpc>
                <a:spcPts val="1800"/>
              </a:lnSpc>
              <a:spcBef>
                <a:spcPts val="0"/>
              </a:spcBef>
              <a:spcAft>
                <a:spcPts val="600"/>
              </a:spcAft>
              <a:buClrTx/>
              <a:buSzPct val="100000"/>
              <a:buFont typeface="Wingdings" charset="2"/>
              <a:buNone/>
              <a:tabLst/>
              <a:defRPr/>
            </a:pPr>
            <a:r>
              <a:rPr lang="en-GB" noProof="0"/>
              <a:t>Analyst Name, Title Industry</a:t>
            </a:r>
          </a:p>
        </p:txBody>
      </p:sp>
      <p:sp>
        <p:nvSpPr>
          <p:cNvPr id="41" name="Text Placeholder 4">
            <a:extLst>
              <a:ext uri="{FF2B5EF4-FFF2-40B4-BE49-F238E27FC236}">
                <a16:creationId xmlns:a16="http://schemas.microsoft.com/office/drawing/2014/main" id="{5DDBA37E-A816-EF4F-A5C6-041792AE9EB7}"/>
              </a:ext>
            </a:extLst>
          </p:cNvPr>
          <p:cNvSpPr>
            <a:spLocks noGrp="1"/>
          </p:cNvSpPr>
          <p:nvPr>
            <p:ph type="body" sz="quarter" idx="108" hasCustomPrompt="1"/>
          </p:nvPr>
        </p:nvSpPr>
        <p:spPr>
          <a:xfrm>
            <a:off x="5563925" y="3696431"/>
            <a:ext cx="3262097" cy="153888"/>
          </a:xfrm>
          <a:prstGeom prst="rect">
            <a:avLst/>
          </a:prstGeom>
        </p:spPr>
        <p:txBody>
          <a:bodyPr>
            <a:noAutofit/>
          </a:bodyPr>
          <a:lstStyle>
            <a:lvl1pPr>
              <a:lnSpc>
                <a:spcPts val="1200"/>
              </a:lnSpc>
              <a:spcAft>
                <a:spcPts val="0"/>
              </a:spcAft>
              <a:defRPr sz="900">
                <a:solidFill>
                  <a:schemeClr val="tx1"/>
                </a:solidFill>
                <a:latin typeface="Aptos" panose="020B0004020202020204" pitchFamily="34" charset="0"/>
              </a:defRPr>
            </a:lvl1pPr>
          </a:lstStyle>
          <a:p>
            <a:pPr lvl="0"/>
            <a:r>
              <a:rPr lang="en-GB" noProof="0"/>
              <a:t>Email address</a:t>
            </a:r>
          </a:p>
        </p:txBody>
      </p:sp>
      <p:sp>
        <p:nvSpPr>
          <p:cNvPr id="42" name="Text Placeholder 4">
            <a:extLst>
              <a:ext uri="{FF2B5EF4-FFF2-40B4-BE49-F238E27FC236}">
                <a16:creationId xmlns:a16="http://schemas.microsoft.com/office/drawing/2014/main" id="{559BCC3A-82FE-0A48-A64A-CDBF11E047CE}"/>
              </a:ext>
            </a:extLst>
          </p:cNvPr>
          <p:cNvSpPr>
            <a:spLocks noGrp="1"/>
          </p:cNvSpPr>
          <p:nvPr>
            <p:ph type="body" sz="quarter" idx="109" hasCustomPrompt="1"/>
          </p:nvPr>
        </p:nvSpPr>
        <p:spPr>
          <a:xfrm>
            <a:off x="5563925" y="3859627"/>
            <a:ext cx="3262097" cy="153888"/>
          </a:xfrm>
          <a:prstGeom prst="rect">
            <a:avLst/>
          </a:prstGeom>
        </p:spPr>
        <p:txBody>
          <a:bodyPr>
            <a:noAutofit/>
          </a:bodyPr>
          <a:lstStyle>
            <a:lvl1pPr>
              <a:lnSpc>
                <a:spcPts val="1200"/>
              </a:lnSpc>
              <a:spcAft>
                <a:spcPts val="0"/>
              </a:spcAft>
              <a:defRPr sz="900">
                <a:solidFill>
                  <a:schemeClr val="tx1"/>
                </a:solidFill>
                <a:latin typeface="Aptos" panose="020B0004020202020204" pitchFamily="34" charset="0"/>
              </a:defRPr>
            </a:lvl1pPr>
          </a:lstStyle>
          <a:p>
            <a:pPr lvl="0"/>
            <a:r>
              <a:rPr lang="en-GB" noProof="0"/>
              <a:t>Linkedin Profile</a:t>
            </a:r>
          </a:p>
        </p:txBody>
      </p:sp>
      <p:sp>
        <p:nvSpPr>
          <p:cNvPr id="43" name="Text Placeholder 4">
            <a:extLst>
              <a:ext uri="{FF2B5EF4-FFF2-40B4-BE49-F238E27FC236}">
                <a16:creationId xmlns:a16="http://schemas.microsoft.com/office/drawing/2014/main" id="{D00FA5AC-C6D8-B14C-B15A-FD4327F556BD}"/>
              </a:ext>
            </a:extLst>
          </p:cNvPr>
          <p:cNvSpPr>
            <a:spLocks noGrp="1"/>
          </p:cNvSpPr>
          <p:nvPr>
            <p:ph type="body" sz="quarter" idx="110" hasCustomPrompt="1"/>
          </p:nvPr>
        </p:nvSpPr>
        <p:spPr>
          <a:xfrm>
            <a:off x="5563926" y="4018528"/>
            <a:ext cx="3262096" cy="153888"/>
          </a:xfrm>
          <a:prstGeom prst="rect">
            <a:avLst/>
          </a:prstGeom>
        </p:spPr>
        <p:txBody>
          <a:bodyPr>
            <a:noAutofit/>
          </a:bodyPr>
          <a:lstStyle>
            <a:lvl1pPr>
              <a:lnSpc>
                <a:spcPts val="1200"/>
              </a:lnSpc>
              <a:spcAft>
                <a:spcPts val="0"/>
              </a:spcAft>
              <a:defRPr sz="900">
                <a:solidFill>
                  <a:schemeClr val="tx1"/>
                </a:solidFill>
                <a:latin typeface="Aptos" panose="020B0004020202020204" pitchFamily="34" charset="0"/>
              </a:defRPr>
            </a:lvl1pPr>
          </a:lstStyle>
          <a:p>
            <a:pPr lvl="0"/>
            <a:r>
              <a:rPr lang="en-GB" noProof="0"/>
              <a:t>Twitter profile</a:t>
            </a:r>
          </a:p>
        </p:txBody>
      </p:sp>
      <p:sp>
        <p:nvSpPr>
          <p:cNvPr id="44" name="Picture Placeholder 8">
            <a:extLst>
              <a:ext uri="{FF2B5EF4-FFF2-40B4-BE49-F238E27FC236}">
                <a16:creationId xmlns:a16="http://schemas.microsoft.com/office/drawing/2014/main" id="{4D30AB1D-6EE4-FE42-B775-F67E6B4ABD5F}"/>
              </a:ext>
            </a:extLst>
          </p:cNvPr>
          <p:cNvSpPr>
            <a:spLocks noGrp="1"/>
          </p:cNvSpPr>
          <p:nvPr>
            <p:ph type="pic" sz="quarter" idx="111" hasCustomPrompt="1"/>
          </p:nvPr>
        </p:nvSpPr>
        <p:spPr>
          <a:xfrm>
            <a:off x="5400731" y="3696042"/>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solidFill>
                  <a:schemeClr val="tx1"/>
                </a:solidFill>
                <a:latin typeface="Aptos" panose="020B0004020202020204" pitchFamily="34" charset="0"/>
              </a:defRPr>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GB" noProof="0"/>
              <a:t>Add icon</a:t>
            </a:r>
          </a:p>
          <a:p>
            <a:endParaRPr lang="en-GB" noProof="0"/>
          </a:p>
        </p:txBody>
      </p:sp>
      <p:sp>
        <p:nvSpPr>
          <p:cNvPr id="45" name="Picture Placeholder 8">
            <a:extLst>
              <a:ext uri="{FF2B5EF4-FFF2-40B4-BE49-F238E27FC236}">
                <a16:creationId xmlns:a16="http://schemas.microsoft.com/office/drawing/2014/main" id="{8E2E8E5A-3CB9-624D-99D8-CE0E346A7168}"/>
              </a:ext>
            </a:extLst>
          </p:cNvPr>
          <p:cNvSpPr>
            <a:spLocks noGrp="1"/>
          </p:cNvSpPr>
          <p:nvPr>
            <p:ph type="pic" sz="quarter" idx="112" hasCustomPrompt="1"/>
          </p:nvPr>
        </p:nvSpPr>
        <p:spPr>
          <a:xfrm>
            <a:off x="5400731" y="3856257"/>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solidFill>
                  <a:schemeClr val="tx1"/>
                </a:solidFill>
                <a:latin typeface="Aptos" panose="020B0004020202020204" pitchFamily="34" charset="0"/>
              </a:defRPr>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GB" noProof="0"/>
              <a:t>Add icon</a:t>
            </a:r>
          </a:p>
          <a:p>
            <a:endParaRPr lang="en-GB" noProof="0"/>
          </a:p>
        </p:txBody>
      </p:sp>
      <p:sp>
        <p:nvSpPr>
          <p:cNvPr id="46" name="Picture Placeholder 8">
            <a:extLst>
              <a:ext uri="{FF2B5EF4-FFF2-40B4-BE49-F238E27FC236}">
                <a16:creationId xmlns:a16="http://schemas.microsoft.com/office/drawing/2014/main" id="{9AC50346-E960-3F43-8D38-814A94B80D53}"/>
              </a:ext>
            </a:extLst>
          </p:cNvPr>
          <p:cNvSpPr>
            <a:spLocks noGrp="1"/>
          </p:cNvSpPr>
          <p:nvPr>
            <p:ph type="pic" sz="quarter" idx="113" hasCustomPrompt="1"/>
          </p:nvPr>
        </p:nvSpPr>
        <p:spPr>
          <a:xfrm>
            <a:off x="5400731" y="4016472"/>
            <a:ext cx="155575" cy="155448"/>
          </a:xfrm>
          <a:prstGeom prst="rect">
            <a:avLst/>
          </a:prstGeom>
        </p:spPr>
        <p:txBody>
          <a:bodyPr>
            <a:noAutofit/>
          </a:bodyPr>
          <a:lstStyle>
            <a:lvl1pPr marL="0" marR="0" indent="0" algn="l" defTabSz="914400" rtl="0" eaLnBrk="1" fontAlgn="auto" latinLnBrk="0" hangingPunct="1">
              <a:lnSpc>
                <a:spcPts val="500"/>
              </a:lnSpc>
              <a:spcBef>
                <a:spcPts val="0"/>
              </a:spcBef>
              <a:spcAft>
                <a:spcPts val="0"/>
              </a:spcAft>
              <a:buClrTx/>
              <a:buSzPct val="100000"/>
              <a:buFont typeface="Wingdings" charset="2"/>
              <a:buNone/>
              <a:tabLst/>
              <a:defRPr sz="500">
                <a:solidFill>
                  <a:schemeClr val="tx1"/>
                </a:solidFill>
                <a:latin typeface="Aptos" panose="020B0004020202020204" pitchFamily="34" charset="0"/>
              </a:defRPr>
            </a:lvl1pPr>
          </a:lstStyle>
          <a:p>
            <a:pPr marL="0" marR="0" lvl="0" indent="0" algn="l" defTabSz="914400" rtl="0" eaLnBrk="1" fontAlgn="auto" latinLnBrk="0" hangingPunct="1">
              <a:lnSpc>
                <a:spcPct val="100000"/>
              </a:lnSpc>
              <a:spcBef>
                <a:spcPts val="0"/>
              </a:spcBef>
              <a:spcAft>
                <a:spcPts val="600"/>
              </a:spcAft>
              <a:buClrTx/>
              <a:buSzPct val="100000"/>
              <a:buFont typeface="Wingdings" charset="2"/>
              <a:buNone/>
              <a:tabLst/>
              <a:defRPr/>
            </a:pPr>
            <a:r>
              <a:rPr lang="en-GB" noProof="0"/>
              <a:t>Add icon</a:t>
            </a:r>
          </a:p>
          <a:p>
            <a:endParaRPr lang="en-GB" noProof="0"/>
          </a:p>
        </p:txBody>
      </p:sp>
      <p:sp>
        <p:nvSpPr>
          <p:cNvPr id="2" name="Slide Number Placeholder 5">
            <a:extLst>
              <a:ext uri="{FF2B5EF4-FFF2-40B4-BE49-F238E27FC236}">
                <a16:creationId xmlns:a16="http://schemas.microsoft.com/office/drawing/2014/main" id="{7520C6E0-E0A1-8C9B-68D9-72E46C20DAF7}"/>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noProof="0" smtClean="0"/>
              <a:pPr/>
              <a:t>‹#›</a:t>
            </a:fld>
            <a:endParaRPr lang="en-GB" noProof="0"/>
          </a:p>
        </p:txBody>
      </p:sp>
    </p:spTree>
    <p:extLst>
      <p:ext uri="{BB962C8B-B14F-4D97-AF65-F5344CB8AC3E}">
        <p14:creationId xmlns:p14="http://schemas.microsoft.com/office/powerpoint/2010/main" val="59422575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userDrawn="1">
  <p:cSld name="1:1 Col Image Left - Slate">
    <p:bg>
      <p:bgPr>
        <a:solidFill>
          <a:schemeClr val="accent3"/>
        </a:solidFill>
        <a:effectLst/>
      </p:bgPr>
    </p:bg>
    <p:spTree>
      <p:nvGrpSpPr>
        <p:cNvPr id="1" name=""/>
        <p:cNvGrpSpPr/>
        <p:nvPr/>
      </p:nvGrpSpPr>
      <p:grpSpPr>
        <a:xfrm>
          <a:off x="0" y="0"/>
          <a:ext cx="0" cy="0"/>
          <a:chOff x="0" y="0"/>
          <a:chExt cx="0" cy="0"/>
        </a:xfrm>
      </p:grpSpPr>
      <p:sp>
        <p:nvSpPr>
          <p:cNvPr id="2" name="Round Single Corner Rectangle 1">
            <a:extLst>
              <a:ext uri="{FF2B5EF4-FFF2-40B4-BE49-F238E27FC236}">
                <a16:creationId xmlns:a16="http://schemas.microsoft.com/office/drawing/2014/main" id="{8E739F3D-5CA7-DDD1-2159-D896381F492A}"/>
              </a:ext>
            </a:extLst>
          </p:cNvPr>
          <p:cNvSpPr/>
          <p:nvPr userDrawn="1"/>
        </p:nvSpPr>
        <p:spPr>
          <a:xfrm>
            <a:off x="0" y="0"/>
            <a:ext cx="3044952" cy="5143500"/>
          </a:xfrm>
          <a:prstGeom prst="round1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latin typeface="Aptos" panose="020B0004020202020204" pitchFamily="34" charset="0"/>
            </a:endParaRPr>
          </a:p>
        </p:txBody>
      </p:sp>
      <p:sp>
        <p:nvSpPr>
          <p:cNvPr id="10" name="Subtitle 2">
            <a:extLst>
              <a:ext uri="{FF2B5EF4-FFF2-40B4-BE49-F238E27FC236}">
                <a16:creationId xmlns:a16="http://schemas.microsoft.com/office/drawing/2014/main" id="{E86AABE8-12D9-4621-8A27-411F087750C1}"/>
              </a:ext>
            </a:extLst>
          </p:cNvPr>
          <p:cNvSpPr>
            <a:spLocks noGrp="1"/>
          </p:cNvSpPr>
          <p:nvPr>
            <p:ph type="body" sz="quarter" idx="17" hasCustomPrompt="1"/>
          </p:nvPr>
        </p:nvSpPr>
        <p:spPr>
          <a:xfrm>
            <a:off x="301752" y="457200"/>
            <a:ext cx="2377440" cy="1645920"/>
          </a:xfrm>
          <a:noFill/>
          <a:ln>
            <a:noFill/>
          </a:ln>
        </p:spPr>
        <p:txBody>
          <a:bodyPr lIns="0" tIns="0" rIns="0" bIns="0" anchor="t"/>
          <a:lstStyle>
            <a:lvl1pPr>
              <a:defRPr sz="2400">
                <a:solidFill>
                  <a:schemeClr val="tx1"/>
                </a:solidFill>
                <a:latin typeface="Aptos" panose="020B0004020202020204" pitchFamily="34" charset="0"/>
              </a:defRPr>
            </a:lvl1pPr>
          </a:lstStyle>
          <a:p>
            <a:pPr lvl="0"/>
            <a:r>
              <a:rPr lang="en-GB" noProof="0"/>
              <a:t>Click to add slide title</a:t>
            </a:r>
          </a:p>
        </p:txBody>
      </p:sp>
      <p:sp>
        <p:nvSpPr>
          <p:cNvPr id="9" name="Text Placeholder 1">
            <a:extLst>
              <a:ext uri="{FF2B5EF4-FFF2-40B4-BE49-F238E27FC236}">
                <a16:creationId xmlns:a16="http://schemas.microsoft.com/office/drawing/2014/main" id="{ED247B18-E71B-4F64-8C46-E43AC1B68EA3}"/>
              </a:ext>
            </a:extLst>
          </p:cNvPr>
          <p:cNvSpPr>
            <a:spLocks noGrp="1"/>
          </p:cNvSpPr>
          <p:nvPr>
            <p:ph type="body" sz="quarter" idx="16" hasCustomPrompt="1"/>
          </p:nvPr>
        </p:nvSpPr>
        <p:spPr>
          <a:xfrm>
            <a:off x="301752" y="2286000"/>
            <a:ext cx="2377440" cy="2286000"/>
          </a:xfrm>
          <a:prstGeom prst="rect">
            <a:avLst/>
          </a:prstGeom>
        </p:spPr>
        <p:txBody>
          <a:bodyPr>
            <a:noAutofit/>
          </a:bodyPr>
          <a:lstStyle>
            <a:lvl1pPr>
              <a:lnSpc>
                <a:spcPct val="100000"/>
              </a:lnSpc>
              <a:defRPr lang="en-US" sz="1600" kern="0" baseline="0" dirty="0">
                <a:solidFill>
                  <a:schemeClr val="tx1"/>
                </a:solidFill>
                <a:latin typeface="Aptos" panose="020B0004020202020204" pitchFamily="34"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ts val="2000"/>
              </a:lnSpc>
              <a:spcBef>
                <a:spcPts val="0"/>
              </a:spcBef>
              <a:spcAft>
                <a:spcPts val="1000"/>
              </a:spcAft>
              <a:buClrTx/>
              <a:buSzPct val="100000"/>
              <a:buFont typeface="Wingdings" charset="2"/>
              <a:buNone/>
              <a:tabLst/>
            </a:pPr>
            <a:r>
              <a:rPr lang="en-GB" noProof="0"/>
              <a:t>Click to add text</a:t>
            </a:r>
          </a:p>
        </p:txBody>
      </p:sp>
      <p:sp>
        <p:nvSpPr>
          <p:cNvPr id="7" name="Content Placeholder 1">
            <a:extLst>
              <a:ext uri="{FF2B5EF4-FFF2-40B4-BE49-F238E27FC236}">
                <a16:creationId xmlns:a16="http://schemas.microsoft.com/office/drawing/2014/main" id="{128EC866-7F71-4C74-AE1F-667D8891A6DF}"/>
              </a:ext>
            </a:extLst>
          </p:cNvPr>
          <p:cNvSpPr>
            <a:spLocks noGrp="1"/>
          </p:cNvSpPr>
          <p:nvPr>
            <p:ph sz="quarter" idx="13" hasCustomPrompt="1"/>
          </p:nvPr>
        </p:nvSpPr>
        <p:spPr>
          <a:xfrm>
            <a:off x="3383280" y="457200"/>
            <a:ext cx="2377440" cy="4114800"/>
          </a:xfrm>
        </p:spPr>
        <p:txBody>
          <a:bodyPr anchor="ctr"/>
          <a:lstStyle>
            <a:lvl1pPr>
              <a:defRPr>
                <a:latin typeface="Aptos" panose="020B0004020202020204" pitchFamily="34" charset="0"/>
              </a:defRPr>
            </a:lvl1pPr>
            <a:lvl2pPr>
              <a:defRPr>
                <a:solidFill>
                  <a:schemeClr val="tx1"/>
                </a:solidFill>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GB" noProof="0"/>
              <a:t>Click to add text or click icon to insert image, chart or table</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11" name="Picture 10">
            <a:extLst>
              <a:ext uri="{FF2B5EF4-FFF2-40B4-BE49-F238E27FC236}">
                <a16:creationId xmlns:a16="http://schemas.microsoft.com/office/drawing/2014/main" id="{6E5F707F-AC36-757C-D6AB-809564CC4355}"/>
              </a:ext>
            </a:extLst>
          </p:cNvPr>
          <p:cNvPicPr>
            <a:picLocks noChangeAspect="1"/>
          </p:cNvPicPr>
          <p:nvPr userDrawn="1"/>
        </p:nvPicPr>
        <p:blipFill>
          <a:blip r:embed="rId2"/>
          <a:srcRect/>
          <a:stretch/>
        </p:blipFill>
        <p:spPr>
          <a:xfrm>
            <a:off x="0" y="4667250"/>
            <a:ext cx="9144000" cy="476250"/>
          </a:xfrm>
          <a:prstGeom prst="rect">
            <a:avLst/>
          </a:prstGeom>
        </p:spPr>
      </p:pic>
      <p:pic>
        <p:nvPicPr>
          <p:cNvPr id="12" name="Picture 11" descr="A close-up of a person's face&#10;&#10;Description automatically generated">
            <a:extLst>
              <a:ext uri="{FF2B5EF4-FFF2-40B4-BE49-F238E27FC236}">
                <a16:creationId xmlns:a16="http://schemas.microsoft.com/office/drawing/2014/main" id="{B3FFFAF3-35EA-FA3A-A3C8-CFED8239DB8B}"/>
              </a:ext>
            </a:extLst>
          </p:cNvPr>
          <p:cNvPicPr>
            <a:picLocks noChangeAspect="1"/>
          </p:cNvPicPr>
          <p:nvPr userDrawn="1"/>
        </p:nvPicPr>
        <p:blipFill>
          <a:blip r:embed="rId3"/>
          <a:stretch>
            <a:fillRect/>
          </a:stretch>
        </p:blipFill>
        <p:spPr>
          <a:xfrm>
            <a:off x="205790" y="4917128"/>
            <a:ext cx="777240" cy="150760"/>
          </a:xfrm>
          <a:prstGeom prst="rect">
            <a:avLst/>
          </a:prstGeom>
        </p:spPr>
      </p:pic>
      <p:sp>
        <p:nvSpPr>
          <p:cNvPr id="13" name="TextBox 12">
            <a:extLst>
              <a:ext uri="{FF2B5EF4-FFF2-40B4-BE49-F238E27FC236}">
                <a16:creationId xmlns:a16="http://schemas.microsoft.com/office/drawing/2014/main" id="{A896EA7E-655D-C8FE-102F-4A064A090889}"/>
              </a:ext>
            </a:extLst>
          </p:cNvPr>
          <p:cNvSpPr txBox="1"/>
          <p:nvPr userDrawn="1"/>
        </p:nvSpPr>
        <p:spPr>
          <a:xfrm>
            <a:off x="3978889" y="4974336"/>
            <a:ext cx="1186222" cy="61555"/>
          </a:xfrm>
          <a:prstGeom prst="rect">
            <a:avLst/>
          </a:prstGeom>
          <a:noFill/>
        </p:spPr>
        <p:txBody>
          <a:bodyPr wrap="none" lIns="0" tIns="0" rIns="0" bIns="0" rtlCol="0">
            <a:spAutoFit/>
          </a:bodyPr>
          <a:lstStyle/>
          <a:p>
            <a:pPr algn="ctr"/>
            <a:r>
              <a:rPr lang="en-GB" sz="400" noProof="0">
                <a:solidFill>
                  <a:schemeClr val="bg1">
                    <a:lumMod val="65000"/>
                  </a:schemeClr>
                </a:solidFill>
                <a:effectLst/>
                <a:latin typeface="Aptos" panose="020B0004020202020204" pitchFamily="34" charset="0"/>
              </a:rPr>
              <a:t>© 2024 Euromonitor International. All rights reserved.</a:t>
            </a:r>
            <a:endParaRPr lang="en-GB" sz="400" noProof="0">
              <a:solidFill>
                <a:schemeClr val="bg1">
                  <a:lumMod val="65000"/>
                </a:schemeClr>
              </a:solidFill>
              <a:latin typeface="Aptos" panose="020B0004020202020204" pitchFamily="34" charset="0"/>
            </a:endParaRPr>
          </a:p>
        </p:txBody>
      </p:sp>
      <p:sp>
        <p:nvSpPr>
          <p:cNvPr id="14" name="Slide Number Placeholder 5">
            <a:extLst>
              <a:ext uri="{FF2B5EF4-FFF2-40B4-BE49-F238E27FC236}">
                <a16:creationId xmlns:a16="http://schemas.microsoft.com/office/drawing/2014/main" id="{74AF558F-681E-870B-4726-321AF8D32DC3}"/>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smtClean="0"/>
              <a:pPr/>
              <a:t>‹#›</a:t>
            </a:fld>
            <a:endParaRPr lang="en-GB"/>
          </a:p>
        </p:txBody>
      </p:sp>
      <p:sp>
        <p:nvSpPr>
          <p:cNvPr id="5" name="Picture Placeholder 4">
            <a:extLst>
              <a:ext uri="{FF2B5EF4-FFF2-40B4-BE49-F238E27FC236}">
                <a16:creationId xmlns:a16="http://schemas.microsoft.com/office/drawing/2014/main" id="{05C7E4DD-EC94-C59B-1BF6-78BA0F04D593}"/>
              </a:ext>
            </a:extLst>
          </p:cNvPr>
          <p:cNvSpPr>
            <a:spLocks noGrp="1"/>
          </p:cNvSpPr>
          <p:nvPr>
            <p:ph type="pic" sz="quarter" idx="15" hasCustomPrompt="1"/>
          </p:nvPr>
        </p:nvSpPr>
        <p:spPr>
          <a:xfrm>
            <a:off x="5575548" y="0"/>
            <a:ext cx="3568452" cy="4572000"/>
          </a:xfrm>
          <a:custGeom>
            <a:avLst/>
            <a:gdLst>
              <a:gd name="connsiteX0" fmla="*/ 0 w 3568452"/>
              <a:gd name="connsiteY0" fmla="*/ 0 h 4572000"/>
              <a:gd name="connsiteX1" fmla="*/ 3568452 w 3568452"/>
              <a:gd name="connsiteY1" fmla="*/ 0 h 4572000"/>
              <a:gd name="connsiteX2" fmla="*/ 3568452 w 3568452"/>
              <a:gd name="connsiteY2" fmla="*/ 4572000 h 4572000"/>
              <a:gd name="connsiteX3" fmla="*/ 675903 w 3568452"/>
              <a:gd name="connsiteY3" fmla="*/ 4572000 h 4572000"/>
              <a:gd name="connsiteX4" fmla="*/ 523500 w 3568452"/>
              <a:gd name="connsiteY4" fmla="*/ 4419597 h 4572000"/>
              <a:gd name="connsiteX5" fmla="*/ 523500 w 3568452"/>
              <a:gd name="connsiteY5" fmla="*/ 4572000 h 4572000"/>
              <a:gd name="connsiteX6" fmla="*/ 518928 w 3568452"/>
              <a:gd name="connsiteY6" fmla="*/ 4572000 h 4572000"/>
              <a:gd name="connsiteX7" fmla="*/ 518928 w 3568452"/>
              <a:gd name="connsiteY7" fmla="*/ 518928 h 4572000"/>
              <a:gd name="connsiteX8" fmla="*/ 0 w 3568452"/>
              <a:gd name="connsiteY8" fmla="*/ 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8452" h="4572000">
                <a:moveTo>
                  <a:pt x="0" y="0"/>
                </a:moveTo>
                <a:lnTo>
                  <a:pt x="3568452" y="0"/>
                </a:lnTo>
                <a:lnTo>
                  <a:pt x="3568452" y="4572000"/>
                </a:lnTo>
                <a:lnTo>
                  <a:pt x="675903" y="4572000"/>
                </a:lnTo>
                <a:cubicBezTo>
                  <a:pt x="591733" y="4572000"/>
                  <a:pt x="523500" y="4503767"/>
                  <a:pt x="523500" y="4419597"/>
                </a:cubicBezTo>
                <a:lnTo>
                  <a:pt x="523500" y="4572000"/>
                </a:lnTo>
                <a:lnTo>
                  <a:pt x="518928" y="4572000"/>
                </a:lnTo>
                <a:lnTo>
                  <a:pt x="518928" y="518928"/>
                </a:lnTo>
                <a:cubicBezTo>
                  <a:pt x="518928" y="232332"/>
                  <a:pt x="286596" y="0"/>
                  <a:pt x="0" y="0"/>
                </a:cubicBezTo>
                <a:close/>
              </a:path>
            </a:pathLst>
          </a:custGeom>
          <a:blipFill>
            <a:blip r:embed="rId4"/>
            <a:stretch>
              <a:fillRect/>
            </a:stretch>
          </a:blipFill>
        </p:spPr>
        <p:txBody>
          <a:bodyPr wrap="square" lIns="1005840" tIns="0" rIns="365760" bIns="0" anchor="ctr" anchorCtr="1">
            <a:noAutofit/>
          </a:bodyPr>
          <a:lstStyle>
            <a:lvl1pPr marL="0" marR="0" indent="0" algn="ctr" defTabSz="685800" rtl="0" eaLnBrk="1" fontAlgn="auto" latinLnBrk="0" hangingPunct="1">
              <a:lnSpc>
                <a:spcPts val="1800"/>
              </a:lnSpc>
              <a:spcBef>
                <a:spcPts val="0"/>
              </a:spcBef>
              <a:spcAft>
                <a:spcPts val="600"/>
              </a:spcAft>
              <a:buClrTx/>
              <a:buSzTx/>
              <a:buFontTx/>
              <a:buNone/>
              <a:tabLst/>
              <a:defRPr>
                <a:solidFill>
                  <a:schemeClr val="bg1"/>
                </a:solidFill>
                <a:latin typeface="Aptos" panose="020B0004020202020204" pitchFamily="34" charset="0"/>
              </a:defRPr>
            </a:lvl1pPr>
          </a:lstStyle>
          <a:p>
            <a:pPr marL="0" marR="0" lvl="0" indent="0" algn="l" defTabSz="685800" rtl="0" eaLnBrk="1" fontAlgn="auto" latinLnBrk="0" hangingPunct="1">
              <a:lnSpc>
                <a:spcPts val="1800"/>
              </a:lnSpc>
              <a:spcBef>
                <a:spcPts val="0"/>
              </a:spcBef>
              <a:spcAft>
                <a:spcPts val="600"/>
              </a:spcAft>
              <a:buClrTx/>
              <a:buSzTx/>
              <a:buFontTx/>
              <a:buNone/>
              <a:tabLst/>
              <a:defRPr/>
            </a:pPr>
            <a:r>
              <a:rPr lang="en-GB" noProof="0"/>
              <a:t>Click  icon to insert an image</a:t>
            </a:r>
          </a:p>
        </p:txBody>
      </p:sp>
    </p:spTree>
    <p:extLst>
      <p:ext uri="{BB962C8B-B14F-4D97-AF65-F5344CB8AC3E}">
        <p14:creationId xmlns:p14="http://schemas.microsoft.com/office/powerpoint/2010/main" val="16440696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Chart, 3 Factettes">
    <p:spTree>
      <p:nvGrpSpPr>
        <p:cNvPr id="1" name=""/>
        <p:cNvGrpSpPr/>
        <p:nvPr/>
      </p:nvGrpSpPr>
      <p:grpSpPr>
        <a:xfrm>
          <a:off x="0" y="0"/>
          <a:ext cx="0" cy="0"/>
          <a:chOff x="0" y="0"/>
          <a:chExt cx="0" cy="0"/>
        </a:xfrm>
      </p:grpSpPr>
      <p:sp>
        <p:nvSpPr>
          <p:cNvPr id="26" name="Text Placeholder 3">
            <a:extLst>
              <a:ext uri="{FF2B5EF4-FFF2-40B4-BE49-F238E27FC236}">
                <a16:creationId xmlns:a16="http://schemas.microsoft.com/office/drawing/2014/main" id="{E49C9330-5993-4045-88F4-913C87B5FE9E}"/>
              </a:ext>
            </a:extLst>
          </p:cNvPr>
          <p:cNvSpPr>
            <a:spLocks noGrp="1"/>
          </p:cNvSpPr>
          <p:nvPr>
            <p:ph type="body" sz="quarter" idx="32"/>
          </p:nvPr>
        </p:nvSpPr>
        <p:spPr>
          <a:xfrm>
            <a:off x="6133061" y="4114800"/>
            <a:ext cx="2743200" cy="457200"/>
          </a:xfrm>
        </p:spPr>
        <p:txBody>
          <a:bodyPr vert="horz" lIns="0" tIns="0" rIns="0" bIns="0" rtlCol="0">
            <a:noAutofit/>
          </a:bodyPr>
          <a:lstStyle>
            <a:lvl1pPr algn="l">
              <a:lnSpc>
                <a:spcPct val="100000"/>
              </a:lnSpc>
              <a:spcAft>
                <a:spcPts val="0"/>
              </a:spcAft>
              <a:buFontTx/>
              <a:buNone/>
              <a:defRPr lang="en-GB" cap="none" dirty="0">
                <a:latin typeface="Aptos" panose="020B0004020202020204" pitchFamily="34" charset="0"/>
              </a:defRPr>
            </a:lvl1pPr>
          </a:lstStyle>
          <a:p>
            <a:pPr lvl="0">
              <a:buSzPct val="100000"/>
            </a:pPr>
            <a:r>
              <a:rPr lang="en-GB" noProof="0"/>
              <a:t>Click to edit Master text styles</a:t>
            </a:r>
          </a:p>
        </p:txBody>
      </p:sp>
      <p:sp>
        <p:nvSpPr>
          <p:cNvPr id="20" name="Content Placeholder 4">
            <a:extLst>
              <a:ext uri="{FF2B5EF4-FFF2-40B4-BE49-F238E27FC236}">
                <a16:creationId xmlns:a16="http://schemas.microsoft.com/office/drawing/2014/main" id="{E083330A-AB2F-4543-AE42-B1A5DC6925AF}"/>
              </a:ext>
            </a:extLst>
          </p:cNvPr>
          <p:cNvSpPr>
            <a:spLocks noGrp="1"/>
          </p:cNvSpPr>
          <p:nvPr>
            <p:ph sz="quarter" idx="29" hasCustomPrompt="1"/>
          </p:nvPr>
        </p:nvSpPr>
        <p:spPr>
          <a:xfrm>
            <a:off x="6133061" y="3657600"/>
            <a:ext cx="2743200" cy="457200"/>
          </a:xfrm>
        </p:spPr>
        <p:txBody>
          <a:bodyPr vert="horz" lIns="0" tIns="0" rIns="0" bIns="0" rtlCol="0" anchor="ctr" anchorCtr="0">
            <a:noAutofit/>
          </a:bodyPr>
          <a:lstStyle>
            <a:lvl1pPr algn="ctr">
              <a:lnSpc>
                <a:spcPct val="100000"/>
              </a:lnSpc>
              <a:defRPr lang="en-GB" sz="5400" b="0" cap="none" baseline="0" dirty="0">
                <a:solidFill>
                  <a:schemeClr val="accent3"/>
                </a:solidFill>
                <a:latin typeface="Aptos" panose="020B0004020202020204" pitchFamily="34" charset="0"/>
              </a:defRPr>
            </a:lvl1pPr>
          </a:lstStyle>
          <a:p>
            <a:pPr lvl="0" algn="ctr">
              <a:spcAft>
                <a:spcPts val="0"/>
              </a:spcAft>
            </a:pPr>
            <a:r>
              <a:rPr lang="en-GB" noProof="0"/>
              <a:t>Fact</a:t>
            </a:r>
          </a:p>
        </p:txBody>
      </p:sp>
      <p:sp>
        <p:nvSpPr>
          <p:cNvPr id="22" name="Text Placeholder 2">
            <a:extLst>
              <a:ext uri="{FF2B5EF4-FFF2-40B4-BE49-F238E27FC236}">
                <a16:creationId xmlns:a16="http://schemas.microsoft.com/office/drawing/2014/main" id="{ECE4C93E-4A13-456B-ACC5-A77584A355BA}"/>
              </a:ext>
            </a:extLst>
          </p:cNvPr>
          <p:cNvSpPr>
            <a:spLocks noGrp="1"/>
          </p:cNvSpPr>
          <p:nvPr>
            <p:ph type="body" sz="quarter" idx="30"/>
          </p:nvPr>
        </p:nvSpPr>
        <p:spPr>
          <a:xfrm>
            <a:off x="6132761" y="2971800"/>
            <a:ext cx="2743200" cy="457200"/>
          </a:xfrm>
        </p:spPr>
        <p:txBody>
          <a:bodyPr vert="horz" lIns="0" tIns="0" rIns="0" bIns="0" rtlCol="0">
            <a:noAutofit/>
          </a:bodyPr>
          <a:lstStyle>
            <a:lvl1pPr algn="l">
              <a:lnSpc>
                <a:spcPct val="100000"/>
              </a:lnSpc>
              <a:spcAft>
                <a:spcPts val="0"/>
              </a:spcAft>
              <a:buFontTx/>
              <a:buNone/>
              <a:defRPr lang="en-GB" cap="none" dirty="0">
                <a:latin typeface="Aptos" panose="020B0004020202020204" pitchFamily="34" charset="0"/>
              </a:defRPr>
            </a:lvl1pPr>
          </a:lstStyle>
          <a:p>
            <a:pPr lvl="0">
              <a:buSzPct val="100000"/>
            </a:pPr>
            <a:r>
              <a:rPr lang="en-GB" noProof="0"/>
              <a:t>Click to edit Master text styles</a:t>
            </a:r>
          </a:p>
        </p:txBody>
      </p:sp>
      <p:sp>
        <p:nvSpPr>
          <p:cNvPr id="14" name="Content Placeholder 3">
            <a:extLst>
              <a:ext uri="{FF2B5EF4-FFF2-40B4-BE49-F238E27FC236}">
                <a16:creationId xmlns:a16="http://schemas.microsoft.com/office/drawing/2014/main" id="{1F986A30-6671-4EC8-A61A-E47C6DA928C1}"/>
              </a:ext>
            </a:extLst>
          </p:cNvPr>
          <p:cNvSpPr>
            <a:spLocks noGrp="1"/>
          </p:cNvSpPr>
          <p:nvPr>
            <p:ph sz="quarter" idx="26" hasCustomPrompt="1"/>
          </p:nvPr>
        </p:nvSpPr>
        <p:spPr>
          <a:xfrm>
            <a:off x="6127443" y="1371600"/>
            <a:ext cx="2743200" cy="457200"/>
          </a:xfrm>
        </p:spPr>
        <p:txBody>
          <a:bodyPr vert="horz" lIns="0" tIns="0" rIns="0" bIns="0" rtlCol="0" anchor="ctr" anchorCtr="0">
            <a:noAutofit/>
          </a:bodyPr>
          <a:lstStyle>
            <a:lvl1pPr algn="ctr">
              <a:lnSpc>
                <a:spcPct val="100000"/>
              </a:lnSpc>
              <a:defRPr lang="en-US" sz="5400" b="0" cap="none" baseline="0" dirty="0" smtClean="0">
                <a:solidFill>
                  <a:schemeClr val="accent3"/>
                </a:solidFill>
                <a:latin typeface="Aptos" panose="020B0004020202020204" pitchFamily="34" charset="0"/>
              </a:defRPr>
            </a:lvl1pPr>
            <a:lvl2pPr>
              <a:defRPr lang="en-US" dirty="0" smtClean="0">
                <a:solidFill>
                  <a:schemeClr val="accent3"/>
                </a:solidFill>
                <a:latin typeface="+mj-lt"/>
              </a:defRPr>
            </a:lvl2pPr>
            <a:lvl3pPr>
              <a:defRPr lang="en-US" dirty="0" smtClean="0">
                <a:solidFill>
                  <a:schemeClr val="accent3"/>
                </a:solidFill>
                <a:latin typeface="+mj-lt"/>
              </a:defRPr>
            </a:lvl3pPr>
            <a:lvl4pPr>
              <a:defRPr lang="en-US" dirty="0" smtClean="0">
                <a:solidFill>
                  <a:schemeClr val="accent3"/>
                </a:solidFill>
                <a:latin typeface="+mj-lt"/>
              </a:defRPr>
            </a:lvl4pPr>
            <a:lvl5pPr>
              <a:defRPr lang="en-GB" dirty="0">
                <a:solidFill>
                  <a:schemeClr val="accent3"/>
                </a:solidFill>
                <a:latin typeface="+mj-lt"/>
              </a:defRPr>
            </a:lvl5pPr>
          </a:lstStyle>
          <a:p>
            <a:pPr lvl="0" algn="ctr">
              <a:spcAft>
                <a:spcPts val="0"/>
              </a:spcAft>
            </a:pPr>
            <a:r>
              <a:rPr lang="en-GB" noProof="0"/>
              <a:t>Fact</a:t>
            </a:r>
          </a:p>
        </p:txBody>
      </p:sp>
      <p:sp>
        <p:nvSpPr>
          <p:cNvPr id="24" name="Text Placeholder 1">
            <a:extLst>
              <a:ext uri="{FF2B5EF4-FFF2-40B4-BE49-F238E27FC236}">
                <a16:creationId xmlns:a16="http://schemas.microsoft.com/office/drawing/2014/main" id="{78BEF926-1FA8-4655-9409-71713F54E638}"/>
              </a:ext>
            </a:extLst>
          </p:cNvPr>
          <p:cNvSpPr>
            <a:spLocks noGrp="1"/>
          </p:cNvSpPr>
          <p:nvPr>
            <p:ph type="body" sz="quarter" idx="31"/>
          </p:nvPr>
        </p:nvSpPr>
        <p:spPr>
          <a:xfrm>
            <a:off x="6127443" y="1828800"/>
            <a:ext cx="2743200" cy="457200"/>
          </a:xfrm>
        </p:spPr>
        <p:txBody>
          <a:bodyPr vert="horz" lIns="0" tIns="0" rIns="0" bIns="0" rtlCol="0">
            <a:noAutofit/>
          </a:bodyPr>
          <a:lstStyle>
            <a:lvl1pPr algn="l">
              <a:lnSpc>
                <a:spcPct val="100000"/>
              </a:lnSpc>
              <a:spcAft>
                <a:spcPts val="0"/>
              </a:spcAft>
              <a:buFontTx/>
              <a:buNone/>
              <a:defRPr lang="en-GB" cap="none" dirty="0">
                <a:latin typeface="Aptos" panose="020B0004020202020204" pitchFamily="34" charset="0"/>
              </a:defRPr>
            </a:lvl1pPr>
          </a:lstStyle>
          <a:p>
            <a:pPr lvl="0">
              <a:buSzPct val="100000"/>
            </a:pPr>
            <a:r>
              <a:rPr lang="en-GB" noProof="0"/>
              <a:t>Click to edit Master text styles</a:t>
            </a:r>
          </a:p>
        </p:txBody>
      </p:sp>
      <p:sp>
        <p:nvSpPr>
          <p:cNvPr id="18" name="Content Placeholder 2">
            <a:extLst>
              <a:ext uri="{FF2B5EF4-FFF2-40B4-BE49-F238E27FC236}">
                <a16:creationId xmlns:a16="http://schemas.microsoft.com/office/drawing/2014/main" id="{45530617-5EE9-4940-A8D6-5875554F75BC}"/>
              </a:ext>
            </a:extLst>
          </p:cNvPr>
          <p:cNvSpPr>
            <a:spLocks noGrp="1"/>
          </p:cNvSpPr>
          <p:nvPr>
            <p:ph sz="quarter" idx="28" hasCustomPrompt="1"/>
          </p:nvPr>
        </p:nvSpPr>
        <p:spPr>
          <a:xfrm>
            <a:off x="6127443" y="2514600"/>
            <a:ext cx="2743200" cy="457200"/>
          </a:xfrm>
        </p:spPr>
        <p:txBody>
          <a:bodyPr vert="horz" lIns="0" tIns="0" rIns="0" bIns="0" rtlCol="0" anchor="ctr" anchorCtr="0">
            <a:noAutofit/>
          </a:bodyPr>
          <a:lstStyle>
            <a:lvl1pPr algn="ctr">
              <a:lnSpc>
                <a:spcPct val="100000"/>
              </a:lnSpc>
              <a:defRPr lang="en-US" sz="5400" b="0" cap="none" baseline="0" smtClean="0">
                <a:solidFill>
                  <a:schemeClr val="accent3"/>
                </a:solidFill>
                <a:latin typeface="Aptos" panose="020B0004020202020204" pitchFamily="34" charset="0"/>
              </a:defRPr>
            </a:lvl1pPr>
            <a:lvl2pPr>
              <a:defRPr lang="en-US" smtClean="0">
                <a:solidFill>
                  <a:schemeClr val="accent3"/>
                </a:solidFill>
                <a:latin typeface="+mj-lt"/>
              </a:defRPr>
            </a:lvl2pPr>
            <a:lvl3pPr>
              <a:defRPr lang="en-US" smtClean="0">
                <a:solidFill>
                  <a:schemeClr val="accent3"/>
                </a:solidFill>
                <a:latin typeface="+mj-lt"/>
              </a:defRPr>
            </a:lvl3pPr>
            <a:lvl4pPr>
              <a:defRPr lang="en-US" smtClean="0">
                <a:solidFill>
                  <a:schemeClr val="accent3"/>
                </a:solidFill>
                <a:latin typeface="+mj-lt"/>
              </a:defRPr>
            </a:lvl4pPr>
            <a:lvl5pPr>
              <a:defRPr lang="en-GB">
                <a:solidFill>
                  <a:schemeClr val="accent3"/>
                </a:solidFill>
                <a:latin typeface="+mj-lt"/>
              </a:defRPr>
            </a:lvl5pPr>
          </a:lstStyle>
          <a:p>
            <a:pPr lvl="0" algn="ctr">
              <a:spcAft>
                <a:spcPts val="0"/>
              </a:spcAft>
            </a:pPr>
            <a:r>
              <a:rPr lang="en-GB" noProof="0"/>
              <a:t>Fact</a:t>
            </a:r>
          </a:p>
        </p:txBody>
      </p:sp>
      <p:sp>
        <p:nvSpPr>
          <p:cNvPr id="13" name="Subtitle 2">
            <a:extLst>
              <a:ext uri="{FF2B5EF4-FFF2-40B4-BE49-F238E27FC236}">
                <a16:creationId xmlns:a16="http://schemas.microsoft.com/office/drawing/2014/main" id="{0B7FE54E-413F-4BEF-B0D3-EC86B42CCB1D}"/>
              </a:ext>
            </a:extLst>
          </p:cNvPr>
          <p:cNvSpPr>
            <a:spLocks noGrp="1"/>
          </p:cNvSpPr>
          <p:nvPr>
            <p:ph type="subTitle" idx="22" hasCustomPrompt="1"/>
          </p:nvPr>
        </p:nvSpPr>
        <p:spPr>
          <a:xfrm>
            <a:off x="306000" y="548640"/>
            <a:ext cx="8229600" cy="621143"/>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solidFill>
                  <a:schemeClr val="tx1"/>
                </a:solidFill>
                <a:latin typeface="Aptos" panose="020B0004020202020204" pitchFamily="34" charset="0"/>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GB" noProof="0"/>
              <a:t>Click to add slide title</a:t>
            </a:r>
          </a:p>
        </p:txBody>
      </p:sp>
      <p:sp>
        <p:nvSpPr>
          <p:cNvPr id="17" name="Content Placeholder 1">
            <a:extLst>
              <a:ext uri="{FF2B5EF4-FFF2-40B4-BE49-F238E27FC236}">
                <a16:creationId xmlns:a16="http://schemas.microsoft.com/office/drawing/2014/main" id="{A0F2EABB-8DFB-4AFF-8E80-9CB82D3B991E}"/>
              </a:ext>
            </a:extLst>
          </p:cNvPr>
          <p:cNvSpPr>
            <a:spLocks noGrp="1"/>
          </p:cNvSpPr>
          <p:nvPr>
            <p:ph sz="quarter" idx="21" hasCustomPrompt="1"/>
          </p:nvPr>
        </p:nvSpPr>
        <p:spPr>
          <a:xfrm>
            <a:off x="306000" y="1371600"/>
            <a:ext cx="5634000" cy="3200400"/>
          </a:xfrm>
          <a:prstGeom prst="rect">
            <a:avLst/>
          </a:prstGeom>
        </p:spPr>
        <p:txBody>
          <a:bodyPr vert="horz" lIns="0" tIns="0" rIns="0" bIns="0" rtlCol="0">
            <a:noAutofit/>
          </a:bodyPr>
          <a:lstStyle>
            <a:lvl1pPr>
              <a:defRPr lang="en-US" dirty="0">
                <a:latin typeface="Aptos" panose="020B0004020202020204" pitchFamily="34" charset="0"/>
              </a:defRPr>
            </a:lvl1pPr>
          </a:lstStyle>
          <a:p>
            <a:pPr lvl="0"/>
            <a:r>
              <a:rPr lang="en-GB" noProof="0"/>
              <a:t>Click to type or click icon to insert image, chart or table</a:t>
            </a:r>
          </a:p>
        </p:txBody>
      </p:sp>
      <p:sp>
        <p:nvSpPr>
          <p:cNvPr id="12" name="Title 1">
            <a:extLst>
              <a:ext uri="{FF2B5EF4-FFF2-40B4-BE49-F238E27FC236}">
                <a16:creationId xmlns:a16="http://schemas.microsoft.com/office/drawing/2014/main" id="{ADAC839D-2459-4C9E-AC47-58738814D043}"/>
              </a:ext>
            </a:extLst>
          </p:cNvPr>
          <p:cNvSpPr>
            <a:spLocks noGrp="1"/>
          </p:cNvSpPr>
          <p:nvPr>
            <p:ph type="title" hasCustomPrompt="1"/>
          </p:nvPr>
        </p:nvSpPr>
        <p:spPr>
          <a:xfrm>
            <a:off x="301752" y="182880"/>
            <a:ext cx="6356603" cy="198077"/>
          </a:xfrm>
          <a:prstGeom prst="rect">
            <a:avLst/>
          </a:prstGeom>
        </p:spPr>
        <p:txBody>
          <a:bodyPr vert="horz" lIns="0" tIns="0" rIns="0" bIns="0" rtlCol="0" anchor="ctr" anchorCtr="0">
            <a:noAutofit/>
          </a:bodyPr>
          <a:lstStyle>
            <a:lvl1pPr>
              <a:lnSpc>
                <a:spcPct val="100000"/>
              </a:lnSpc>
              <a:defRPr lang="en-US" sz="900" b="1" kern="0" cap="all" baseline="0" dirty="0">
                <a:solidFill>
                  <a:schemeClr val="accent3"/>
                </a:solidFill>
                <a:latin typeface="Aptos" panose="020B0004020202020204" pitchFamily="34" charset="0"/>
                <a:ea typeface="+mn-ea"/>
                <a:cs typeface="+mn-cs"/>
              </a:defRPr>
            </a:lvl1pPr>
          </a:lstStyle>
          <a:p>
            <a:pPr lvl="0">
              <a:lnSpc>
                <a:spcPct val="100000"/>
              </a:lnSpc>
              <a:spcBef>
                <a:spcPts val="0"/>
              </a:spcBef>
            </a:pPr>
            <a:r>
              <a:rPr lang="en-GB" noProof="0"/>
              <a:t>Click to add section title</a:t>
            </a:r>
          </a:p>
        </p:txBody>
      </p:sp>
      <p:sp>
        <p:nvSpPr>
          <p:cNvPr id="3" name="Slide Number Placeholder 5">
            <a:extLst>
              <a:ext uri="{FF2B5EF4-FFF2-40B4-BE49-F238E27FC236}">
                <a16:creationId xmlns:a16="http://schemas.microsoft.com/office/drawing/2014/main" id="{E8506A6E-8870-800A-9EF4-C0DA9EEE1BF3}"/>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noProof="0" smtClean="0"/>
              <a:pPr/>
              <a:t>‹#›</a:t>
            </a:fld>
            <a:endParaRPr lang="en-GB" noProof="0"/>
          </a:p>
        </p:txBody>
      </p:sp>
    </p:spTree>
    <p:extLst>
      <p:ext uri="{BB962C8B-B14F-4D97-AF65-F5344CB8AC3E}">
        <p14:creationId xmlns:p14="http://schemas.microsoft.com/office/powerpoint/2010/main" val="37939740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1" name="Content Placeholder 1">
            <a:extLst>
              <a:ext uri="{FF2B5EF4-FFF2-40B4-BE49-F238E27FC236}">
                <a16:creationId xmlns:a16="http://schemas.microsoft.com/office/drawing/2014/main" id="{4EBF8D74-5293-43C9-8333-5CDE8336261A}"/>
              </a:ext>
            </a:extLst>
          </p:cNvPr>
          <p:cNvSpPr>
            <a:spLocks noGrp="1"/>
          </p:cNvSpPr>
          <p:nvPr>
            <p:ph idx="1" hasCustomPrompt="1"/>
          </p:nvPr>
        </p:nvSpPr>
        <p:spPr>
          <a:xfrm>
            <a:off x="301752" y="1207007"/>
            <a:ext cx="8528304" cy="3529399"/>
          </a:xfrm>
          <a:prstGeom prst="rect">
            <a:avLst/>
          </a:prstGeom>
        </p:spPr>
        <p:txBody>
          <a:bodyPr>
            <a:noAutofit/>
          </a:bodyPr>
          <a:lstStyle>
            <a:lvl1pPr>
              <a:defRPr/>
            </a:lvl1pPr>
          </a:lstStyle>
          <a:p>
            <a:pPr lvl="0"/>
            <a:r>
              <a:rPr lang="en-US" dirty="0"/>
              <a:t>Click to add text or click icon to insert image,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a:extLst>
              <a:ext uri="{FF2B5EF4-FFF2-40B4-BE49-F238E27FC236}">
                <a16:creationId xmlns:a16="http://schemas.microsoft.com/office/drawing/2014/main" id="{2A0A83A6-D4EE-468C-BBCD-E714D5BF0435}"/>
              </a:ext>
            </a:extLst>
          </p:cNvPr>
          <p:cNvSpPr>
            <a:spLocks noGrp="1"/>
          </p:cNvSpPr>
          <p:nvPr>
            <p:ph type="subTitle" idx="17" hasCustomPrompt="1"/>
          </p:nvPr>
        </p:nvSpPr>
        <p:spPr>
          <a:xfrm>
            <a:off x="306000" y="361951"/>
            <a:ext cx="6357600" cy="609600"/>
          </a:xfrm>
          <a:prstGeom prst="rect">
            <a:avLst/>
          </a:prstGeom>
        </p:spPr>
        <p:txBody>
          <a:bodyPr vert="horz" lIns="0" tIns="0" rIns="0" bIns="0" rtlCol="0" anchor="ctr">
            <a:noAutofit/>
          </a:bodyPr>
          <a:lstStyle>
            <a:lvl1pPr marL="0" indent="0" algn="l">
              <a:lnSpc>
                <a:spcPct val="100000"/>
              </a:lnSpc>
              <a:spcAft>
                <a:spcPts val="0"/>
              </a:spcAft>
              <a:buNone/>
              <a:defRPr lang="en-US" sz="2400" b="0" kern="1200" dirty="0">
                <a:latin typeface="+mj-lt"/>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R="0" lvl="0" fontAlgn="auto">
              <a:lnSpc>
                <a:spcPts val="2400"/>
              </a:lnSpc>
              <a:spcBef>
                <a:spcPct val="0"/>
              </a:spcBef>
              <a:spcAft>
                <a:spcPts val="0"/>
              </a:spcAft>
              <a:buClrTx/>
              <a:buSzTx/>
              <a:tabLst/>
            </a:pPr>
            <a:r>
              <a:rPr lang="en-US" dirty="0"/>
              <a:t>Click to add slide title</a:t>
            </a:r>
          </a:p>
        </p:txBody>
      </p:sp>
      <p:sp>
        <p:nvSpPr>
          <p:cNvPr id="8" name="Title 1">
            <a:extLst>
              <a:ext uri="{FF2B5EF4-FFF2-40B4-BE49-F238E27FC236}">
                <a16:creationId xmlns:a16="http://schemas.microsoft.com/office/drawing/2014/main" id="{5A4A20C3-D31F-410E-92DB-0B9CC6109C19}"/>
              </a:ext>
            </a:extLst>
          </p:cNvPr>
          <p:cNvSpPr>
            <a:spLocks noGrp="1"/>
          </p:cNvSpPr>
          <p:nvPr>
            <p:ph type="title" hasCustomPrompt="1"/>
          </p:nvPr>
        </p:nvSpPr>
        <p:spPr>
          <a:xfrm>
            <a:off x="4988" y="8313"/>
            <a:ext cx="6356603" cy="198077"/>
          </a:xfrm>
          <a:prstGeom prst="rect">
            <a:avLst/>
          </a:prstGeom>
        </p:spPr>
        <p:txBody>
          <a:bodyPr vert="horz" lIns="324000" tIns="0" rIns="0" bIns="0" rtlCol="0" anchor="ctr" anchorCtr="0">
            <a:noAutofit/>
          </a:bodyPr>
          <a:lstStyle>
            <a:lvl1pPr>
              <a:lnSpc>
                <a:spcPct val="100000"/>
              </a:lnSpc>
              <a:defRPr lang="en-US" sz="900" kern="0" cap="all" baseline="0" dirty="0">
                <a:solidFill>
                  <a:schemeClr val="bg1"/>
                </a:solidFill>
                <a:ea typeface="+mn-ea"/>
                <a:cs typeface="+mn-cs"/>
              </a:defRPr>
            </a:lvl1pPr>
          </a:lstStyle>
          <a:p>
            <a:pPr lvl="0">
              <a:lnSpc>
                <a:spcPct val="100000"/>
              </a:lnSpc>
              <a:spcBef>
                <a:spcPts val="0"/>
              </a:spcBef>
            </a:pPr>
            <a:r>
              <a:rPr lang="en-US" dirty="0"/>
              <a:t>Click to add section title</a:t>
            </a:r>
          </a:p>
        </p:txBody>
      </p:sp>
    </p:spTree>
    <p:extLst>
      <p:ext uri="{BB962C8B-B14F-4D97-AF65-F5344CB8AC3E}">
        <p14:creationId xmlns:p14="http://schemas.microsoft.com/office/powerpoint/2010/main" val="82637438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reakout 1">
    <p:spTree>
      <p:nvGrpSpPr>
        <p:cNvPr id="1" name=""/>
        <p:cNvGrpSpPr/>
        <p:nvPr/>
      </p:nvGrpSpPr>
      <p:grpSpPr>
        <a:xfrm>
          <a:off x="0" y="0"/>
          <a:ext cx="0" cy="0"/>
          <a:chOff x="0" y="0"/>
          <a:chExt cx="0" cy="0"/>
        </a:xfrm>
      </p:grpSpPr>
      <p:sp>
        <p:nvSpPr>
          <p:cNvPr id="3" name="Content Placeholder 2"/>
          <p:cNvSpPr>
            <a:spLocks noGrp="1"/>
          </p:cNvSpPr>
          <p:nvPr>
            <p:ph sz="quarter" idx="21"/>
          </p:nvPr>
        </p:nvSpPr>
        <p:spPr>
          <a:xfrm>
            <a:off x="247613" y="4065917"/>
            <a:ext cx="8643600" cy="803444"/>
          </a:xfrm>
          <a:prstGeom prst="rect">
            <a:avLst/>
          </a:prstGeom>
        </p:spPr>
        <p:txBody>
          <a:bodyPr rtlCol="0">
            <a:noAutofit/>
          </a:bodyPr>
          <a:lstStyle>
            <a:lvl1pPr algn="ctr">
              <a:defRPr lang="en-US" dirty="0"/>
            </a:lvl1pPr>
          </a:lstStyle>
          <a:p>
            <a:pPr lvl="0"/>
            <a:r>
              <a:rPr lang="en-US"/>
              <a:t>Click to edit Master text styles</a:t>
            </a:r>
          </a:p>
        </p:txBody>
      </p:sp>
      <p:sp>
        <p:nvSpPr>
          <p:cNvPr id="9" name="Picture Placeholder 1"/>
          <p:cNvSpPr>
            <a:spLocks noGrp="1"/>
          </p:cNvSpPr>
          <p:nvPr>
            <p:ph type="pic" sz="quarter" idx="22"/>
          </p:nvPr>
        </p:nvSpPr>
        <p:spPr>
          <a:xfrm>
            <a:off x="244800" y="867600"/>
            <a:ext cx="8643563" cy="3096000"/>
          </a:xfrm>
        </p:spPr>
        <p:txBody>
          <a:bodyPr rtlCol="0" anchor="ctr">
            <a:noAutofit/>
          </a:bodyPr>
          <a:lstStyle>
            <a:lvl1pPr algn="ctr">
              <a:defRPr/>
            </a:lvl1pPr>
          </a:lstStyle>
          <a:p>
            <a:pPr lvl="0"/>
            <a:endParaRPr lang="en-GB" noProof="0"/>
          </a:p>
        </p:txBody>
      </p:sp>
      <p:sp>
        <p:nvSpPr>
          <p:cNvPr id="5" name="Subtitle 2"/>
          <p:cNvSpPr>
            <a:spLocks noGrp="1"/>
          </p:cNvSpPr>
          <p:nvPr>
            <p:ph type="subTitle" idx="1"/>
          </p:nvPr>
        </p:nvSpPr>
        <p:spPr>
          <a:xfrm>
            <a:off x="247613" y="383750"/>
            <a:ext cx="8647150" cy="289734"/>
          </a:xfrm>
        </p:spPr>
        <p:txBody>
          <a:bodyPr anchor="ctr"/>
          <a:lstStyle>
            <a:lvl1pPr marL="0" indent="0" algn="l">
              <a:buNone/>
              <a:defRPr sz="1804">
                <a:solidFill>
                  <a:schemeClr val="tx2"/>
                </a:solidFill>
              </a:defRPr>
            </a:lvl1pPr>
            <a:lvl2pPr marL="342734" indent="0" algn="ctr">
              <a:buNone/>
              <a:defRPr sz="1499"/>
            </a:lvl2pPr>
            <a:lvl3pPr marL="685469" indent="0" algn="ctr">
              <a:buNone/>
              <a:defRPr sz="1349"/>
            </a:lvl3pPr>
            <a:lvl4pPr marL="1028202" indent="0" algn="ctr">
              <a:buNone/>
              <a:defRPr sz="1199"/>
            </a:lvl4pPr>
            <a:lvl5pPr marL="1370936" indent="0" algn="ctr">
              <a:buNone/>
              <a:defRPr sz="1199"/>
            </a:lvl5pPr>
            <a:lvl6pPr marL="1713670" indent="0" algn="ctr">
              <a:buNone/>
              <a:defRPr sz="1199"/>
            </a:lvl6pPr>
            <a:lvl7pPr marL="2056405" indent="0" algn="ctr">
              <a:buNone/>
              <a:defRPr sz="1199"/>
            </a:lvl7pPr>
            <a:lvl8pPr marL="2399138" indent="0" algn="ctr">
              <a:buNone/>
              <a:defRPr sz="1199"/>
            </a:lvl8pPr>
            <a:lvl9pPr marL="2741873" indent="0" algn="ctr">
              <a:buNone/>
              <a:defRPr sz="1199"/>
            </a:lvl9pPr>
          </a:lstStyle>
          <a:p>
            <a:r>
              <a:rPr lang="en-US"/>
              <a:t>Click to edit Master subtitle style</a:t>
            </a:r>
            <a:endParaRPr lang="en-GB"/>
          </a:p>
        </p:txBody>
      </p:sp>
      <p:sp>
        <p:nvSpPr>
          <p:cNvPr id="6" name="Title 1"/>
          <p:cNvSpPr>
            <a:spLocks noGrp="1"/>
          </p:cNvSpPr>
          <p:nvPr>
            <p:ph type="ctrTitle"/>
          </p:nvPr>
        </p:nvSpPr>
        <p:spPr>
          <a:xfrm>
            <a:off x="0" y="0"/>
            <a:ext cx="4572000" cy="226800"/>
          </a:xfrm>
          <a:prstGeom prst="rect">
            <a:avLst/>
          </a:prstGeom>
        </p:spPr>
        <p:txBody>
          <a:bodyPr wrap="square" lIns="252000" tIns="0" rIns="0" bIns="0" anchor="ctr">
            <a:noAutofit/>
          </a:bodyPr>
          <a:lstStyle>
            <a:lvl1pPr>
              <a:lnSpc>
                <a:spcPct val="100000"/>
              </a:lnSpc>
              <a:defRPr lang="en-GB" sz="900" cap="all" baseline="0">
                <a:solidFill>
                  <a:schemeClr val="bg1"/>
                </a:solidFill>
                <a:latin typeface="+mn-lt"/>
                <a:ea typeface="+mn-ea"/>
                <a:cs typeface="+mn-cs"/>
              </a:defRPr>
            </a:lvl1pPr>
          </a:lstStyle>
          <a:p>
            <a:pPr lvl="0"/>
            <a:r>
              <a:rPr lang="en-US"/>
              <a:t>Click to edit Master title style</a:t>
            </a:r>
            <a:endParaRPr lang="en-GB"/>
          </a:p>
        </p:txBody>
      </p:sp>
    </p:spTree>
    <p:extLst>
      <p:ext uri="{BB962C8B-B14F-4D97-AF65-F5344CB8AC3E}">
        <p14:creationId xmlns:p14="http://schemas.microsoft.com/office/powerpoint/2010/main" val="39233113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ase Study-Bubble">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58DEB911-F282-C0B8-8A6B-1B59AF365F35}"/>
              </a:ext>
            </a:extLst>
          </p:cNvPr>
          <p:cNvSpPr txBox="1"/>
          <p:nvPr userDrawn="1"/>
        </p:nvSpPr>
        <p:spPr>
          <a:xfrm>
            <a:off x="6276975" y="4748213"/>
            <a:ext cx="868363" cy="127000"/>
          </a:xfrm>
          <a:prstGeom prst="rect">
            <a:avLst/>
          </a:prstGeom>
        </p:spPr>
        <p:txBody>
          <a:bodyPr lIns="0" tIns="0" rIns="0" bIns="0" anchor="ctr"/>
          <a:lstStyle>
            <a:lvl1pPr lvl="0" indent="0" defTabSz="685469">
              <a:lnSpc>
                <a:spcPct val="100000"/>
              </a:lnSpc>
              <a:spcBef>
                <a:spcPts val="0"/>
              </a:spcBef>
              <a:spcAft>
                <a:spcPts val="0"/>
              </a:spcAft>
              <a:buFont typeface="Arial" panose="020B0604020202020204" pitchFamily="34" charset="0"/>
              <a:buNone/>
              <a:defRPr sz="900" i="1">
                <a:latin typeface="Calibri" panose="020F0502020204030204" pitchFamily="34" charset="0"/>
                <a:cs typeface="Calibri" panose="020F0502020204030204" pitchFamily="34" charset="0"/>
              </a:defRPr>
            </a:lvl1pPr>
            <a:lvl2pPr marL="198000" indent="-90000" defTabSz="685469">
              <a:lnSpc>
                <a:spcPct val="100000"/>
              </a:lnSpc>
              <a:spcBef>
                <a:spcPts val="0"/>
              </a:spcBef>
              <a:spcAft>
                <a:spcPts val="600"/>
              </a:spcAft>
              <a:buFont typeface="Wingdings" panose="05000000000000000000" pitchFamily="2" charset="2"/>
              <a:buChar char="§"/>
              <a:defRPr sz="1200">
                <a:latin typeface="Calibri" panose="020F0502020204030204" pitchFamily="34" charset="0"/>
                <a:cs typeface="Calibri" panose="020F0502020204030204" pitchFamily="34" charset="0"/>
              </a:defRPr>
            </a:lvl2pPr>
            <a:lvl3pPr marL="324000" indent="-90000" defTabSz="685469">
              <a:lnSpc>
                <a:spcPct val="100000"/>
              </a:lnSpc>
              <a:spcBef>
                <a:spcPts val="0"/>
              </a:spcBef>
              <a:spcAft>
                <a:spcPts val="600"/>
              </a:spcAft>
              <a:buFont typeface="Wingdings" panose="05000000000000000000" pitchFamily="2" charset="2"/>
              <a:buChar char="§"/>
              <a:defRPr sz="1200">
                <a:latin typeface="Calibri" panose="020F0502020204030204" pitchFamily="34" charset="0"/>
                <a:cs typeface="Calibri" panose="020F0502020204030204" pitchFamily="34" charset="0"/>
              </a:defRPr>
            </a:lvl3pPr>
            <a:lvl4pPr marL="1199569" indent="-171368" defTabSz="685469">
              <a:lnSpc>
                <a:spcPct val="90000"/>
              </a:lnSpc>
              <a:spcBef>
                <a:spcPts val="375"/>
              </a:spcBef>
              <a:buFont typeface="Arial" panose="020B0604020202020204" pitchFamily="34" charset="0"/>
              <a:buChar char="•"/>
              <a:defRPr sz="1349"/>
            </a:lvl4pPr>
            <a:lvl5pPr marL="1542303" indent="-171368" defTabSz="685469">
              <a:lnSpc>
                <a:spcPct val="90000"/>
              </a:lnSpc>
              <a:spcBef>
                <a:spcPts val="375"/>
              </a:spcBef>
              <a:buFont typeface="Arial" panose="020B0604020202020204" pitchFamily="34" charset="0"/>
              <a:buChar char="•"/>
              <a:defRPr sz="1349"/>
            </a:lvl5pPr>
            <a:lvl6pPr marL="1885038" indent="-171368" defTabSz="685469">
              <a:lnSpc>
                <a:spcPct val="90000"/>
              </a:lnSpc>
              <a:spcBef>
                <a:spcPts val="375"/>
              </a:spcBef>
              <a:buFont typeface="Arial" panose="020B0604020202020204" pitchFamily="34" charset="0"/>
              <a:buChar char="•"/>
              <a:defRPr sz="1349"/>
            </a:lvl6pPr>
            <a:lvl7pPr marL="2227772" indent="-171368" defTabSz="685469">
              <a:lnSpc>
                <a:spcPct val="90000"/>
              </a:lnSpc>
              <a:spcBef>
                <a:spcPts val="375"/>
              </a:spcBef>
              <a:buFont typeface="Arial" panose="020B0604020202020204" pitchFamily="34" charset="0"/>
              <a:buChar char="•"/>
              <a:defRPr sz="1349"/>
            </a:lvl7pPr>
            <a:lvl8pPr marL="2570506" indent="-171368" defTabSz="685469">
              <a:lnSpc>
                <a:spcPct val="90000"/>
              </a:lnSpc>
              <a:spcBef>
                <a:spcPts val="375"/>
              </a:spcBef>
              <a:buFont typeface="Arial" panose="020B0604020202020204" pitchFamily="34" charset="0"/>
              <a:buChar char="•"/>
              <a:defRPr sz="1349"/>
            </a:lvl8pPr>
            <a:lvl9pPr marL="2913239" indent="-171368" defTabSz="685469">
              <a:lnSpc>
                <a:spcPct val="90000"/>
              </a:lnSpc>
              <a:spcBef>
                <a:spcPts val="375"/>
              </a:spcBef>
              <a:buFont typeface="Arial" panose="020B0604020202020204" pitchFamily="34" charset="0"/>
              <a:buChar char="•"/>
              <a:defRPr sz="1349"/>
            </a:lvl9pPr>
          </a:lstStyle>
          <a:p>
            <a:pPr eaLnBrk="1" fontAlgn="auto" hangingPunct="1">
              <a:defRPr/>
            </a:pPr>
            <a:r>
              <a:rPr lang="en-US" dirty="0"/>
              <a:t>Passport edition:</a:t>
            </a:r>
            <a:endParaRPr lang="en-GB" dirty="0"/>
          </a:p>
        </p:txBody>
      </p:sp>
      <p:sp>
        <p:nvSpPr>
          <p:cNvPr id="3" name="TextBox 4">
            <a:extLst>
              <a:ext uri="{FF2B5EF4-FFF2-40B4-BE49-F238E27FC236}">
                <a16:creationId xmlns:a16="http://schemas.microsoft.com/office/drawing/2014/main" id="{2CA2A220-0657-8C65-D9B2-BB2000FD78D2}"/>
              </a:ext>
            </a:extLst>
          </p:cNvPr>
          <p:cNvSpPr txBox="1"/>
          <p:nvPr userDrawn="1"/>
        </p:nvSpPr>
        <p:spPr>
          <a:xfrm>
            <a:off x="2930525" y="3548063"/>
            <a:ext cx="3133725" cy="230187"/>
          </a:xfrm>
          <a:prstGeom prst="rect">
            <a:avLst/>
          </a:prstGeom>
          <a:noFill/>
        </p:spPr>
        <p:txBody>
          <a:bodyPr lIns="0" tIns="0" rIns="0" bIns="0" anchor="ctr"/>
          <a:lstStyle>
            <a:defPPr>
              <a:defRPr lang="en-US"/>
            </a:defPPr>
            <a:lvl1pPr marL="180000" marR="0" indent="0" defTabSz="914400" fontAlgn="auto">
              <a:lnSpc>
                <a:spcPct val="100000"/>
              </a:lnSpc>
              <a:spcBef>
                <a:spcPct val="0"/>
              </a:spcBef>
              <a:spcAft>
                <a:spcPts val="0"/>
              </a:spcAft>
              <a:buClrTx/>
              <a:buSzTx/>
              <a:buFontTx/>
              <a:buNone/>
              <a:tabLst/>
              <a:defRPr kumimoji="0" sz="1200" b="1" i="0" u="none" strike="noStrike" cap="none" spc="0" normalizeH="0">
                <a:ln>
                  <a:noFill/>
                </a:ln>
                <a:solidFill>
                  <a:srgbClr val="FF0000"/>
                </a:solidFill>
                <a:effectLst/>
                <a:uLnTx/>
                <a:uFillTx/>
                <a:latin typeface="Calibri" panose="020F0502020204030204" pitchFamily="34" charset="0"/>
                <a:ea typeface="+mj-ea"/>
                <a:cs typeface="Calibri" panose="020F0502020204030204" pitchFamily="34" charset="0"/>
              </a:defRPr>
            </a:lvl1pPr>
          </a:lstStyle>
          <a:p>
            <a:pPr marL="0" eaLnBrk="1" hangingPunct="1">
              <a:defRPr/>
            </a:pPr>
            <a:r>
              <a:rPr lang="en-GB" dirty="0">
                <a:solidFill>
                  <a:schemeClr val="tx2"/>
                </a:solidFill>
              </a:rPr>
              <a:t>Consequence</a:t>
            </a:r>
          </a:p>
        </p:txBody>
      </p:sp>
      <p:sp>
        <p:nvSpPr>
          <p:cNvPr id="4" name="TextBox 3">
            <a:extLst>
              <a:ext uri="{FF2B5EF4-FFF2-40B4-BE49-F238E27FC236}">
                <a16:creationId xmlns:a16="http://schemas.microsoft.com/office/drawing/2014/main" id="{C9ED4C03-7901-A8D0-2640-0D1E0667D106}"/>
              </a:ext>
            </a:extLst>
          </p:cNvPr>
          <p:cNvSpPr txBox="1">
            <a:spLocks noChangeArrowheads="1"/>
          </p:cNvSpPr>
          <p:nvPr userDrawn="1"/>
        </p:nvSpPr>
        <p:spPr bwMode="auto">
          <a:xfrm>
            <a:off x="2930525" y="2208213"/>
            <a:ext cx="31337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fontAlgn="base">
              <a:spcBef>
                <a:spcPct val="0"/>
              </a:spcBef>
              <a:spcAft>
                <a:spcPct val="0"/>
              </a:spcAft>
              <a:defRPr sz="1300">
                <a:solidFill>
                  <a:schemeClr val="tx1"/>
                </a:solidFill>
                <a:latin typeface="Calibri" panose="020F0502020204030204" pitchFamily="34" charset="0"/>
              </a:defRPr>
            </a:lvl6pPr>
            <a:lvl7pPr marL="2971800" indent="-228600" fontAlgn="base">
              <a:spcBef>
                <a:spcPct val="0"/>
              </a:spcBef>
              <a:spcAft>
                <a:spcPct val="0"/>
              </a:spcAft>
              <a:defRPr sz="1300">
                <a:solidFill>
                  <a:schemeClr val="tx1"/>
                </a:solidFill>
                <a:latin typeface="Calibri" panose="020F0502020204030204" pitchFamily="34" charset="0"/>
              </a:defRPr>
            </a:lvl7pPr>
            <a:lvl8pPr marL="3429000" indent="-228600" fontAlgn="base">
              <a:spcBef>
                <a:spcPct val="0"/>
              </a:spcBef>
              <a:spcAft>
                <a:spcPct val="0"/>
              </a:spcAft>
              <a:defRPr sz="1300">
                <a:solidFill>
                  <a:schemeClr val="tx1"/>
                </a:solidFill>
                <a:latin typeface="Calibri" panose="020F0502020204030204" pitchFamily="34" charset="0"/>
              </a:defRPr>
            </a:lvl8pPr>
            <a:lvl9pPr marL="3886200" indent="-228600" fontAlgn="base">
              <a:spcBef>
                <a:spcPct val="0"/>
              </a:spcBef>
              <a:spcAft>
                <a:spcPct val="0"/>
              </a:spcAft>
              <a:defRPr sz="1300">
                <a:solidFill>
                  <a:schemeClr val="tx1"/>
                </a:solidFill>
                <a:latin typeface="Calibri" panose="020F0502020204030204" pitchFamily="34" charset="0"/>
              </a:defRPr>
            </a:lvl9pPr>
          </a:lstStyle>
          <a:p>
            <a:pPr defTabSz="914400" eaLnBrk="1" hangingPunct="1"/>
            <a:r>
              <a:rPr lang="en-GB" altLang="en-US" sz="1200" b="1">
                <a:solidFill>
                  <a:schemeClr val="tx2"/>
                </a:solidFill>
                <a:cs typeface="Calibri" panose="020F0502020204030204" pitchFamily="34" charset="0"/>
              </a:rPr>
              <a:t>Context</a:t>
            </a:r>
          </a:p>
        </p:txBody>
      </p:sp>
      <p:sp>
        <p:nvSpPr>
          <p:cNvPr id="5" name="TextBox 2">
            <a:extLst>
              <a:ext uri="{FF2B5EF4-FFF2-40B4-BE49-F238E27FC236}">
                <a16:creationId xmlns:a16="http://schemas.microsoft.com/office/drawing/2014/main" id="{CDDF4A99-F10D-20AA-9508-B3B1DA87156D}"/>
              </a:ext>
            </a:extLst>
          </p:cNvPr>
          <p:cNvSpPr txBox="1">
            <a:spLocks noChangeArrowheads="1"/>
          </p:cNvSpPr>
          <p:nvPr userDrawn="1"/>
        </p:nvSpPr>
        <p:spPr bwMode="auto">
          <a:xfrm>
            <a:off x="2930525" y="896938"/>
            <a:ext cx="313372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fontAlgn="base">
              <a:spcBef>
                <a:spcPct val="0"/>
              </a:spcBef>
              <a:spcAft>
                <a:spcPct val="0"/>
              </a:spcAft>
              <a:defRPr sz="1300">
                <a:solidFill>
                  <a:schemeClr val="tx1"/>
                </a:solidFill>
                <a:latin typeface="Calibri" panose="020F0502020204030204" pitchFamily="34" charset="0"/>
              </a:defRPr>
            </a:lvl6pPr>
            <a:lvl7pPr marL="2971800" indent="-228600" fontAlgn="base">
              <a:spcBef>
                <a:spcPct val="0"/>
              </a:spcBef>
              <a:spcAft>
                <a:spcPct val="0"/>
              </a:spcAft>
              <a:defRPr sz="1300">
                <a:solidFill>
                  <a:schemeClr val="tx1"/>
                </a:solidFill>
                <a:latin typeface="Calibri" panose="020F0502020204030204" pitchFamily="34" charset="0"/>
              </a:defRPr>
            </a:lvl7pPr>
            <a:lvl8pPr marL="3429000" indent="-228600" fontAlgn="base">
              <a:spcBef>
                <a:spcPct val="0"/>
              </a:spcBef>
              <a:spcAft>
                <a:spcPct val="0"/>
              </a:spcAft>
              <a:defRPr sz="1300">
                <a:solidFill>
                  <a:schemeClr val="tx1"/>
                </a:solidFill>
                <a:latin typeface="Calibri" panose="020F0502020204030204" pitchFamily="34" charset="0"/>
              </a:defRPr>
            </a:lvl8pPr>
            <a:lvl9pPr marL="3886200" indent="-228600" fontAlgn="base">
              <a:spcBef>
                <a:spcPct val="0"/>
              </a:spcBef>
              <a:spcAft>
                <a:spcPct val="0"/>
              </a:spcAft>
              <a:defRPr sz="1300">
                <a:solidFill>
                  <a:schemeClr val="tx1"/>
                </a:solidFill>
                <a:latin typeface="Calibri" panose="020F0502020204030204" pitchFamily="34" charset="0"/>
              </a:defRPr>
            </a:lvl9pPr>
          </a:lstStyle>
          <a:p>
            <a:pPr defTabSz="914400" eaLnBrk="1" hangingPunct="1"/>
            <a:r>
              <a:rPr lang="en-GB" altLang="en-US" sz="1200" b="1">
                <a:solidFill>
                  <a:schemeClr val="tx2"/>
                </a:solidFill>
                <a:cs typeface="Calibri" panose="020F0502020204030204" pitchFamily="34" charset="0"/>
              </a:rPr>
              <a:t>Characteristic</a:t>
            </a:r>
          </a:p>
        </p:txBody>
      </p:sp>
      <p:sp>
        <p:nvSpPr>
          <p:cNvPr id="9" name="TextBox 1">
            <a:extLst>
              <a:ext uri="{FF2B5EF4-FFF2-40B4-BE49-F238E27FC236}">
                <a16:creationId xmlns:a16="http://schemas.microsoft.com/office/drawing/2014/main" id="{255D78BA-0492-7374-5BA1-58DCBA9104D9}"/>
              </a:ext>
            </a:extLst>
          </p:cNvPr>
          <p:cNvSpPr txBox="1"/>
          <p:nvPr userDrawn="1"/>
        </p:nvSpPr>
        <p:spPr>
          <a:xfrm>
            <a:off x="254000" y="4759325"/>
            <a:ext cx="760413" cy="115888"/>
          </a:xfrm>
          <a:prstGeom prst="rect">
            <a:avLst/>
          </a:prstGeom>
        </p:spPr>
        <p:txBody>
          <a:bodyPr lIns="0" tIns="0" rIns="0" bIns="0" anchor="ctr"/>
          <a:lstStyle>
            <a:lvl1pPr lvl="0" indent="0" defTabSz="685469">
              <a:lnSpc>
                <a:spcPct val="100000"/>
              </a:lnSpc>
              <a:spcBef>
                <a:spcPts val="0"/>
              </a:spcBef>
              <a:spcAft>
                <a:spcPts val="0"/>
              </a:spcAft>
              <a:buFont typeface="Arial" panose="020B0604020202020204" pitchFamily="34" charset="0"/>
              <a:buNone/>
              <a:defRPr sz="900" i="1">
                <a:latin typeface="Calibri" panose="020F0502020204030204" pitchFamily="34" charset="0"/>
                <a:cs typeface="Calibri" panose="020F0502020204030204" pitchFamily="34" charset="0"/>
              </a:defRPr>
            </a:lvl1pPr>
            <a:lvl2pPr marL="198000" indent="-90000" defTabSz="685469">
              <a:lnSpc>
                <a:spcPct val="100000"/>
              </a:lnSpc>
              <a:spcBef>
                <a:spcPts val="0"/>
              </a:spcBef>
              <a:spcAft>
                <a:spcPts val="600"/>
              </a:spcAft>
              <a:buFont typeface="Wingdings" panose="05000000000000000000" pitchFamily="2" charset="2"/>
              <a:buChar char="§"/>
              <a:defRPr sz="1200">
                <a:latin typeface="Calibri" panose="020F0502020204030204" pitchFamily="34" charset="0"/>
                <a:cs typeface="Calibri" panose="020F0502020204030204" pitchFamily="34" charset="0"/>
              </a:defRPr>
            </a:lvl2pPr>
            <a:lvl3pPr marL="324000" indent="-90000" defTabSz="685469">
              <a:lnSpc>
                <a:spcPct val="100000"/>
              </a:lnSpc>
              <a:spcBef>
                <a:spcPts val="0"/>
              </a:spcBef>
              <a:spcAft>
                <a:spcPts val="600"/>
              </a:spcAft>
              <a:buFont typeface="Wingdings" panose="05000000000000000000" pitchFamily="2" charset="2"/>
              <a:buChar char="§"/>
              <a:defRPr sz="1200">
                <a:latin typeface="Calibri" panose="020F0502020204030204" pitchFamily="34" charset="0"/>
                <a:cs typeface="Calibri" panose="020F0502020204030204" pitchFamily="34" charset="0"/>
              </a:defRPr>
            </a:lvl3pPr>
            <a:lvl4pPr marL="1199569" indent="-171368" defTabSz="685469">
              <a:lnSpc>
                <a:spcPct val="90000"/>
              </a:lnSpc>
              <a:spcBef>
                <a:spcPts val="375"/>
              </a:spcBef>
              <a:buFont typeface="Arial" panose="020B0604020202020204" pitchFamily="34" charset="0"/>
              <a:buChar char="•"/>
              <a:defRPr sz="1349"/>
            </a:lvl4pPr>
            <a:lvl5pPr marL="1542303" indent="-171368" defTabSz="685469">
              <a:lnSpc>
                <a:spcPct val="90000"/>
              </a:lnSpc>
              <a:spcBef>
                <a:spcPts val="375"/>
              </a:spcBef>
              <a:buFont typeface="Arial" panose="020B0604020202020204" pitchFamily="34" charset="0"/>
              <a:buChar char="•"/>
              <a:defRPr sz="1349"/>
            </a:lvl5pPr>
            <a:lvl6pPr marL="1885038" indent="-171368" defTabSz="685469">
              <a:lnSpc>
                <a:spcPct val="90000"/>
              </a:lnSpc>
              <a:spcBef>
                <a:spcPts val="375"/>
              </a:spcBef>
              <a:buFont typeface="Arial" panose="020B0604020202020204" pitchFamily="34" charset="0"/>
              <a:buChar char="•"/>
              <a:defRPr sz="1349"/>
            </a:lvl6pPr>
            <a:lvl7pPr marL="2227772" indent="-171368" defTabSz="685469">
              <a:lnSpc>
                <a:spcPct val="90000"/>
              </a:lnSpc>
              <a:spcBef>
                <a:spcPts val="375"/>
              </a:spcBef>
              <a:buFont typeface="Arial" panose="020B0604020202020204" pitchFamily="34" charset="0"/>
              <a:buChar char="•"/>
              <a:defRPr sz="1349"/>
            </a:lvl7pPr>
            <a:lvl8pPr marL="2570506" indent="-171368" defTabSz="685469">
              <a:lnSpc>
                <a:spcPct val="90000"/>
              </a:lnSpc>
              <a:spcBef>
                <a:spcPts val="375"/>
              </a:spcBef>
              <a:buFont typeface="Arial" panose="020B0604020202020204" pitchFamily="34" charset="0"/>
              <a:buChar char="•"/>
              <a:defRPr sz="1349"/>
            </a:lvl8pPr>
            <a:lvl9pPr marL="2913239" indent="-171368" defTabSz="685469">
              <a:lnSpc>
                <a:spcPct val="90000"/>
              </a:lnSpc>
              <a:spcBef>
                <a:spcPts val="375"/>
              </a:spcBef>
              <a:buFont typeface="Arial" panose="020B0604020202020204" pitchFamily="34" charset="0"/>
              <a:buChar char="•"/>
              <a:defRPr sz="1349"/>
            </a:lvl9pPr>
          </a:lstStyle>
          <a:p>
            <a:pPr eaLnBrk="1" fontAlgn="auto" hangingPunct="1">
              <a:defRPr/>
            </a:pPr>
            <a:r>
              <a:rPr lang="en-US" dirty="0"/>
              <a:t>Image source:</a:t>
            </a:r>
            <a:endParaRPr lang="en-GB" dirty="0"/>
          </a:p>
        </p:txBody>
      </p:sp>
      <p:sp>
        <p:nvSpPr>
          <p:cNvPr id="36" name="Text Placeholder 5"/>
          <p:cNvSpPr>
            <a:spLocks noGrp="1"/>
          </p:cNvSpPr>
          <p:nvPr>
            <p:ph type="body" sz="quarter" idx="27"/>
          </p:nvPr>
        </p:nvSpPr>
        <p:spPr>
          <a:xfrm>
            <a:off x="6276876" y="4756797"/>
            <a:ext cx="2617887" cy="118049"/>
          </a:xfrm>
        </p:spPr>
        <p:txBody>
          <a:bodyPr/>
          <a:lstStyle>
            <a:lvl1pPr marL="792000">
              <a:spcAft>
                <a:spcPts val="0"/>
              </a:spcAft>
              <a:defRPr sz="900" i="1"/>
            </a:lvl1pPr>
          </a:lstStyle>
          <a:p>
            <a:pPr lvl="0"/>
            <a:r>
              <a:rPr lang="en-US"/>
              <a:t>Click to edit Master text styles</a:t>
            </a:r>
          </a:p>
        </p:txBody>
      </p:sp>
      <p:sp>
        <p:nvSpPr>
          <p:cNvPr id="10" name="Text Placeholder 4"/>
          <p:cNvSpPr>
            <a:spLocks noGrp="1"/>
          </p:cNvSpPr>
          <p:nvPr>
            <p:ph type="body" sz="quarter" idx="25"/>
          </p:nvPr>
        </p:nvSpPr>
        <p:spPr>
          <a:xfrm>
            <a:off x="6523829" y="3421987"/>
            <a:ext cx="1311001" cy="1270360"/>
          </a:xfrm>
          <a:prstGeom prst="ellipse">
            <a:avLst/>
          </a:prstGeom>
          <a:solidFill>
            <a:schemeClr val="accent1">
              <a:lumMod val="20000"/>
              <a:lumOff val="80000"/>
            </a:schemeClr>
          </a:solidFill>
        </p:spPr>
        <p:txBody>
          <a:bodyPr tIns="288000"/>
          <a:lstStyle>
            <a:lvl1pPr>
              <a:lnSpc>
                <a:spcPts val="1100"/>
              </a:lnSpc>
              <a:spcBef>
                <a:spcPts val="300"/>
              </a:spcBef>
              <a:spcAft>
                <a:spcPts val="0"/>
              </a:spcAft>
              <a:defRPr sz="1050"/>
            </a:lvl1pPr>
          </a:lstStyle>
          <a:p>
            <a:pPr lvl="0"/>
            <a:endParaRPr lang="en-GB" dirty="0"/>
          </a:p>
        </p:txBody>
      </p:sp>
      <p:sp>
        <p:nvSpPr>
          <p:cNvPr id="12" name="Content Placeholder 7"/>
          <p:cNvSpPr>
            <a:spLocks noGrp="1"/>
          </p:cNvSpPr>
          <p:nvPr>
            <p:ph sz="quarter" idx="26"/>
          </p:nvPr>
        </p:nvSpPr>
        <p:spPr>
          <a:xfrm>
            <a:off x="6710868" y="3609631"/>
            <a:ext cx="936922" cy="265762"/>
          </a:xfrm>
        </p:spPr>
        <p:txBody>
          <a:bodyPr anchor="ctr"/>
          <a:lstStyle>
            <a:lvl1pPr algn="ctr">
              <a:spcAft>
                <a:spcPts val="0"/>
              </a:spcAft>
              <a:defRPr sz="2400" b="1"/>
            </a:lvl1pPr>
          </a:lstStyle>
          <a:p>
            <a:pPr lvl="0"/>
            <a:r>
              <a:rPr lang="en-US"/>
              <a:t>Click to edit Master text styles</a:t>
            </a:r>
          </a:p>
        </p:txBody>
      </p:sp>
      <p:sp>
        <p:nvSpPr>
          <p:cNvPr id="30" name="Picture Placeholder 3"/>
          <p:cNvSpPr>
            <a:spLocks noGrp="1"/>
          </p:cNvSpPr>
          <p:nvPr>
            <p:ph type="pic" sz="quarter" idx="34"/>
          </p:nvPr>
        </p:nvSpPr>
        <p:spPr>
          <a:xfrm>
            <a:off x="6276876" y="2896337"/>
            <a:ext cx="866007" cy="744167"/>
          </a:xfrm>
        </p:spPr>
        <p:txBody>
          <a:bodyPr rtlCol="0">
            <a:noAutofit/>
          </a:bodyPr>
          <a:lstStyle>
            <a:lvl1pPr>
              <a:defRPr/>
            </a:lvl1pPr>
          </a:lstStyle>
          <a:p>
            <a:pPr lvl="0"/>
            <a:r>
              <a:rPr lang="en-US" noProof="0"/>
              <a:t>Click icon to add picture</a:t>
            </a:r>
            <a:endParaRPr lang="en-GB" noProof="0" dirty="0"/>
          </a:p>
        </p:txBody>
      </p:sp>
      <p:sp>
        <p:nvSpPr>
          <p:cNvPr id="19" name="Text Placeholder 3"/>
          <p:cNvSpPr>
            <a:spLocks noGrp="1"/>
          </p:cNvSpPr>
          <p:nvPr>
            <p:ph type="body" sz="quarter" idx="28"/>
          </p:nvPr>
        </p:nvSpPr>
        <p:spPr>
          <a:xfrm>
            <a:off x="7567599" y="2414009"/>
            <a:ext cx="1311001" cy="1270360"/>
          </a:xfrm>
          <a:prstGeom prst="ellipse">
            <a:avLst/>
          </a:prstGeom>
          <a:solidFill>
            <a:schemeClr val="accent1">
              <a:lumMod val="20000"/>
              <a:lumOff val="80000"/>
            </a:schemeClr>
          </a:solidFill>
        </p:spPr>
        <p:txBody>
          <a:bodyPr tIns="288000"/>
          <a:lstStyle>
            <a:lvl1pPr>
              <a:lnSpc>
                <a:spcPts val="1100"/>
              </a:lnSpc>
              <a:spcBef>
                <a:spcPts val="300"/>
              </a:spcBef>
              <a:spcAft>
                <a:spcPts val="0"/>
              </a:spcAft>
              <a:defRPr sz="1050"/>
            </a:lvl1pPr>
          </a:lstStyle>
          <a:p>
            <a:pPr lvl="0"/>
            <a:endParaRPr lang="en-GB" dirty="0"/>
          </a:p>
        </p:txBody>
      </p:sp>
      <p:sp>
        <p:nvSpPr>
          <p:cNvPr id="20" name="Content Placeholder 6"/>
          <p:cNvSpPr>
            <a:spLocks noGrp="1"/>
          </p:cNvSpPr>
          <p:nvPr>
            <p:ph sz="quarter" idx="29"/>
          </p:nvPr>
        </p:nvSpPr>
        <p:spPr>
          <a:xfrm>
            <a:off x="7754638" y="2612491"/>
            <a:ext cx="936922" cy="265762"/>
          </a:xfrm>
        </p:spPr>
        <p:txBody>
          <a:bodyPr anchor="ctr"/>
          <a:lstStyle>
            <a:lvl1pPr algn="ctr">
              <a:spcAft>
                <a:spcPts val="0"/>
              </a:spcAft>
              <a:defRPr sz="2400" b="1"/>
            </a:lvl1pPr>
          </a:lstStyle>
          <a:p>
            <a:pPr lvl="0"/>
            <a:r>
              <a:rPr lang="en-US"/>
              <a:t>Click to edit Master text styles</a:t>
            </a:r>
          </a:p>
        </p:txBody>
      </p:sp>
      <p:sp>
        <p:nvSpPr>
          <p:cNvPr id="29" name="Picture Placeholder 2"/>
          <p:cNvSpPr>
            <a:spLocks noGrp="1"/>
          </p:cNvSpPr>
          <p:nvPr>
            <p:ph type="pic" sz="quarter" idx="33"/>
          </p:nvPr>
        </p:nvSpPr>
        <p:spPr>
          <a:xfrm>
            <a:off x="8021869" y="1890975"/>
            <a:ext cx="866007" cy="744167"/>
          </a:xfrm>
        </p:spPr>
        <p:txBody>
          <a:bodyPr rtlCol="0">
            <a:noAutofit/>
          </a:bodyPr>
          <a:lstStyle>
            <a:lvl1pPr>
              <a:defRPr/>
            </a:lvl1pPr>
          </a:lstStyle>
          <a:p>
            <a:pPr lvl="0"/>
            <a:r>
              <a:rPr lang="en-US" noProof="0"/>
              <a:t>Click icon to add picture</a:t>
            </a:r>
            <a:endParaRPr lang="en-GB" noProof="0" dirty="0"/>
          </a:p>
        </p:txBody>
      </p:sp>
      <p:sp>
        <p:nvSpPr>
          <p:cNvPr id="23" name="Text Placeholder 2"/>
          <p:cNvSpPr>
            <a:spLocks noGrp="1"/>
          </p:cNvSpPr>
          <p:nvPr>
            <p:ph type="body" sz="quarter" idx="30"/>
          </p:nvPr>
        </p:nvSpPr>
        <p:spPr>
          <a:xfrm>
            <a:off x="6523829" y="1406031"/>
            <a:ext cx="1311001" cy="1270360"/>
          </a:xfrm>
          <a:prstGeom prst="ellipse">
            <a:avLst/>
          </a:prstGeom>
          <a:solidFill>
            <a:schemeClr val="accent1">
              <a:lumMod val="20000"/>
              <a:lumOff val="80000"/>
            </a:schemeClr>
          </a:solidFill>
        </p:spPr>
        <p:txBody>
          <a:bodyPr tIns="288000"/>
          <a:lstStyle>
            <a:lvl1pPr>
              <a:lnSpc>
                <a:spcPts val="1100"/>
              </a:lnSpc>
              <a:spcBef>
                <a:spcPts val="300"/>
              </a:spcBef>
              <a:spcAft>
                <a:spcPts val="0"/>
              </a:spcAft>
              <a:defRPr sz="1050"/>
            </a:lvl1pPr>
          </a:lstStyle>
          <a:p>
            <a:pPr lvl="0"/>
            <a:endParaRPr lang="en-GB" dirty="0"/>
          </a:p>
        </p:txBody>
      </p:sp>
      <p:sp>
        <p:nvSpPr>
          <p:cNvPr id="24" name="Content Placeholder 5"/>
          <p:cNvSpPr>
            <a:spLocks noGrp="1"/>
          </p:cNvSpPr>
          <p:nvPr>
            <p:ph sz="quarter" idx="31"/>
          </p:nvPr>
        </p:nvSpPr>
        <p:spPr>
          <a:xfrm>
            <a:off x="6710868" y="1593675"/>
            <a:ext cx="936922" cy="265762"/>
          </a:xfrm>
        </p:spPr>
        <p:txBody>
          <a:bodyPr anchor="ctr"/>
          <a:lstStyle>
            <a:lvl1pPr algn="ctr">
              <a:spcAft>
                <a:spcPts val="0"/>
              </a:spcAft>
              <a:defRPr sz="2400" b="1"/>
            </a:lvl1pPr>
          </a:lstStyle>
          <a:p>
            <a:pPr lvl="0"/>
            <a:r>
              <a:rPr lang="en-US"/>
              <a:t>Click to edit Master text styles</a:t>
            </a:r>
          </a:p>
        </p:txBody>
      </p:sp>
      <p:sp>
        <p:nvSpPr>
          <p:cNvPr id="26" name="Picture Placeholder 1"/>
          <p:cNvSpPr>
            <a:spLocks noGrp="1"/>
          </p:cNvSpPr>
          <p:nvPr>
            <p:ph type="pic" sz="quarter" idx="32"/>
          </p:nvPr>
        </p:nvSpPr>
        <p:spPr>
          <a:xfrm>
            <a:off x="6276876" y="885612"/>
            <a:ext cx="866007" cy="744167"/>
          </a:xfrm>
        </p:spPr>
        <p:txBody>
          <a:bodyPr rtlCol="0">
            <a:noAutofit/>
          </a:bodyPr>
          <a:lstStyle>
            <a:lvl1pPr>
              <a:defRPr/>
            </a:lvl1pPr>
          </a:lstStyle>
          <a:p>
            <a:pPr lvl="0"/>
            <a:r>
              <a:rPr lang="en-US" noProof="0"/>
              <a:t>Click icon to add picture</a:t>
            </a:r>
            <a:endParaRPr lang="en-GB" noProof="0" dirty="0"/>
          </a:p>
        </p:txBody>
      </p:sp>
      <p:sp>
        <p:nvSpPr>
          <p:cNvPr id="46" name="Content Placeholder 4"/>
          <p:cNvSpPr>
            <a:spLocks noGrp="1"/>
          </p:cNvSpPr>
          <p:nvPr>
            <p:ph sz="quarter" idx="19"/>
          </p:nvPr>
        </p:nvSpPr>
        <p:spPr>
          <a:xfrm>
            <a:off x="2956459" y="3773934"/>
            <a:ext cx="3108209" cy="1083600"/>
          </a:xfrm>
          <a:noFill/>
        </p:spPr>
        <p:txBody>
          <a:bodyPr/>
          <a:lstStyle>
            <a:lvl1pPr marL="36000" indent="-144000">
              <a:buFont typeface="Wingdings" panose="05000000000000000000" pitchFamily="2" charset="2"/>
              <a:buChar char="§"/>
              <a:defRPr/>
            </a:lvl1pPr>
          </a:lstStyle>
          <a:p>
            <a:pPr lvl="0"/>
            <a:r>
              <a:rPr lang="en-US"/>
              <a:t>Click to edit Master text styles</a:t>
            </a:r>
          </a:p>
        </p:txBody>
      </p:sp>
      <p:sp>
        <p:nvSpPr>
          <p:cNvPr id="47" name="Content Placeholder 3"/>
          <p:cNvSpPr>
            <a:spLocks noGrp="1"/>
          </p:cNvSpPr>
          <p:nvPr>
            <p:ph sz="quarter" idx="18"/>
          </p:nvPr>
        </p:nvSpPr>
        <p:spPr>
          <a:xfrm>
            <a:off x="2956459" y="2434128"/>
            <a:ext cx="3108209" cy="1083600"/>
          </a:xfrm>
          <a:noFill/>
        </p:spPr>
        <p:txBody>
          <a:bodyPr/>
          <a:lstStyle>
            <a:lvl1pPr marL="36000" indent="-144000">
              <a:buFont typeface="Wingdings" panose="05000000000000000000" pitchFamily="2" charset="2"/>
              <a:buChar char="§"/>
              <a:defRPr/>
            </a:lvl1pPr>
          </a:lstStyle>
          <a:p>
            <a:pPr lvl="0"/>
            <a:r>
              <a:rPr lang="en-US"/>
              <a:t>Click to edit Master text styles</a:t>
            </a:r>
          </a:p>
        </p:txBody>
      </p:sp>
      <p:sp>
        <p:nvSpPr>
          <p:cNvPr id="48" name="Content Placeholder 2"/>
          <p:cNvSpPr>
            <a:spLocks noGrp="1"/>
          </p:cNvSpPr>
          <p:nvPr>
            <p:ph sz="quarter" idx="35"/>
          </p:nvPr>
        </p:nvSpPr>
        <p:spPr>
          <a:xfrm>
            <a:off x="2956459" y="1098595"/>
            <a:ext cx="3108209" cy="1084318"/>
          </a:xfrm>
          <a:prstGeom prst="rect">
            <a:avLst/>
          </a:prstGeom>
          <a:noFill/>
        </p:spPr>
        <p:txBody>
          <a:bodyPr rtlCol="0">
            <a:noAutofit/>
          </a:bodyPr>
          <a:lstStyle>
            <a:lvl1pPr marL="108000" indent="-108000">
              <a:buSzPct val="100000"/>
              <a:buFont typeface="Wingdings" panose="05000000000000000000" pitchFamily="2" charset="2"/>
              <a:buChar char="§"/>
              <a:defRPr lang="en-US" dirty="0"/>
            </a:lvl1pPr>
          </a:lstStyle>
          <a:p>
            <a:pPr lvl="0"/>
            <a:r>
              <a:rPr lang="en-US"/>
              <a:t>Click to edit Master text styles</a:t>
            </a:r>
          </a:p>
        </p:txBody>
      </p:sp>
      <p:sp>
        <p:nvSpPr>
          <p:cNvPr id="44" name="Text Placeholder 1"/>
          <p:cNvSpPr>
            <a:spLocks noGrp="1"/>
          </p:cNvSpPr>
          <p:nvPr>
            <p:ph type="body" sz="quarter" idx="24"/>
          </p:nvPr>
        </p:nvSpPr>
        <p:spPr>
          <a:xfrm>
            <a:off x="254000" y="4758959"/>
            <a:ext cx="2455644" cy="115887"/>
          </a:xfrm>
        </p:spPr>
        <p:txBody>
          <a:bodyPr/>
          <a:lstStyle>
            <a:lvl1pPr marL="684000">
              <a:spcAft>
                <a:spcPts val="0"/>
              </a:spcAft>
              <a:defRPr sz="900" i="1"/>
            </a:lvl1pPr>
          </a:lstStyle>
          <a:p>
            <a:pPr lvl="0"/>
            <a:r>
              <a:rPr lang="en-US"/>
              <a:t>Click to edit Master text styles</a:t>
            </a:r>
          </a:p>
        </p:txBody>
      </p:sp>
      <p:sp>
        <p:nvSpPr>
          <p:cNvPr id="6" name="Content Placeholder 1"/>
          <p:cNvSpPr>
            <a:spLocks noGrp="1"/>
          </p:cNvSpPr>
          <p:nvPr>
            <p:ph sz="quarter" idx="15"/>
          </p:nvPr>
        </p:nvSpPr>
        <p:spPr>
          <a:xfrm>
            <a:off x="347392" y="1113603"/>
            <a:ext cx="2335753" cy="3405284"/>
          </a:xfrm>
          <a:prstGeom prst="rect">
            <a:avLst/>
          </a:prstGeom>
        </p:spPr>
        <p:txBody>
          <a:bodyPr rtlCol="0">
            <a:noAutofit/>
          </a:bodyPr>
          <a:lstStyle>
            <a:lvl1pPr>
              <a:defRPr lang="en-US" dirty="0"/>
            </a:lvl1pPr>
          </a:lstStyle>
          <a:p>
            <a:pPr lvl="0"/>
            <a:r>
              <a:rPr lang="en-US"/>
              <a:t>Click to edit Master text styles</a:t>
            </a:r>
          </a:p>
        </p:txBody>
      </p:sp>
      <p:sp>
        <p:nvSpPr>
          <p:cNvPr id="8" name="Subtitle 2"/>
          <p:cNvSpPr>
            <a:spLocks noGrp="1"/>
          </p:cNvSpPr>
          <p:nvPr>
            <p:ph type="subTitle" idx="1"/>
          </p:nvPr>
        </p:nvSpPr>
        <p:spPr>
          <a:xfrm>
            <a:off x="247613" y="383750"/>
            <a:ext cx="8647150" cy="289734"/>
          </a:xfrm>
        </p:spPr>
        <p:txBody>
          <a:bodyPr anchor="ctr"/>
          <a:lstStyle>
            <a:lvl1pPr marL="0" indent="0" algn="l">
              <a:buNone/>
              <a:defRPr sz="1804">
                <a:solidFill>
                  <a:schemeClr val="tx2"/>
                </a:solidFill>
              </a:defRPr>
            </a:lvl1pPr>
            <a:lvl2pPr marL="342734" indent="0" algn="ctr">
              <a:buNone/>
              <a:defRPr sz="1499"/>
            </a:lvl2pPr>
            <a:lvl3pPr marL="685469" indent="0" algn="ctr">
              <a:buNone/>
              <a:defRPr sz="1349"/>
            </a:lvl3pPr>
            <a:lvl4pPr marL="1028202" indent="0" algn="ctr">
              <a:buNone/>
              <a:defRPr sz="1199"/>
            </a:lvl4pPr>
            <a:lvl5pPr marL="1370936" indent="0" algn="ctr">
              <a:buNone/>
              <a:defRPr sz="1199"/>
            </a:lvl5pPr>
            <a:lvl6pPr marL="1713670" indent="0" algn="ctr">
              <a:buNone/>
              <a:defRPr sz="1199"/>
            </a:lvl6pPr>
            <a:lvl7pPr marL="2056405" indent="0" algn="ctr">
              <a:buNone/>
              <a:defRPr sz="1199"/>
            </a:lvl7pPr>
            <a:lvl8pPr marL="2399138" indent="0" algn="ctr">
              <a:buNone/>
              <a:defRPr sz="1199"/>
            </a:lvl8pPr>
            <a:lvl9pPr marL="2741873" indent="0" algn="ctr">
              <a:buNone/>
              <a:defRPr sz="1199"/>
            </a:lvl9pPr>
          </a:lstStyle>
          <a:p>
            <a:pPr lvl="0"/>
            <a:r>
              <a:rPr lang="en-US" altLang="en-US"/>
              <a:t>Click to edit Master subtitle style</a:t>
            </a:r>
            <a:endParaRPr lang="en-GB" dirty="0"/>
          </a:p>
        </p:txBody>
      </p:sp>
      <p:sp>
        <p:nvSpPr>
          <p:cNvPr id="7" name="Title 1"/>
          <p:cNvSpPr>
            <a:spLocks noGrp="1"/>
          </p:cNvSpPr>
          <p:nvPr>
            <p:ph type="ctrTitle"/>
          </p:nvPr>
        </p:nvSpPr>
        <p:spPr>
          <a:xfrm>
            <a:off x="0" y="0"/>
            <a:ext cx="4572000" cy="226800"/>
          </a:xfrm>
          <a:prstGeom prst="rect">
            <a:avLst/>
          </a:prstGeom>
        </p:spPr>
        <p:txBody>
          <a:bodyPr wrap="square" lIns="252000" tIns="0" rIns="0" bIns="0" anchor="ctr">
            <a:noAutofit/>
          </a:bodyPr>
          <a:lstStyle>
            <a:lvl1pPr>
              <a:lnSpc>
                <a:spcPct val="100000"/>
              </a:lnSpc>
              <a:defRPr lang="en-GB" sz="900" cap="all" baseline="0">
                <a:solidFill>
                  <a:schemeClr val="bg1"/>
                </a:solidFill>
                <a:latin typeface="+mn-lt"/>
                <a:ea typeface="+mn-ea"/>
                <a:cs typeface="+mn-cs"/>
              </a:defRPr>
            </a:lvl1pPr>
          </a:lstStyle>
          <a:p>
            <a:pPr lvl="0"/>
            <a:r>
              <a:rPr lang="en-US"/>
              <a:t>Click to edit Master title style</a:t>
            </a:r>
            <a:endParaRPr lang="en-GB" dirty="0"/>
          </a:p>
        </p:txBody>
      </p:sp>
    </p:spTree>
    <p:extLst>
      <p:ext uri="{BB962C8B-B14F-4D97-AF65-F5344CB8AC3E}">
        <p14:creationId xmlns:p14="http://schemas.microsoft.com/office/powerpoint/2010/main" val="7817365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ase Study-Chart">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8E13523A-2FC8-5DFB-7892-8DEC261D5C92}"/>
              </a:ext>
            </a:extLst>
          </p:cNvPr>
          <p:cNvSpPr txBox="1"/>
          <p:nvPr userDrawn="1"/>
        </p:nvSpPr>
        <p:spPr>
          <a:xfrm>
            <a:off x="6276975" y="4748213"/>
            <a:ext cx="868363" cy="127000"/>
          </a:xfrm>
          <a:prstGeom prst="rect">
            <a:avLst/>
          </a:prstGeom>
        </p:spPr>
        <p:txBody>
          <a:bodyPr lIns="0" tIns="0" rIns="0" bIns="0" anchor="ctr"/>
          <a:lstStyle>
            <a:lvl1pPr lvl="0" indent="0" defTabSz="685469">
              <a:lnSpc>
                <a:spcPct val="100000"/>
              </a:lnSpc>
              <a:spcBef>
                <a:spcPts val="0"/>
              </a:spcBef>
              <a:spcAft>
                <a:spcPts val="0"/>
              </a:spcAft>
              <a:buFont typeface="Arial" panose="020B0604020202020204" pitchFamily="34" charset="0"/>
              <a:buNone/>
              <a:defRPr sz="900" i="1">
                <a:latin typeface="Calibri" panose="020F0502020204030204" pitchFamily="34" charset="0"/>
                <a:cs typeface="Calibri" panose="020F0502020204030204" pitchFamily="34" charset="0"/>
              </a:defRPr>
            </a:lvl1pPr>
            <a:lvl2pPr marL="198000" indent="-90000" defTabSz="685469">
              <a:lnSpc>
                <a:spcPct val="100000"/>
              </a:lnSpc>
              <a:spcBef>
                <a:spcPts val="0"/>
              </a:spcBef>
              <a:spcAft>
                <a:spcPts val="600"/>
              </a:spcAft>
              <a:buFont typeface="Wingdings" panose="05000000000000000000" pitchFamily="2" charset="2"/>
              <a:buChar char="§"/>
              <a:defRPr sz="1200">
                <a:latin typeface="Calibri" panose="020F0502020204030204" pitchFamily="34" charset="0"/>
                <a:cs typeface="Calibri" panose="020F0502020204030204" pitchFamily="34" charset="0"/>
              </a:defRPr>
            </a:lvl2pPr>
            <a:lvl3pPr marL="324000" indent="-90000" defTabSz="685469">
              <a:lnSpc>
                <a:spcPct val="100000"/>
              </a:lnSpc>
              <a:spcBef>
                <a:spcPts val="0"/>
              </a:spcBef>
              <a:spcAft>
                <a:spcPts val="600"/>
              </a:spcAft>
              <a:buFont typeface="Wingdings" panose="05000000000000000000" pitchFamily="2" charset="2"/>
              <a:buChar char="§"/>
              <a:defRPr sz="1200">
                <a:latin typeface="Calibri" panose="020F0502020204030204" pitchFamily="34" charset="0"/>
                <a:cs typeface="Calibri" panose="020F0502020204030204" pitchFamily="34" charset="0"/>
              </a:defRPr>
            </a:lvl3pPr>
            <a:lvl4pPr marL="1199569" indent="-171368" defTabSz="685469">
              <a:lnSpc>
                <a:spcPct val="90000"/>
              </a:lnSpc>
              <a:spcBef>
                <a:spcPts val="375"/>
              </a:spcBef>
              <a:buFont typeface="Arial" panose="020B0604020202020204" pitchFamily="34" charset="0"/>
              <a:buChar char="•"/>
              <a:defRPr sz="1349"/>
            </a:lvl4pPr>
            <a:lvl5pPr marL="1542303" indent="-171368" defTabSz="685469">
              <a:lnSpc>
                <a:spcPct val="90000"/>
              </a:lnSpc>
              <a:spcBef>
                <a:spcPts val="375"/>
              </a:spcBef>
              <a:buFont typeface="Arial" panose="020B0604020202020204" pitchFamily="34" charset="0"/>
              <a:buChar char="•"/>
              <a:defRPr sz="1349"/>
            </a:lvl5pPr>
            <a:lvl6pPr marL="1885038" indent="-171368" defTabSz="685469">
              <a:lnSpc>
                <a:spcPct val="90000"/>
              </a:lnSpc>
              <a:spcBef>
                <a:spcPts val="375"/>
              </a:spcBef>
              <a:buFont typeface="Arial" panose="020B0604020202020204" pitchFamily="34" charset="0"/>
              <a:buChar char="•"/>
              <a:defRPr sz="1349"/>
            </a:lvl6pPr>
            <a:lvl7pPr marL="2227772" indent="-171368" defTabSz="685469">
              <a:lnSpc>
                <a:spcPct val="90000"/>
              </a:lnSpc>
              <a:spcBef>
                <a:spcPts val="375"/>
              </a:spcBef>
              <a:buFont typeface="Arial" panose="020B0604020202020204" pitchFamily="34" charset="0"/>
              <a:buChar char="•"/>
              <a:defRPr sz="1349"/>
            </a:lvl7pPr>
            <a:lvl8pPr marL="2570506" indent="-171368" defTabSz="685469">
              <a:lnSpc>
                <a:spcPct val="90000"/>
              </a:lnSpc>
              <a:spcBef>
                <a:spcPts val="375"/>
              </a:spcBef>
              <a:buFont typeface="Arial" panose="020B0604020202020204" pitchFamily="34" charset="0"/>
              <a:buChar char="•"/>
              <a:defRPr sz="1349"/>
            </a:lvl8pPr>
            <a:lvl9pPr marL="2913239" indent="-171368" defTabSz="685469">
              <a:lnSpc>
                <a:spcPct val="90000"/>
              </a:lnSpc>
              <a:spcBef>
                <a:spcPts val="375"/>
              </a:spcBef>
              <a:buFont typeface="Arial" panose="020B0604020202020204" pitchFamily="34" charset="0"/>
              <a:buChar char="•"/>
              <a:defRPr sz="1349"/>
            </a:lvl9pPr>
          </a:lstStyle>
          <a:p>
            <a:pPr eaLnBrk="1" fontAlgn="auto" hangingPunct="1">
              <a:defRPr/>
            </a:pPr>
            <a:r>
              <a:rPr lang="en-US" dirty="0"/>
              <a:t>Passport edition:</a:t>
            </a:r>
            <a:endParaRPr lang="en-GB" dirty="0"/>
          </a:p>
        </p:txBody>
      </p:sp>
      <p:sp>
        <p:nvSpPr>
          <p:cNvPr id="3" name="TextBox 4">
            <a:extLst>
              <a:ext uri="{FF2B5EF4-FFF2-40B4-BE49-F238E27FC236}">
                <a16:creationId xmlns:a16="http://schemas.microsoft.com/office/drawing/2014/main" id="{C3946EF4-E1EC-BC57-BDF3-8E2942C20923}"/>
              </a:ext>
            </a:extLst>
          </p:cNvPr>
          <p:cNvSpPr txBox="1"/>
          <p:nvPr userDrawn="1"/>
        </p:nvSpPr>
        <p:spPr>
          <a:xfrm>
            <a:off x="2930525" y="3548063"/>
            <a:ext cx="3133725" cy="230187"/>
          </a:xfrm>
          <a:prstGeom prst="rect">
            <a:avLst/>
          </a:prstGeom>
          <a:noFill/>
        </p:spPr>
        <p:txBody>
          <a:bodyPr lIns="0" tIns="0" rIns="0" bIns="0" anchor="ctr"/>
          <a:lstStyle>
            <a:defPPr>
              <a:defRPr lang="en-US"/>
            </a:defPPr>
            <a:lvl1pPr marL="180000" marR="0" indent="0" defTabSz="914400" fontAlgn="auto">
              <a:lnSpc>
                <a:spcPct val="100000"/>
              </a:lnSpc>
              <a:spcBef>
                <a:spcPct val="0"/>
              </a:spcBef>
              <a:spcAft>
                <a:spcPts val="0"/>
              </a:spcAft>
              <a:buClrTx/>
              <a:buSzTx/>
              <a:buFontTx/>
              <a:buNone/>
              <a:tabLst/>
              <a:defRPr kumimoji="0" sz="1200" b="1" i="0" u="none" strike="noStrike" cap="none" spc="0" normalizeH="0">
                <a:ln>
                  <a:noFill/>
                </a:ln>
                <a:solidFill>
                  <a:srgbClr val="FF0000"/>
                </a:solidFill>
                <a:effectLst/>
                <a:uLnTx/>
                <a:uFillTx/>
                <a:latin typeface="Calibri" panose="020F0502020204030204" pitchFamily="34" charset="0"/>
                <a:ea typeface="+mj-ea"/>
                <a:cs typeface="Calibri" panose="020F0502020204030204" pitchFamily="34" charset="0"/>
              </a:defRPr>
            </a:lvl1pPr>
          </a:lstStyle>
          <a:p>
            <a:pPr marL="0" eaLnBrk="1" hangingPunct="1">
              <a:defRPr/>
            </a:pPr>
            <a:r>
              <a:rPr lang="en-GB" dirty="0">
                <a:solidFill>
                  <a:schemeClr val="tx2"/>
                </a:solidFill>
              </a:rPr>
              <a:t>Consequence</a:t>
            </a:r>
          </a:p>
        </p:txBody>
      </p:sp>
      <p:sp>
        <p:nvSpPr>
          <p:cNvPr id="5" name="TextBox 3">
            <a:extLst>
              <a:ext uri="{FF2B5EF4-FFF2-40B4-BE49-F238E27FC236}">
                <a16:creationId xmlns:a16="http://schemas.microsoft.com/office/drawing/2014/main" id="{EC95950E-5424-E0D8-5BED-1BDA3CD38836}"/>
              </a:ext>
            </a:extLst>
          </p:cNvPr>
          <p:cNvSpPr txBox="1">
            <a:spLocks noChangeArrowheads="1"/>
          </p:cNvSpPr>
          <p:nvPr userDrawn="1"/>
        </p:nvSpPr>
        <p:spPr bwMode="auto">
          <a:xfrm>
            <a:off x="2930525" y="2208213"/>
            <a:ext cx="31337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fontAlgn="base">
              <a:spcBef>
                <a:spcPct val="0"/>
              </a:spcBef>
              <a:spcAft>
                <a:spcPct val="0"/>
              </a:spcAft>
              <a:defRPr sz="1300">
                <a:solidFill>
                  <a:schemeClr val="tx1"/>
                </a:solidFill>
                <a:latin typeface="Calibri" panose="020F0502020204030204" pitchFamily="34" charset="0"/>
              </a:defRPr>
            </a:lvl6pPr>
            <a:lvl7pPr marL="2971800" indent="-228600" fontAlgn="base">
              <a:spcBef>
                <a:spcPct val="0"/>
              </a:spcBef>
              <a:spcAft>
                <a:spcPct val="0"/>
              </a:spcAft>
              <a:defRPr sz="1300">
                <a:solidFill>
                  <a:schemeClr val="tx1"/>
                </a:solidFill>
                <a:latin typeface="Calibri" panose="020F0502020204030204" pitchFamily="34" charset="0"/>
              </a:defRPr>
            </a:lvl7pPr>
            <a:lvl8pPr marL="3429000" indent="-228600" fontAlgn="base">
              <a:spcBef>
                <a:spcPct val="0"/>
              </a:spcBef>
              <a:spcAft>
                <a:spcPct val="0"/>
              </a:spcAft>
              <a:defRPr sz="1300">
                <a:solidFill>
                  <a:schemeClr val="tx1"/>
                </a:solidFill>
                <a:latin typeface="Calibri" panose="020F0502020204030204" pitchFamily="34" charset="0"/>
              </a:defRPr>
            </a:lvl8pPr>
            <a:lvl9pPr marL="3886200" indent="-228600" fontAlgn="base">
              <a:spcBef>
                <a:spcPct val="0"/>
              </a:spcBef>
              <a:spcAft>
                <a:spcPct val="0"/>
              </a:spcAft>
              <a:defRPr sz="1300">
                <a:solidFill>
                  <a:schemeClr val="tx1"/>
                </a:solidFill>
                <a:latin typeface="Calibri" panose="020F0502020204030204" pitchFamily="34" charset="0"/>
              </a:defRPr>
            </a:lvl9pPr>
          </a:lstStyle>
          <a:p>
            <a:pPr defTabSz="914400" eaLnBrk="1" hangingPunct="1"/>
            <a:r>
              <a:rPr lang="en-GB" altLang="en-US" sz="1200" b="1">
                <a:solidFill>
                  <a:schemeClr val="tx2"/>
                </a:solidFill>
                <a:cs typeface="Calibri" panose="020F0502020204030204" pitchFamily="34" charset="0"/>
              </a:rPr>
              <a:t>Context</a:t>
            </a:r>
          </a:p>
        </p:txBody>
      </p:sp>
      <p:sp>
        <p:nvSpPr>
          <p:cNvPr id="9" name="TextBox 2">
            <a:extLst>
              <a:ext uri="{FF2B5EF4-FFF2-40B4-BE49-F238E27FC236}">
                <a16:creationId xmlns:a16="http://schemas.microsoft.com/office/drawing/2014/main" id="{4C830277-BDDE-FF4D-C942-F2BF6EC4A2E6}"/>
              </a:ext>
            </a:extLst>
          </p:cNvPr>
          <p:cNvSpPr txBox="1">
            <a:spLocks noChangeArrowheads="1"/>
          </p:cNvSpPr>
          <p:nvPr userDrawn="1"/>
        </p:nvSpPr>
        <p:spPr bwMode="auto">
          <a:xfrm>
            <a:off x="2930525" y="896938"/>
            <a:ext cx="313372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fontAlgn="base">
              <a:spcBef>
                <a:spcPct val="0"/>
              </a:spcBef>
              <a:spcAft>
                <a:spcPct val="0"/>
              </a:spcAft>
              <a:defRPr sz="1300">
                <a:solidFill>
                  <a:schemeClr val="tx1"/>
                </a:solidFill>
                <a:latin typeface="Calibri" panose="020F0502020204030204" pitchFamily="34" charset="0"/>
              </a:defRPr>
            </a:lvl6pPr>
            <a:lvl7pPr marL="2971800" indent="-228600" fontAlgn="base">
              <a:spcBef>
                <a:spcPct val="0"/>
              </a:spcBef>
              <a:spcAft>
                <a:spcPct val="0"/>
              </a:spcAft>
              <a:defRPr sz="1300">
                <a:solidFill>
                  <a:schemeClr val="tx1"/>
                </a:solidFill>
                <a:latin typeface="Calibri" panose="020F0502020204030204" pitchFamily="34" charset="0"/>
              </a:defRPr>
            </a:lvl7pPr>
            <a:lvl8pPr marL="3429000" indent="-228600" fontAlgn="base">
              <a:spcBef>
                <a:spcPct val="0"/>
              </a:spcBef>
              <a:spcAft>
                <a:spcPct val="0"/>
              </a:spcAft>
              <a:defRPr sz="1300">
                <a:solidFill>
                  <a:schemeClr val="tx1"/>
                </a:solidFill>
                <a:latin typeface="Calibri" panose="020F0502020204030204" pitchFamily="34" charset="0"/>
              </a:defRPr>
            </a:lvl8pPr>
            <a:lvl9pPr marL="3886200" indent="-228600" fontAlgn="base">
              <a:spcBef>
                <a:spcPct val="0"/>
              </a:spcBef>
              <a:spcAft>
                <a:spcPct val="0"/>
              </a:spcAft>
              <a:defRPr sz="1300">
                <a:solidFill>
                  <a:schemeClr val="tx1"/>
                </a:solidFill>
                <a:latin typeface="Calibri" panose="020F0502020204030204" pitchFamily="34" charset="0"/>
              </a:defRPr>
            </a:lvl9pPr>
          </a:lstStyle>
          <a:p>
            <a:pPr defTabSz="914400" eaLnBrk="1" hangingPunct="1"/>
            <a:r>
              <a:rPr lang="en-GB" altLang="en-US" sz="1200" b="1">
                <a:solidFill>
                  <a:schemeClr val="tx2"/>
                </a:solidFill>
                <a:cs typeface="Calibri" panose="020F0502020204030204" pitchFamily="34" charset="0"/>
              </a:rPr>
              <a:t>Characteristic</a:t>
            </a:r>
          </a:p>
        </p:txBody>
      </p:sp>
      <p:sp>
        <p:nvSpPr>
          <p:cNvPr id="10" name="TextBox 1">
            <a:extLst>
              <a:ext uri="{FF2B5EF4-FFF2-40B4-BE49-F238E27FC236}">
                <a16:creationId xmlns:a16="http://schemas.microsoft.com/office/drawing/2014/main" id="{7F1391B7-A533-AF82-918F-DA625DCAB7BD}"/>
              </a:ext>
            </a:extLst>
          </p:cNvPr>
          <p:cNvSpPr txBox="1"/>
          <p:nvPr userDrawn="1"/>
        </p:nvSpPr>
        <p:spPr>
          <a:xfrm>
            <a:off x="254000" y="4759325"/>
            <a:ext cx="760413" cy="115888"/>
          </a:xfrm>
          <a:prstGeom prst="rect">
            <a:avLst/>
          </a:prstGeom>
        </p:spPr>
        <p:txBody>
          <a:bodyPr lIns="0" tIns="0" rIns="0" bIns="0" anchor="ctr"/>
          <a:lstStyle>
            <a:lvl1pPr lvl="0" indent="0" defTabSz="685469">
              <a:lnSpc>
                <a:spcPct val="100000"/>
              </a:lnSpc>
              <a:spcBef>
                <a:spcPts val="0"/>
              </a:spcBef>
              <a:spcAft>
                <a:spcPts val="0"/>
              </a:spcAft>
              <a:buFont typeface="Arial" panose="020B0604020202020204" pitchFamily="34" charset="0"/>
              <a:buNone/>
              <a:defRPr sz="900" i="1">
                <a:latin typeface="Calibri" panose="020F0502020204030204" pitchFamily="34" charset="0"/>
                <a:cs typeface="Calibri" panose="020F0502020204030204" pitchFamily="34" charset="0"/>
              </a:defRPr>
            </a:lvl1pPr>
            <a:lvl2pPr marL="198000" indent="-90000" defTabSz="685469">
              <a:lnSpc>
                <a:spcPct val="100000"/>
              </a:lnSpc>
              <a:spcBef>
                <a:spcPts val="0"/>
              </a:spcBef>
              <a:spcAft>
                <a:spcPts val="600"/>
              </a:spcAft>
              <a:buFont typeface="Wingdings" panose="05000000000000000000" pitchFamily="2" charset="2"/>
              <a:buChar char="§"/>
              <a:defRPr sz="1200">
                <a:latin typeface="Calibri" panose="020F0502020204030204" pitchFamily="34" charset="0"/>
                <a:cs typeface="Calibri" panose="020F0502020204030204" pitchFamily="34" charset="0"/>
              </a:defRPr>
            </a:lvl2pPr>
            <a:lvl3pPr marL="324000" indent="-90000" defTabSz="685469">
              <a:lnSpc>
                <a:spcPct val="100000"/>
              </a:lnSpc>
              <a:spcBef>
                <a:spcPts val="0"/>
              </a:spcBef>
              <a:spcAft>
                <a:spcPts val="600"/>
              </a:spcAft>
              <a:buFont typeface="Wingdings" panose="05000000000000000000" pitchFamily="2" charset="2"/>
              <a:buChar char="§"/>
              <a:defRPr sz="1200">
                <a:latin typeface="Calibri" panose="020F0502020204030204" pitchFamily="34" charset="0"/>
                <a:cs typeface="Calibri" panose="020F0502020204030204" pitchFamily="34" charset="0"/>
              </a:defRPr>
            </a:lvl3pPr>
            <a:lvl4pPr marL="1199569" indent="-171368" defTabSz="685469">
              <a:lnSpc>
                <a:spcPct val="90000"/>
              </a:lnSpc>
              <a:spcBef>
                <a:spcPts val="375"/>
              </a:spcBef>
              <a:buFont typeface="Arial" panose="020B0604020202020204" pitchFamily="34" charset="0"/>
              <a:buChar char="•"/>
              <a:defRPr sz="1349"/>
            </a:lvl4pPr>
            <a:lvl5pPr marL="1542303" indent="-171368" defTabSz="685469">
              <a:lnSpc>
                <a:spcPct val="90000"/>
              </a:lnSpc>
              <a:spcBef>
                <a:spcPts val="375"/>
              </a:spcBef>
              <a:buFont typeface="Arial" panose="020B0604020202020204" pitchFamily="34" charset="0"/>
              <a:buChar char="•"/>
              <a:defRPr sz="1349"/>
            </a:lvl5pPr>
            <a:lvl6pPr marL="1885038" indent="-171368" defTabSz="685469">
              <a:lnSpc>
                <a:spcPct val="90000"/>
              </a:lnSpc>
              <a:spcBef>
                <a:spcPts val="375"/>
              </a:spcBef>
              <a:buFont typeface="Arial" panose="020B0604020202020204" pitchFamily="34" charset="0"/>
              <a:buChar char="•"/>
              <a:defRPr sz="1349"/>
            </a:lvl6pPr>
            <a:lvl7pPr marL="2227772" indent="-171368" defTabSz="685469">
              <a:lnSpc>
                <a:spcPct val="90000"/>
              </a:lnSpc>
              <a:spcBef>
                <a:spcPts val="375"/>
              </a:spcBef>
              <a:buFont typeface="Arial" panose="020B0604020202020204" pitchFamily="34" charset="0"/>
              <a:buChar char="•"/>
              <a:defRPr sz="1349"/>
            </a:lvl7pPr>
            <a:lvl8pPr marL="2570506" indent="-171368" defTabSz="685469">
              <a:lnSpc>
                <a:spcPct val="90000"/>
              </a:lnSpc>
              <a:spcBef>
                <a:spcPts val="375"/>
              </a:spcBef>
              <a:buFont typeface="Arial" panose="020B0604020202020204" pitchFamily="34" charset="0"/>
              <a:buChar char="•"/>
              <a:defRPr sz="1349"/>
            </a:lvl8pPr>
            <a:lvl9pPr marL="2913239" indent="-171368" defTabSz="685469">
              <a:lnSpc>
                <a:spcPct val="90000"/>
              </a:lnSpc>
              <a:spcBef>
                <a:spcPts val="375"/>
              </a:spcBef>
              <a:buFont typeface="Arial" panose="020B0604020202020204" pitchFamily="34" charset="0"/>
              <a:buChar char="•"/>
              <a:defRPr sz="1349"/>
            </a:lvl9pPr>
          </a:lstStyle>
          <a:p>
            <a:pPr eaLnBrk="1" fontAlgn="auto" hangingPunct="1">
              <a:defRPr/>
            </a:pPr>
            <a:r>
              <a:rPr lang="en-US" dirty="0"/>
              <a:t>Image source:</a:t>
            </a:r>
            <a:endParaRPr lang="en-GB" dirty="0"/>
          </a:p>
        </p:txBody>
      </p:sp>
      <p:sp>
        <p:nvSpPr>
          <p:cNvPr id="21" name="Text Placeholder 2"/>
          <p:cNvSpPr>
            <a:spLocks noGrp="1"/>
          </p:cNvSpPr>
          <p:nvPr>
            <p:ph type="body" sz="quarter" idx="27"/>
          </p:nvPr>
        </p:nvSpPr>
        <p:spPr>
          <a:xfrm>
            <a:off x="6276876" y="4756797"/>
            <a:ext cx="2617887" cy="118049"/>
          </a:xfrm>
        </p:spPr>
        <p:txBody>
          <a:bodyPr/>
          <a:lstStyle>
            <a:lvl1pPr marL="792000">
              <a:spcAft>
                <a:spcPts val="0"/>
              </a:spcAft>
              <a:defRPr sz="900" i="1"/>
            </a:lvl1pPr>
          </a:lstStyle>
          <a:p>
            <a:pPr lvl="0"/>
            <a:r>
              <a:rPr lang="en-US"/>
              <a:t>Click to edit Master text styles</a:t>
            </a:r>
          </a:p>
        </p:txBody>
      </p:sp>
      <p:sp>
        <p:nvSpPr>
          <p:cNvPr id="4" name="Content Placeholder 5"/>
          <p:cNvSpPr>
            <a:spLocks noGrp="1"/>
          </p:cNvSpPr>
          <p:nvPr>
            <p:ph sz="quarter" idx="23"/>
          </p:nvPr>
        </p:nvSpPr>
        <p:spPr>
          <a:xfrm>
            <a:off x="6274395" y="867600"/>
            <a:ext cx="2628000" cy="3776400"/>
          </a:xfrm>
          <a:prstGeom prst="rect">
            <a:avLst/>
          </a:prstGeom>
        </p:spPr>
        <p:txBody>
          <a:bodyPr rtlCol="0">
            <a:noAutofit/>
          </a:bodyPr>
          <a:lstStyle>
            <a:lvl1pPr>
              <a:defRPr lang="en-US" dirty="0"/>
            </a:lvl1pPr>
          </a:lstStyle>
          <a:p>
            <a:pPr lvl="0"/>
            <a:r>
              <a:rPr lang="en-US"/>
              <a:t>Click to edit Master text styles</a:t>
            </a:r>
          </a:p>
        </p:txBody>
      </p:sp>
      <p:sp>
        <p:nvSpPr>
          <p:cNvPr id="19" name="Content Placeholder 4"/>
          <p:cNvSpPr>
            <a:spLocks noGrp="1"/>
          </p:cNvSpPr>
          <p:nvPr>
            <p:ph sz="quarter" idx="19"/>
          </p:nvPr>
        </p:nvSpPr>
        <p:spPr>
          <a:xfrm>
            <a:off x="2956459" y="3773934"/>
            <a:ext cx="3108209" cy="1083600"/>
          </a:xfrm>
          <a:noFill/>
        </p:spPr>
        <p:txBody>
          <a:bodyPr/>
          <a:lstStyle>
            <a:lvl1pPr marL="36000" indent="-144000">
              <a:buFont typeface="Wingdings" panose="05000000000000000000" pitchFamily="2" charset="2"/>
              <a:buChar char="§"/>
              <a:defRPr/>
            </a:lvl1pPr>
          </a:lstStyle>
          <a:p>
            <a:pPr lvl="0"/>
            <a:r>
              <a:rPr lang="en-US"/>
              <a:t>Click to edit Master text styles</a:t>
            </a:r>
          </a:p>
        </p:txBody>
      </p:sp>
      <p:sp>
        <p:nvSpPr>
          <p:cNvPr id="25" name="Content Placeholder 3"/>
          <p:cNvSpPr>
            <a:spLocks noGrp="1"/>
          </p:cNvSpPr>
          <p:nvPr>
            <p:ph sz="quarter" idx="18"/>
          </p:nvPr>
        </p:nvSpPr>
        <p:spPr>
          <a:xfrm>
            <a:off x="2956459" y="2434128"/>
            <a:ext cx="3108209" cy="1083600"/>
          </a:xfrm>
          <a:noFill/>
        </p:spPr>
        <p:txBody>
          <a:bodyPr/>
          <a:lstStyle>
            <a:lvl1pPr marL="36000" indent="-144000">
              <a:buFont typeface="Wingdings" panose="05000000000000000000" pitchFamily="2" charset="2"/>
              <a:buChar char="§"/>
              <a:defRPr/>
            </a:lvl1pPr>
          </a:lstStyle>
          <a:p>
            <a:pPr lvl="0"/>
            <a:r>
              <a:rPr lang="en-US"/>
              <a:t>Click to edit Master text styles</a:t>
            </a:r>
          </a:p>
        </p:txBody>
      </p:sp>
      <p:sp>
        <p:nvSpPr>
          <p:cNvPr id="27" name="Content Placeholder 2"/>
          <p:cNvSpPr>
            <a:spLocks noGrp="1"/>
          </p:cNvSpPr>
          <p:nvPr>
            <p:ph sz="quarter" idx="28"/>
          </p:nvPr>
        </p:nvSpPr>
        <p:spPr>
          <a:xfrm>
            <a:off x="2956459" y="1098595"/>
            <a:ext cx="3108209" cy="1084318"/>
          </a:xfrm>
          <a:prstGeom prst="rect">
            <a:avLst/>
          </a:prstGeom>
          <a:noFill/>
        </p:spPr>
        <p:txBody>
          <a:bodyPr rtlCol="0">
            <a:noAutofit/>
          </a:bodyPr>
          <a:lstStyle>
            <a:lvl1pPr marL="108000" indent="-108000">
              <a:buSzPct val="100000"/>
              <a:buFont typeface="Wingdings" panose="05000000000000000000" pitchFamily="2" charset="2"/>
              <a:buChar char="§"/>
              <a:defRPr lang="en-US" dirty="0"/>
            </a:lvl1pPr>
          </a:lstStyle>
          <a:p>
            <a:pPr lvl="0"/>
            <a:r>
              <a:rPr lang="en-US"/>
              <a:t>Click to edit Master text styles</a:t>
            </a:r>
          </a:p>
        </p:txBody>
      </p:sp>
      <p:sp>
        <p:nvSpPr>
          <p:cNvPr id="23" name="Text Placeholder 1"/>
          <p:cNvSpPr>
            <a:spLocks noGrp="1"/>
          </p:cNvSpPr>
          <p:nvPr>
            <p:ph type="body" sz="quarter" idx="24"/>
          </p:nvPr>
        </p:nvSpPr>
        <p:spPr>
          <a:xfrm>
            <a:off x="254000" y="4758959"/>
            <a:ext cx="2455644" cy="115887"/>
          </a:xfrm>
        </p:spPr>
        <p:txBody>
          <a:bodyPr/>
          <a:lstStyle>
            <a:lvl1pPr marL="684000">
              <a:spcAft>
                <a:spcPts val="0"/>
              </a:spcAft>
              <a:defRPr sz="900" i="1"/>
            </a:lvl1pPr>
          </a:lstStyle>
          <a:p>
            <a:pPr lvl="0"/>
            <a:r>
              <a:rPr lang="en-US"/>
              <a:t>Click to edit Master text styles</a:t>
            </a:r>
          </a:p>
        </p:txBody>
      </p:sp>
      <p:sp>
        <p:nvSpPr>
          <p:cNvPr id="6" name="Content Placeholder 1"/>
          <p:cNvSpPr>
            <a:spLocks noGrp="1"/>
          </p:cNvSpPr>
          <p:nvPr>
            <p:ph sz="quarter" idx="15"/>
          </p:nvPr>
        </p:nvSpPr>
        <p:spPr>
          <a:xfrm>
            <a:off x="347392" y="1114410"/>
            <a:ext cx="2335753" cy="3405600"/>
          </a:xfrm>
          <a:prstGeom prst="rect">
            <a:avLst/>
          </a:prstGeom>
        </p:spPr>
        <p:txBody>
          <a:bodyPr rtlCol="0">
            <a:noAutofit/>
          </a:bodyPr>
          <a:lstStyle>
            <a:lvl1pPr>
              <a:defRPr lang="en-US" dirty="0"/>
            </a:lvl1pPr>
          </a:lstStyle>
          <a:p>
            <a:pPr lvl="0"/>
            <a:r>
              <a:rPr lang="en-US"/>
              <a:t>Click to edit Master text styles</a:t>
            </a:r>
          </a:p>
        </p:txBody>
      </p:sp>
      <p:sp>
        <p:nvSpPr>
          <p:cNvPr id="8" name="Subtitle 2"/>
          <p:cNvSpPr>
            <a:spLocks noGrp="1"/>
          </p:cNvSpPr>
          <p:nvPr>
            <p:ph type="subTitle" idx="1"/>
          </p:nvPr>
        </p:nvSpPr>
        <p:spPr>
          <a:xfrm>
            <a:off x="247613" y="383750"/>
            <a:ext cx="8647150" cy="289734"/>
          </a:xfrm>
        </p:spPr>
        <p:txBody>
          <a:bodyPr anchor="ctr"/>
          <a:lstStyle>
            <a:lvl1pPr marL="0" indent="0" algn="l">
              <a:buNone/>
              <a:defRPr sz="1804">
                <a:solidFill>
                  <a:schemeClr val="tx2"/>
                </a:solidFill>
              </a:defRPr>
            </a:lvl1pPr>
            <a:lvl2pPr marL="342734" indent="0" algn="ctr">
              <a:buNone/>
              <a:defRPr sz="1499"/>
            </a:lvl2pPr>
            <a:lvl3pPr marL="685469" indent="0" algn="ctr">
              <a:buNone/>
              <a:defRPr sz="1349"/>
            </a:lvl3pPr>
            <a:lvl4pPr marL="1028202" indent="0" algn="ctr">
              <a:buNone/>
              <a:defRPr sz="1199"/>
            </a:lvl4pPr>
            <a:lvl5pPr marL="1370936" indent="0" algn="ctr">
              <a:buNone/>
              <a:defRPr sz="1199"/>
            </a:lvl5pPr>
            <a:lvl6pPr marL="1713670" indent="0" algn="ctr">
              <a:buNone/>
              <a:defRPr sz="1199"/>
            </a:lvl6pPr>
            <a:lvl7pPr marL="2056405" indent="0" algn="ctr">
              <a:buNone/>
              <a:defRPr sz="1199"/>
            </a:lvl7pPr>
            <a:lvl8pPr marL="2399138" indent="0" algn="ctr">
              <a:buNone/>
              <a:defRPr sz="1199"/>
            </a:lvl8pPr>
            <a:lvl9pPr marL="2741873" indent="0" algn="ctr">
              <a:buNone/>
              <a:defRPr sz="1199"/>
            </a:lvl9pPr>
          </a:lstStyle>
          <a:p>
            <a:r>
              <a:rPr lang="en-US" altLang="en-US"/>
              <a:t>Click to edit Master subtitle style</a:t>
            </a:r>
            <a:endParaRPr lang="en-GB" dirty="0"/>
          </a:p>
        </p:txBody>
      </p:sp>
      <p:sp>
        <p:nvSpPr>
          <p:cNvPr id="7" name="Title 1"/>
          <p:cNvSpPr>
            <a:spLocks noGrp="1"/>
          </p:cNvSpPr>
          <p:nvPr>
            <p:ph type="ctrTitle"/>
          </p:nvPr>
        </p:nvSpPr>
        <p:spPr>
          <a:xfrm>
            <a:off x="0" y="0"/>
            <a:ext cx="4572000" cy="226800"/>
          </a:xfrm>
          <a:prstGeom prst="rect">
            <a:avLst/>
          </a:prstGeom>
        </p:spPr>
        <p:txBody>
          <a:bodyPr wrap="square" lIns="252000" tIns="0" rIns="0" bIns="0" anchor="ctr">
            <a:noAutofit/>
          </a:bodyPr>
          <a:lstStyle>
            <a:lvl1pPr>
              <a:lnSpc>
                <a:spcPct val="100000"/>
              </a:lnSpc>
              <a:defRPr lang="en-GB" sz="900" cap="all" baseline="0">
                <a:solidFill>
                  <a:schemeClr val="bg1"/>
                </a:solidFill>
                <a:latin typeface="+mn-lt"/>
                <a:ea typeface="+mn-ea"/>
                <a:cs typeface="+mn-cs"/>
              </a:defRPr>
            </a:lvl1pPr>
          </a:lstStyle>
          <a:p>
            <a:pPr lvl="0"/>
            <a:r>
              <a:rPr lang="en-US"/>
              <a:t>Click to edit Master title style</a:t>
            </a:r>
            <a:endParaRPr lang="en-GB" dirty="0"/>
          </a:p>
        </p:txBody>
      </p:sp>
    </p:spTree>
    <p:extLst>
      <p:ext uri="{BB962C8B-B14F-4D97-AF65-F5344CB8AC3E}">
        <p14:creationId xmlns:p14="http://schemas.microsoft.com/office/powerpoint/2010/main" val="42681690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Content wiith Block Headin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4FE25C9-76E4-A8CA-B7AF-0EFE7C530B41}"/>
              </a:ext>
            </a:extLst>
          </p:cNvPr>
          <p:cNvGrpSpPr/>
          <p:nvPr userDrawn="1"/>
        </p:nvGrpSpPr>
        <p:grpSpPr>
          <a:xfrm>
            <a:off x="242689" y="867600"/>
            <a:ext cx="8488156" cy="384048"/>
            <a:chOff x="242689" y="864425"/>
            <a:chExt cx="8488156" cy="384048"/>
          </a:xfrm>
          <a:solidFill>
            <a:schemeClr val="accent2"/>
          </a:solidFill>
        </p:grpSpPr>
        <p:sp>
          <p:nvSpPr>
            <p:cNvPr id="4" name="Rectangle 3">
              <a:extLst>
                <a:ext uri="{FF2B5EF4-FFF2-40B4-BE49-F238E27FC236}">
                  <a16:creationId xmlns:a16="http://schemas.microsoft.com/office/drawing/2014/main" id="{315C30CC-E066-0ECC-9D7B-E5D4070813EA}"/>
                </a:ext>
              </a:extLst>
            </p:cNvPr>
            <p:cNvSpPr/>
            <p:nvPr/>
          </p:nvSpPr>
          <p:spPr>
            <a:xfrm>
              <a:off x="242689" y="864425"/>
              <a:ext cx="8208000" cy="3840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653" eaLnBrk="1" fontAlgn="auto" hangingPunct="1">
                <a:spcBef>
                  <a:spcPts val="0"/>
                </a:spcBef>
                <a:spcAft>
                  <a:spcPts val="0"/>
                </a:spcAft>
                <a:defRPr/>
              </a:pPr>
              <a:endParaRPr lang="en-US" sz="1350"/>
            </a:p>
          </p:txBody>
        </p:sp>
        <p:sp>
          <p:nvSpPr>
            <p:cNvPr id="7" name="Freeform 3">
              <a:extLst>
                <a:ext uri="{FF2B5EF4-FFF2-40B4-BE49-F238E27FC236}">
                  <a16:creationId xmlns:a16="http://schemas.microsoft.com/office/drawing/2014/main" id="{875D6A50-7125-AF4F-9F31-4550C3BFA73B}"/>
                </a:ext>
              </a:extLst>
            </p:cNvPr>
            <p:cNvSpPr/>
            <p:nvPr/>
          </p:nvSpPr>
          <p:spPr>
            <a:xfrm>
              <a:off x="8083144" y="864425"/>
              <a:ext cx="647701" cy="384048"/>
            </a:xfrm>
            <a:custGeom>
              <a:avLst/>
              <a:gdLst>
                <a:gd name="connsiteX0" fmla="*/ 0 w 9144000"/>
                <a:gd name="connsiteY0" fmla="*/ 0 h 4743450"/>
                <a:gd name="connsiteX1" fmla="*/ 9144000 w 9144000"/>
                <a:gd name="connsiteY1" fmla="*/ 0 h 4743450"/>
                <a:gd name="connsiteX2" fmla="*/ 9144000 w 9144000"/>
                <a:gd name="connsiteY2" fmla="*/ 4743450 h 4743450"/>
                <a:gd name="connsiteX3" fmla="*/ 0 w 9144000"/>
                <a:gd name="connsiteY3" fmla="*/ 4743450 h 4743450"/>
                <a:gd name="connsiteX4" fmla="*/ 0 w 9144000"/>
                <a:gd name="connsiteY4" fmla="*/ 0 h 4743450"/>
                <a:gd name="connsiteX0" fmla="*/ 0 w 9144000"/>
                <a:gd name="connsiteY0" fmla="*/ 0 h 4743450"/>
                <a:gd name="connsiteX1" fmla="*/ 9144000 w 9144000"/>
                <a:gd name="connsiteY1" fmla="*/ 0 h 4743450"/>
                <a:gd name="connsiteX2" fmla="*/ 6981825 w 9144000"/>
                <a:gd name="connsiteY2" fmla="*/ 4743450 h 4743450"/>
                <a:gd name="connsiteX3" fmla="*/ 0 w 9144000"/>
                <a:gd name="connsiteY3" fmla="*/ 4743450 h 4743450"/>
                <a:gd name="connsiteX4" fmla="*/ 0 w 9144000"/>
                <a:gd name="connsiteY4" fmla="*/ 0 h 4743450"/>
                <a:gd name="connsiteX0" fmla="*/ 0 w 9144000"/>
                <a:gd name="connsiteY0" fmla="*/ 0 h 4743450"/>
                <a:gd name="connsiteX1" fmla="*/ 9144000 w 9144000"/>
                <a:gd name="connsiteY1" fmla="*/ 0 h 4743450"/>
                <a:gd name="connsiteX2" fmla="*/ 7524750 w 9144000"/>
                <a:gd name="connsiteY2" fmla="*/ 4743450 h 4743450"/>
                <a:gd name="connsiteX3" fmla="*/ 0 w 9144000"/>
                <a:gd name="connsiteY3" fmla="*/ 4743450 h 4743450"/>
                <a:gd name="connsiteX4" fmla="*/ 0 w 9144000"/>
                <a:gd name="connsiteY4" fmla="*/ 0 h 4743450"/>
                <a:gd name="connsiteX0" fmla="*/ 0 w 9144000"/>
                <a:gd name="connsiteY0" fmla="*/ 0 h 4743450"/>
                <a:gd name="connsiteX1" fmla="*/ 9144000 w 9144000"/>
                <a:gd name="connsiteY1" fmla="*/ 0 h 4743450"/>
                <a:gd name="connsiteX2" fmla="*/ 8029575 w 9144000"/>
                <a:gd name="connsiteY2" fmla="*/ 4743450 h 4743450"/>
                <a:gd name="connsiteX3" fmla="*/ 0 w 9144000"/>
                <a:gd name="connsiteY3" fmla="*/ 4743450 h 4743450"/>
                <a:gd name="connsiteX4" fmla="*/ 0 w 9144000"/>
                <a:gd name="connsiteY4" fmla="*/ 0 h 4743450"/>
                <a:gd name="connsiteX0" fmla="*/ 0 w 9829800"/>
                <a:gd name="connsiteY0" fmla="*/ 0 h 4743450"/>
                <a:gd name="connsiteX1" fmla="*/ 9829800 w 9829800"/>
                <a:gd name="connsiteY1" fmla="*/ 0 h 4743450"/>
                <a:gd name="connsiteX2" fmla="*/ 8029575 w 9829800"/>
                <a:gd name="connsiteY2" fmla="*/ 4743450 h 4743450"/>
                <a:gd name="connsiteX3" fmla="*/ 0 w 9829800"/>
                <a:gd name="connsiteY3" fmla="*/ 4743450 h 4743450"/>
                <a:gd name="connsiteX4" fmla="*/ 0 w 9829800"/>
                <a:gd name="connsiteY4" fmla="*/ 0 h 4743450"/>
                <a:gd name="connsiteX0" fmla="*/ 0 w 10544741"/>
                <a:gd name="connsiteY0" fmla="*/ 0 h 4743450"/>
                <a:gd name="connsiteX1" fmla="*/ 10544741 w 10544741"/>
                <a:gd name="connsiteY1" fmla="*/ 0 h 4743450"/>
                <a:gd name="connsiteX2" fmla="*/ 8029575 w 10544741"/>
                <a:gd name="connsiteY2" fmla="*/ 4743450 h 4743450"/>
                <a:gd name="connsiteX3" fmla="*/ 0 w 10544741"/>
                <a:gd name="connsiteY3" fmla="*/ 4743450 h 4743450"/>
                <a:gd name="connsiteX4" fmla="*/ 0 w 10544741"/>
                <a:gd name="connsiteY4" fmla="*/ 0 h 4743450"/>
                <a:gd name="connsiteX0" fmla="*/ 0 w 9931935"/>
                <a:gd name="connsiteY0" fmla="*/ 0 h 4743450"/>
                <a:gd name="connsiteX1" fmla="*/ 9931935 w 9931935"/>
                <a:gd name="connsiteY1" fmla="*/ 0 h 4743450"/>
                <a:gd name="connsiteX2" fmla="*/ 8029575 w 9931935"/>
                <a:gd name="connsiteY2" fmla="*/ 4743450 h 4743450"/>
                <a:gd name="connsiteX3" fmla="*/ 0 w 9931935"/>
                <a:gd name="connsiteY3" fmla="*/ 4743450 h 4743450"/>
                <a:gd name="connsiteX4" fmla="*/ 0 w 9931935"/>
                <a:gd name="connsiteY4" fmla="*/ 0 h 4743450"/>
                <a:gd name="connsiteX0" fmla="*/ 0 w 9931935"/>
                <a:gd name="connsiteY0" fmla="*/ 0 h 4743450"/>
                <a:gd name="connsiteX1" fmla="*/ 9931935 w 9931935"/>
                <a:gd name="connsiteY1" fmla="*/ 0 h 4743450"/>
                <a:gd name="connsiteX2" fmla="*/ 7161433 w 9931935"/>
                <a:gd name="connsiteY2" fmla="*/ 4743450 h 4743450"/>
                <a:gd name="connsiteX3" fmla="*/ 0 w 9931935"/>
                <a:gd name="connsiteY3" fmla="*/ 4743450 h 4743450"/>
                <a:gd name="connsiteX4" fmla="*/ 0 w 9931935"/>
                <a:gd name="connsiteY4" fmla="*/ 0 h 4743450"/>
                <a:gd name="connsiteX0" fmla="*/ 0 w 9931935"/>
                <a:gd name="connsiteY0" fmla="*/ 0 h 4743450"/>
                <a:gd name="connsiteX1" fmla="*/ 9931935 w 9931935"/>
                <a:gd name="connsiteY1" fmla="*/ 0 h 4743450"/>
                <a:gd name="connsiteX2" fmla="*/ 8101069 w 9931935"/>
                <a:gd name="connsiteY2" fmla="*/ 4743450 h 4743450"/>
                <a:gd name="connsiteX3" fmla="*/ 0 w 9931935"/>
                <a:gd name="connsiteY3" fmla="*/ 4743450 h 4743450"/>
                <a:gd name="connsiteX4" fmla="*/ 0 w 9931935"/>
                <a:gd name="connsiteY4" fmla="*/ 0 h 4743450"/>
                <a:gd name="connsiteX0" fmla="*/ 0 w 9931935"/>
                <a:gd name="connsiteY0" fmla="*/ 0 h 4743450"/>
                <a:gd name="connsiteX1" fmla="*/ 9931935 w 9931935"/>
                <a:gd name="connsiteY1" fmla="*/ 0 h 4743450"/>
                <a:gd name="connsiteX2" fmla="*/ 7866728 w 9931935"/>
                <a:gd name="connsiteY2" fmla="*/ 4743450 h 4743450"/>
                <a:gd name="connsiteX3" fmla="*/ 0 w 9931935"/>
                <a:gd name="connsiteY3" fmla="*/ 4743450 h 4743450"/>
                <a:gd name="connsiteX4" fmla="*/ 0 w 9931935"/>
                <a:gd name="connsiteY4" fmla="*/ 0 h 4743450"/>
                <a:gd name="connsiteX0" fmla="*/ 0 w 9931935"/>
                <a:gd name="connsiteY0" fmla="*/ 0 h 4743450"/>
                <a:gd name="connsiteX1" fmla="*/ 9931935 w 9931935"/>
                <a:gd name="connsiteY1" fmla="*/ 0 h 4743450"/>
                <a:gd name="connsiteX2" fmla="*/ 8109439 w 9931935"/>
                <a:gd name="connsiteY2" fmla="*/ 4743450 h 4743450"/>
                <a:gd name="connsiteX3" fmla="*/ 0 w 9931935"/>
                <a:gd name="connsiteY3" fmla="*/ 4743450 h 4743450"/>
                <a:gd name="connsiteX4" fmla="*/ 0 w 9931935"/>
                <a:gd name="connsiteY4" fmla="*/ 0 h 4743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1935" h="4743450">
                  <a:moveTo>
                    <a:pt x="0" y="0"/>
                  </a:moveTo>
                  <a:lnTo>
                    <a:pt x="9931935" y="0"/>
                  </a:lnTo>
                  <a:lnTo>
                    <a:pt x="8109439" y="4743450"/>
                  </a:lnTo>
                  <a:lnTo>
                    <a:pt x="0" y="474345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653" eaLnBrk="1" fontAlgn="auto" hangingPunct="1">
                <a:spcBef>
                  <a:spcPts val="0"/>
                </a:spcBef>
                <a:spcAft>
                  <a:spcPts val="0"/>
                </a:spcAft>
                <a:defRPr/>
              </a:pPr>
              <a:endParaRPr lang="en-US" sz="1350"/>
            </a:p>
          </p:txBody>
        </p:sp>
      </p:grpSp>
      <p:sp>
        <p:nvSpPr>
          <p:cNvPr id="3" name="Content Placeholder 1"/>
          <p:cNvSpPr>
            <a:spLocks noGrp="1"/>
          </p:cNvSpPr>
          <p:nvPr>
            <p:ph sz="quarter" idx="21"/>
          </p:nvPr>
        </p:nvSpPr>
        <p:spPr>
          <a:xfrm>
            <a:off x="242690" y="1288800"/>
            <a:ext cx="8643600" cy="3598456"/>
          </a:xfrm>
          <a:prstGeom prst="rect">
            <a:avLst/>
          </a:prstGeom>
        </p:spPr>
        <p:txBody>
          <a:bodyPr rtlCol="0">
            <a:noAutofit/>
          </a:bodyPr>
          <a:lstStyle>
            <a:lvl1pPr marL="72000">
              <a:defRPr lang="en-US" dirty="0"/>
            </a:lvl1pPr>
          </a:lstStyle>
          <a:p>
            <a:pPr lvl="0"/>
            <a:r>
              <a:rPr lang="en-US"/>
              <a:t>Click to edit Master text styles</a:t>
            </a:r>
          </a:p>
        </p:txBody>
      </p:sp>
      <p:sp>
        <p:nvSpPr>
          <p:cNvPr id="5" name="Subtitle 2"/>
          <p:cNvSpPr>
            <a:spLocks noGrp="1"/>
          </p:cNvSpPr>
          <p:nvPr>
            <p:ph type="subTitle" idx="1"/>
          </p:nvPr>
        </p:nvSpPr>
        <p:spPr>
          <a:xfrm>
            <a:off x="247613" y="383750"/>
            <a:ext cx="8647150" cy="289734"/>
          </a:xfrm>
        </p:spPr>
        <p:txBody>
          <a:bodyPr anchor="ctr"/>
          <a:lstStyle>
            <a:lvl1pPr marL="0" indent="0" algn="l">
              <a:buNone/>
              <a:defRPr sz="1804">
                <a:solidFill>
                  <a:schemeClr val="tx1"/>
                </a:solidFill>
              </a:defRPr>
            </a:lvl1pPr>
            <a:lvl2pPr marL="342734" indent="0" algn="ctr">
              <a:buNone/>
              <a:defRPr sz="1499"/>
            </a:lvl2pPr>
            <a:lvl3pPr marL="685469" indent="0" algn="ctr">
              <a:buNone/>
              <a:defRPr sz="1349"/>
            </a:lvl3pPr>
            <a:lvl4pPr marL="1028202" indent="0" algn="ctr">
              <a:buNone/>
              <a:defRPr sz="1199"/>
            </a:lvl4pPr>
            <a:lvl5pPr marL="1370936" indent="0" algn="ctr">
              <a:buNone/>
              <a:defRPr sz="1199"/>
            </a:lvl5pPr>
            <a:lvl6pPr marL="1713670" indent="0" algn="ctr">
              <a:buNone/>
              <a:defRPr sz="1199"/>
            </a:lvl6pPr>
            <a:lvl7pPr marL="2056405" indent="0" algn="ctr">
              <a:buNone/>
              <a:defRPr sz="1199"/>
            </a:lvl7pPr>
            <a:lvl8pPr marL="2399138" indent="0" algn="ctr">
              <a:buNone/>
              <a:defRPr sz="1199"/>
            </a:lvl8pPr>
            <a:lvl9pPr marL="2741873" indent="0" algn="ctr">
              <a:buNone/>
              <a:defRPr sz="1199"/>
            </a:lvl9pPr>
          </a:lstStyle>
          <a:p>
            <a:r>
              <a:rPr lang="en-US"/>
              <a:t>Click to edit Master subtitle style</a:t>
            </a:r>
            <a:endParaRPr lang="en-GB"/>
          </a:p>
        </p:txBody>
      </p:sp>
      <p:sp>
        <p:nvSpPr>
          <p:cNvPr id="6" name="Title 1"/>
          <p:cNvSpPr>
            <a:spLocks noGrp="1"/>
          </p:cNvSpPr>
          <p:nvPr>
            <p:ph type="ctrTitle"/>
          </p:nvPr>
        </p:nvSpPr>
        <p:spPr>
          <a:xfrm>
            <a:off x="0" y="0"/>
            <a:ext cx="4572000" cy="226800"/>
          </a:xfrm>
          <a:prstGeom prst="rect">
            <a:avLst/>
          </a:prstGeom>
        </p:spPr>
        <p:txBody>
          <a:bodyPr wrap="square" lIns="252000" tIns="0" rIns="0" bIns="0" anchor="ctr">
            <a:noAutofit/>
          </a:bodyPr>
          <a:lstStyle>
            <a:lvl1pPr>
              <a:lnSpc>
                <a:spcPct val="100000"/>
              </a:lnSpc>
              <a:defRPr lang="en-GB" sz="900" cap="all" baseline="0">
                <a:solidFill>
                  <a:schemeClr val="bg1"/>
                </a:solidFill>
                <a:latin typeface="+mn-lt"/>
                <a:ea typeface="+mn-ea"/>
                <a:cs typeface="+mn-cs"/>
              </a:defRPr>
            </a:lvl1pPr>
          </a:lstStyle>
          <a:p>
            <a:pPr lvl="0"/>
            <a:r>
              <a:rPr lang="en-US"/>
              <a:t>Click to edit Master title style</a:t>
            </a:r>
            <a:endParaRPr lang="en-GB"/>
          </a:p>
        </p:txBody>
      </p:sp>
      <p:sp>
        <p:nvSpPr>
          <p:cNvPr id="9" name="Text Placeholder 1"/>
          <p:cNvSpPr>
            <a:spLocks noGrp="1"/>
          </p:cNvSpPr>
          <p:nvPr>
            <p:ph type="body" sz="quarter" idx="14"/>
          </p:nvPr>
        </p:nvSpPr>
        <p:spPr>
          <a:xfrm>
            <a:off x="244799" y="867600"/>
            <a:ext cx="8643600" cy="384049"/>
          </a:xfrm>
          <a:prstGeom prst="rect">
            <a:avLst/>
          </a:prstGeom>
        </p:spPr>
        <p:txBody>
          <a:bodyPr anchor="ctr"/>
          <a:lstStyle>
            <a:lvl1pPr marL="72000" indent="0">
              <a:lnSpc>
                <a:spcPct val="100000"/>
              </a:lnSpc>
              <a:spcBef>
                <a:spcPts val="0"/>
              </a:spcBef>
              <a:spcAft>
                <a:spcPts val="0"/>
              </a:spcAft>
              <a:buNone/>
              <a:defRPr sz="1200" b="0" cap="none" baseline="0">
                <a:solidFill>
                  <a:schemeClr val="bg1"/>
                </a:solidFill>
                <a:latin typeface="Calibri" panose="020F0502020204030204" pitchFamily="34" charset="0"/>
                <a:cs typeface="Calibri" panose="020F0502020204030204" pitchFamily="34" charset="0"/>
              </a:defRPr>
            </a:lvl1pPr>
            <a:lvl2pPr marL="0" indent="0">
              <a:lnSpc>
                <a:spcPts val="902"/>
              </a:lnSpc>
              <a:spcBef>
                <a:spcPts val="0"/>
              </a:spcBef>
              <a:spcAft>
                <a:spcPts val="0"/>
              </a:spcAft>
              <a:buNone/>
              <a:defRPr>
                <a:solidFill>
                  <a:schemeClr val="accent3"/>
                </a:solidFill>
                <a:latin typeface="+mj-lt"/>
              </a:defRPr>
            </a:lvl2pPr>
            <a:lvl3pPr marL="0" indent="0">
              <a:buNone/>
              <a:defRPr>
                <a:solidFill>
                  <a:schemeClr val="accent3"/>
                </a:solidFill>
                <a:latin typeface="+mj-lt"/>
              </a:defRPr>
            </a:lvl3pPr>
            <a:lvl4pPr marL="0" indent="0">
              <a:buNone/>
              <a:defRPr>
                <a:solidFill>
                  <a:schemeClr val="accent3"/>
                </a:solidFill>
                <a:latin typeface="+mj-lt"/>
              </a:defRPr>
            </a:lvl4pPr>
            <a:lvl5pPr marL="0" indent="0">
              <a:buNone/>
              <a:defRPr>
                <a:solidFill>
                  <a:schemeClr val="accent3"/>
                </a:solidFill>
                <a:latin typeface="+mj-lt"/>
              </a:defRPr>
            </a:lvl5pPr>
          </a:lstStyle>
          <a:p>
            <a:pPr lvl="0"/>
            <a:r>
              <a:rPr lang="en-US"/>
              <a:t>Click to edit Master text styles</a:t>
            </a:r>
          </a:p>
        </p:txBody>
      </p:sp>
    </p:spTree>
    <p:extLst>
      <p:ext uri="{BB962C8B-B14F-4D97-AF65-F5344CB8AC3E}">
        <p14:creationId xmlns:p14="http://schemas.microsoft.com/office/powerpoint/2010/main" val="339206531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 Columns with Block Heading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B8BDC25-EC6A-E6C5-2071-9B91D6A33BE3}"/>
              </a:ext>
            </a:extLst>
          </p:cNvPr>
          <p:cNvGrpSpPr>
            <a:grpSpLocks/>
          </p:cNvGrpSpPr>
          <p:nvPr userDrawn="1"/>
        </p:nvGrpSpPr>
        <p:grpSpPr bwMode="auto">
          <a:xfrm>
            <a:off x="4579938" y="868363"/>
            <a:ext cx="4314825" cy="382587"/>
            <a:chOff x="4580110" y="870882"/>
            <a:chExt cx="4314653" cy="384049"/>
          </a:xfrm>
        </p:grpSpPr>
        <p:sp>
          <p:nvSpPr>
            <p:cNvPr id="3" name="Rectangle 2">
              <a:extLst>
                <a:ext uri="{FF2B5EF4-FFF2-40B4-BE49-F238E27FC236}">
                  <a16:creationId xmlns:a16="http://schemas.microsoft.com/office/drawing/2014/main" id="{3D9289F8-A91F-E501-2712-153E94EA9C0B}"/>
                </a:ext>
              </a:extLst>
            </p:cNvPr>
            <p:cNvSpPr/>
            <p:nvPr userDrawn="1"/>
          </p:nvSpPr>
          <p:spPr>
            <a:xfrm>
              <a:off x="5115076" y="870882"/>
              <a:ext cx="3779687" cy="3840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653" eaLnBrk="1" fontAlgn="auto" hangingPunct="1">
                <a:spcBef>
                  <a:spcPts val="0"/>
                </a:spcBef>
                <a:spcAft>
                  <a:spcPts val="0"/>
                </a:spcAft>
                <a:defRPr/>
              </a:pPr>
              <a:endParaRPr lang="en-US" sz="1350"/>
            </a:p>
          </p:txBody>
        </p:sp>
        <p:sp>
          <p:nvSpPr>
            <p:cNvPr id="5" name="Freeform 3">
              <a:extLst>
                <a:ext uri="{FF2B5EF4-FFF2-40B4-BE49-F238E27FC236}">
                  <a16:creationId xmlns:a16="http://schemas.microsoft.com/office/drawing/2014/main" id="{F2A915C9-737D-639E-130A-B0C8C5F1D9EF}"/>
                </a:ext>
              </a:extLst>
            </p:cNvPr>
            <p:cNvSpPr/>
            <p:nvPr userDrawn="1"/>
          </p:nvSpPr>
          <p:spPr>
            <a:xfrm rot="10800000">
              <a:off x="4580110" y="870882"/>
              <a:ext cx="647674" cy="384049"/>
            </a:xfrm>
            <a:custGeom>
              <a:avLst/>
              <a:gdLst>
                <a:gd name="connsiteX0" fmla="*/ 0 w 9144000"/>
                <a:gd name="connsiteY0" fmla="*/ 0 h 4743450"/>
                <a:gd name="connsiteX1" fmla="*/ 9144000 w 9144000"/>
                <a:gd name="connsiteY1" fmla="*/ 0 h 4743450"/>
                <a:gd name="connsiteX2" fmla="*/ 9144000 w 9144000"/>
                <a:gd name="connsiteY2" fmla="*/ 4743450 h 4743450"/>
                <a:gd name="connsiteX3" fmla="*/ 0 w 9144000"/>
                <a:gd name="connsiteY3" fmla="*/ 4743450 h 4743450"/>
                <a:gd name="connsiteX4" fmla="*/ 0 w 9144000"/>
                <a:gd name="connsiteY4" fmla="*/ 0 h 4743450"/>
                <a:gd name="connsiteX0" fmla="*/ 0 w 9144000"/>
                <a:gd name="connsiteY0" fmla="*/ 0 h 4743450"/>
                <a:gd name="connsiteX1" fmla="*/ 9144000 w 9144000"/>
                <a:gd name="connsiteY1" fmla="*/ 0 h 4743450"/>
                <a:gd name="connsiteX2" fmla="*/ 6981825 w 9144000"/>
                <a:gd name="connsiteY2" fmla="*/ 4743450 h 4743450"/>
                <a:gd name="connsiteX3" fmla="*/ 0 w 9144000"/>
                <a:gd name="connsiteY3" fmla="*/ 4743450 h 4743450"/>
                <a:gd name="connsiteX4" fmla="*/ 0 w 9144000"/>
                <a:gd name="connsiteY4" fmla="*/ 0 h 4743450"/>
                <a:gd name="connsiteX0" fmla="*/ 0 w 9144000"/>
                <a:gd name="connsiteY0" fmla="*/ 0 h 4743450"/>
                <a:gd name="connsiteX1" fmla="*/ 9144000 w 9144000"/>
                <a:gd name="connsiteY1" fmla="*/ 0 h 4743450"/>
                <a:gd name="connsiteX2" fmla="*/ 7524750 w 9144000"/>
                <a:gd name="connsiteY2" fmla="*/ 4743450 h 4743450"/>
                <a:gd name="connsiteX3" fmla="*/ 0 w 9144000"/>
                <a:gd name="connsiteY3" fmla="*/ 4743450 h 4743450"/>
                <a:gd name="connsiteX4" fmla="*/ 0 w 9144000"/>
                <a:gd name="connsiteY4" fmla="*/ 0 h 4743450"/>
                <a:gd name="connsiteX0" fmla="*/ 0 w 9144000"/>
                <a:gd name="connsiteY0" fmla="*/ 0 h 4743450"/>
                <a:gd name="connsiteX1" fmla="*/ 9144000 w 9144000"/>
                <a:gd name="connsiteY1" fmla="*/ 0 h 4743450"/>
                <a:gd name="connsiteX2" fmla="*/ 8029575 w 9144000"/>
                <a:gd name="connsiteY2" fmla="*/ 4743450 h 4743450"/>
                <a:gd name="connsiteX3" fmla="*/ 0 w 9144000"/>
                <a:gd name="connsiteY3" fmla="*/ 4743450 h 4743450"/>
                <a:gd name="connsiteX4" fmla="*/ 0 w 9144000"/>
                <a:gd name="connsiteY4" fmla="*/ 0 h 4743450"/>
                <a:gd name="connsiteX0" fmla="*/ 0 w 9829800"/>
                <a:gd name="connsiteY0" fmla="*/ 0 h 4743450"/>
                <a:gd name="connsiteX1" fmla="*/ 9829800 w 9829800"/>
                <a:gd name="connsiteY1" fmla="*/ 0 h 4743450"/>
                <a:gd name="connsiteX2" fmla="*/ 8029575 w 9829800"/>
                <a:gd name="connsiteY2" fmla="*/ 4743450 h 4743450"/>
                <a:gd name="connsiteX3" fmla="*/ 0 w 9829800"/>
                <a:gd name="connsiteY3" fmla="*/ 4743450 h 4743450"/>
                <a:gd name="connsiteX4" fmla="*/ 0 w 9829800"/>
                <a:gd name="connsiteY4" fmla="*/ 0 h 4743450"/>
                <a:gd name="connsiteX0" fmla="*/ 0 w 10544741"/>
                <a:gd name="connsiteY0" fmla="*/ 0 h 4743450"/>
                <a:gd name="connsiteX1" fmla="*/ 10544741 w 10544741"/>
                <a:gd name="connsiteY1" fmla="*/ 0 h 4743450"/>
                <a:gd name="connsiteX2" fmla="*/ 8029575 w 10544741"/>
                <a:gd name="connsiteY2" fmla="*/ 4743450 h 4743450"/>
                <a:gd name="connsiteX3" fmla="*/ 0 w 10544741"/>
                <a:gd name="connsiteY3" fmla="*/ 4743450 h 4743450"/>
                <a:gd name="connsiteX4" fmla="*/ 0 w 10544741"/>
                <a:gd name="connsiteY4" fmla="*/ 0 h 4743450"/>
                <a:gd name="connsiteX0" fmla="*/ 0 w 9931935"/>
                <a:gd name="connsiteY0" fmla="*/ 0 h 4743450"/>
                <a:gd name="connsiteX1" fmla="*/ 9931935 w 9931935"/>
                <a:gd name="connsiteY1" fmla="*/ 0 h 4743450"/>
                <a:gd name="connsiteX2" fmla="*/ 8029575 w 9931935"/>
                <a:gd name="connsiteY2" fmla="*/ 4743450 h 4743450"/>
                <a:gd name="connsiteX3" fmla="*/ 0 w 9931935"/>
                <a:gd name="connsiteY3" fmla="*/ 4743450 h 4743450"/>
                <a:gd name="connsiteX4" fmla="*/ 0 w 9931935"/>
                <a:gd name="connsiteY4" fmla="*/ 0 h 4743450"/>
                <a:gd name="connsiteX0" fmla="*/ 0 w 9931935"/>
                <a:gd name="connsiteY0" fmla="*/ 0 h 4743450"/>
                <a:gd name="connsiteX1" fmla="*/ 9931935 w 9931935"/>
                <a:gd name="connsiteY1" fmla="*/ 0 h 4743450"/>
                <a:gd name="connsiteX2" fmla="*/ 7161433 w 9931935"/>
                <a:gd name="connsiteY2" fmla="*/ 4743450 h 4743450"/>
                <a:gd name="connsiteX3" fmla="*/ 0 w 9931935"/>
                <a:gd name="connsiteY3" fmla="*/ 4743450 h 4743450"/>
                <a:gd name="connsiteX4" fmla="*/ 0 w 9931935"/>
                <a:gd name="connsiteY4" fmla="*/ 0 h 4743450"/>
                <a:gd name="connsiteX0" fmla="*/ 0 w 9931935"/>
                <a:gd name="connsiteY0" fmla="*/ 0 h 4743450"/>
                <a:gd name="connsiteX1" fmla="*/ 9931935 w 9931935"/>
                <a:gd name="connsiteY1" fmla="*/ 0 h 4743450"/>
                <a:gd name="connsiteX2" fmla="*/ 8101069 w 9931935"/>
                <a:gd name="connsiteY2" fmla="*/ 4743450 h 4743450"/>
                <a:gd name="connsiteX3" fmla="*/ 0 w 9931935"/>
                <a:gd name="connsiteY3" fmla="*/ 4743450 h 4743450"/>
                <a:gd name="connsiteX4" fmla="*/ 0 w 9931935"/>
                <a:gd name="connsiteY4" fmla="*/ 0 h 4743450"/>
                <a:gd name="connsiteX0" fmla="*/ 0 w 9931935"/>
                <a:gd name="connsiteY0" fmla="*/ 0 h 4743450"/>
                <a:gd name="connsiteX1" fmla="*/ 9931935 w 9931935"/>
                <a:gd name="connsiteY1" fmla="*/ 0 h 4743450"/>
                <a:gd name="connsiteX2" fmla="*/ 7866728 w 9931935"/>
                <a:gd name="connsiteY2" fmla="*/ 4743450 h 4743450"/>
                <a:gd name="connsiteX3" fmla="*/ 0 w 9931935"/>
                <a:gd name="connsiteY3" fmla="*/ 4743450 h 4743450"/>
                <a:gd name="connsiteX4" fmla="*/ 0 w 9931935"/>
                <a:gd name="connsiteY4" fmla="*/ 0 h 4743450"/>
                <a:gd name="connsiteX0" fmla="*/ 0 w 9931935"/>
                <a:gd name="connsiteY0" fmla="*/ 0 h 4743450"/>
                <a:gd name="connsiteX1" fmla="*/ 9931935 w 9931935"/>
                <a:gd name="connsiteY1" fmla="*/ 0 h 4743450"/>
                <a:gd name="connsiteX2" fmla="*/ 8109439 w 9931935"/>
                <a:gd name="connsiteY2" fmla="*/ 4743450 h 4743450"/>
                <a:gd name="connsiteX3" fmla="*/ 0 w 9931935"/>
                <a:gd name="connsiteY3" fmla="*/ 4743450 h 4743450"/>
                <a:gd name="connsiteX4" fmla="*/ 0 w 9931935"/>
                <a:gd name="connsiteY4" fmla="*/ 0 h 4743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1935" h="4743450">
                  <a:moveTo>
                    <a:pt x="0" y="0"/>
                  </a:moveTo>
                  <a:lnTo>
                    <a:pt x="9931935" y="0"/>
                  </a:lnTo>
                  <a:lnTo>
                    <a:pt x="8109439" y="4743450"/>
                  </a:lnTo>
                  <a:lnTo>
                    <a:pt x="0" y="474345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72000" algn="ctr" defTabSz="685653" eaLnBrk="1" fontAlgn="auto" hangingPunct="1">
                <a:spcBef>
                  <a:spcPts val="0"/>
                </a:spcBef>
                <a:spcAft>
                  <a:spcPts val="0"/>
                </a:spcAft>
                <a:defRPr/>
              </a:pPr>
              <a:endParaRPr lang="en-US" sz="1350"/>
            </a:p>
          </p:txBody>
        </p:sp>
      </p:grpSp>
      <p:grpSp>
        <p:nvGrpSpPr>
          <p:cNvPr id="11" name="Group 10">
            <a:extLst>
              <a:ext uri="{FF2B5EF4-FFF2-40B4-BE49-F238E27FC236}">
                <a16:creationId xmlns:a16="http://schemas.microsoft.com/office/drawing/2014/main" id="{41617338-E3DD-7F92-628C-C4CACBDFF8DE}"/>
              </a:ext>
            </a:extLst>
          </p:cNvPr>
          <p:cNvGrpSpPr/>
          <p:nvPr userDrawn="1"/>
        </p:nvGrpSpPr>
        <p:grpSpPr>
          <a:xfrm>
            <a:off x="255341" y="867600"/>
            <a:ext cx="4382886" cy="384048"/>
            <a:chOff x="255341" y="870882"/>
            <a:chExt cx="4382886" cy="384048"/>
          </a:xfrm>
          <a:solidFill>
            <a:schemeClr val="accent2"/>
          </a:solidFill>
        </p:grpSpPr>
        <p:sp>
          <p:nvSpPr>
            <p:cNvPr id="12" name="Rectangle 11">
              <a:extLst>
                <a:ext uri="{FF2B5EF4-FFF2-40B4-BE49-F238E27FC236}">
                  <a16:creationId xmlns:a16="http://schemas.microsoft.com/office/drawing/2014/main" id="{7C8C6492-8192-C917-13AC-3C5522B9879B}"/>
                </a:ext>
              </a:extLst>
            </p:cNvPr>
            <p:cNvSpPr/>
            <p:nvPr/>
          </p:nvSpPr>
          <p:spPr>
            <a:xfrm>
              <a:off x="255341" y="870882"/>
              <a:ext cx="3773735" cy="3840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653" eaLnBrk="1" fontAlgn="auto" hangingPunct="1">
                <a:spcBef>
                  <a:spcPts val="0"/>
                </a:spcBef>
                <a:spcAft>
                  <a:spcPts val="0"/>
                </a:spcAft>
                <a:defRPr/>
              </a:pPr>
              <a:endParaRPr lang="en-US" sz="1350"/>
            </a:p>
          </p:txBody>
        </p:sp>
        <p:sp>
          <p:nvSpPr>
            <p:cNvPr id="13" name="Freeform 5">
              <a:extLst>
                <a:ext uri="{FF2B5EF4-FFF2-40B4-BE49-F238E27FC236}">
                  <a16:creationId xmlns:a16="http://schemas.microsoft.com/office/drawing/2014/main" id="{3992A354-29DB-566D-D965-E69E28FB13CE}"/>
                </a:ext>
              </a:extLst>
            </p:cNvPr>
            <p:cNvSpPr/>
            <p:nvPr/>
          </p:nvSpPr>
          <p:spPr>
            <a:xfrm>
              <a:off x="3990526" y="870882"/>
              <a:ext cx="647701" cy="384048"/>
            </a:xfrm>
            <a:custGeom>
              <a:avLst/>
              <a:gdLst>
                <a:gd name="connsiteX0" fmla="*/ 0 w 9144000"/>
                <a:gd name="connsiteY0" fmla="*/ 0 h 4743450"/>
                <a:gd name="connsiteX1" fmla="*/ 9144000 w 9144000"/>
                <a:gd name="connsiteY1" fmla="*/ 0 h 4743450"/>
                <a:gd name="connsiteX2" fmla="*/ 9144000 w 9144000"/>
                <a:gd name="connsiteY2" fmla="*/ 4743450 h 4743450"/>
                <a:gd name="connsiteX3" fmla="*/ 0 w 9144000"/>
                <a:gd name="connsiteY3" fmla="*/ 4743450 h 4743450"/>
                <a:gd name="connsiteX4" fmla="*/ 0 w 9144000"/>
                <a:gd name="connsiteY4" fmla="*/ 0 h 4743450"/>
                <a:gd name="connsiteX0" fmla="*/ 0 w 9144000"/>
                <a:gd name="connsiteY0" fmla="*/ 0 h 4743450"/>
                <a:gd name="connsiteX1" fmla="*/ 9144000 w 9144000"/>
                <a:gd name="connsiteY1" fmla="*/ 0 h 4743450"/>
                <a:gd name="connsiteX2" fmla="*/ 6981825 w 9144000"/>
                <a:gd name="connsiteY2" fmla="*/ 4743450 h 4743450"/>
                <a:gd name="connsiteX3" fmla="*/ 0 w 9144000"/>
                <a:gd name="connsiteY3" fmla="*/ 4743450 h 4743450"/>
                <a:gd name="connsiteX4" fmla="*/ 0 w 9144000"/>
                <a:gd name="connsiteY4" fmla="*/ 0 h 4743450"/>
                <a:gd name="connsiteX0" fmla="*/ 0 w 9144000"/>
                <a:gd name="connsiteY0" fmla="*/ 0 h 4743450"/>
                <a:gd name="connsiteX1" fmla="*/ 9144000 w 9144000"/>
                <a:gd name="connsiteY1" fmla="*/ 0 h 4743450"/>
                <a:gd name="connsiteX2" fmla="*/ 7524750 w 9144000"/>
                <a:gd name="connsiteY2" fmla="*/ 4743450 h 4743450"/>
                <a:gd name="connsiteX3" fmla="*/ 0 w 9144000"/>
                <a:gd name="connsiteY3" fmla="*/ 4743450 h 4743450"/>
                <a:gd name="connsiteX4" fmla="*/ 0 w 9144000"/>
                <a:gd name="connsiteY4" fmla="*/ 0 h 4743450"/>
                <a:gd name="connsiteX0" fmla="*/ 0 w 9144000"/>
                <a:gd name="connsiteY0" fmla="*/ 0 h 4743450"/>
                <a:gd name="connsiteX1" fmla="*/ 9144000 w 9144000"/>
                <a:gd name="connsiteY1" fmla="*/ 0 h 4743450"/>
                <a:gd name="connsiteX2" fmla="*/ 8029575 w 9144000"/>
                <a:gd name="connsiteY2" fmla="*/ 4743450 h 4743450"/>
                <a:gd name="connsiteX3" fmla="*/ 0 w 9144000"/>
                <a:gd name="connsiteY3" fmla="*/ 4743450 h 4743450"/>
                <a:gd name="connsiteX4" fmla="*/ 0 w 9144000"/>
                <a:gd name="connsiteY4" fmla="*/ 0 h 4743450"/>
                <a:gd name="connsiteX0" fmla="*/ 0 w 9829800"/>
                <a:gd name="connsiteY0" fmla="*/ 0 h 4743450"/>
                <a:gd name="connsiteX1" fmla="*/ 9829800 w 9829800"/>
                <a:gd name="connsiteY1" fmla="*/ 0 h 4743450"/>
                <a:gd name="connsiteX2" fmla="*/ 8029575 w 9829800"/>
                <a:gd name="connsiteY2" fmla="*/ 4743450 h 4743450"/>
                <a:gd name="connsiteX3" fmla="*/ 0 w 9829800"/>
                <a:gd name="connsiteY3" fmla="*/ 4743450 h 4743450"/>
                <a:gd name="connsiteX4" fmla="*/ 0 w 9829800"/>
                <a:gd name="connsiteY4" fmla="*/ 0 h 4743450"/>
                <a:gd name="connsiteX0" fmla="*/ 0 w 10544741"/>
                <a:gd name="connsiteY0" fmla="*/ 0 h 4743450"/>
                <a:gd name="connsiteX1" fmla="*/ 10544741 w 10544741"/>
                <a:gd name="connsiteY1" fmla="*/ 0 h 4743450"/>
                <a:gd name="connsiteX2" fmla="*/ 8029575 w 10544741"/>
                <a:gd name="connsiteY2" fmla="*/ 4743450 h 4743450"/>
                <a:gd name="connsiteX3" fmla="*/ 0 w 10544741"/>
                <a:gd name="connsiteY3" fmla="*/ 4743450 h 4743450"/>
                <a:gd name="connsiteX4" fmla="*/ 0 w 10544741"/>
                <a:gd name="connsiteY4" fmla="*/ 0 h 4743450"/>
                <a:gd name="connsiteX0" fmla="*/ 0 w 9931935"/>
                <a:gd name="connsiteY0" fmla="*/ 0 h 4743450"/>
                <a:gd name="connsiteX1" fmla="*/ 9931935 w 9931935"/>
                <a:gd name="connsiteY1" fmla="*/ 0 h 4743450"/>
                <a:gd name="connsiteX2" fmla="*/ 8029575 w 9931935"/>
                <a:gd name="connsiteY2" fmla="*/ 4743450 h 4743450"/>
                <a:gd name="connsiteX3" fmla="*/ 0 w 9931935"/>
                <a:gd name="connsiteY3" fmla="*/ 4743450 h 4743450"/>
                <a:gd name="connsiteX4" fmla="*/ 0 w 9931935"/>
                <a:gd name="connsiteY4" fmla="*/ 0 h 4743450"/>
                <a:gd name="connsiteX0" fmla="*/ 0 w 9931935"/>
                <a:gd name="connsiteY0" fmla="*/ 0 h 4743450"/>
                <a:gd name="connsiteX1" fmla="*/ 9931935 w 9931935"/>
                <a:gd name="connsiteY1" fmla="*/ 0 h 4743450"/>
                <a:gd name="connsiteX2" fmla="*/ 7161433 w 9931935"/>
                <a:gd name="connsiteY2" fmla="*/ 4743450 h 4743450"/>
                <a:gd name="connsiteX3" fmla="*/ 0 w 9931935"/>
                <a:gd name="connsiteY3" fmla="*/ 4743450 h 4743450"/>
                <a:gd name="connsiteX4" fmla="*/ 0 w 9931935"/>
                <a:gd name="connsiteY4" fmla="*/ 0 h 4743450"/>
                <a:gd name="connsiteX0" fmla="*/ 0 w 9931935"/>
                <a:gd name="connsiteY0" fmla="*/ 0 h 4743450"/>
                <a:gd name="connsiteX1" fmla="*/ 9931935 w 9931935"/>
                <a:gd name="connsiteY1" fmla="*/ 0 h 4743450"/>
                <a:gd name="connsiteX2" fmla="*/ 8101069 w 9931935"/>
                <a:gd name="connsiteY2" fmla="*/ 4743450 h 4743450"/>
                <a:gd name="connsiteX3" fmla="*/ 0 w 9931935"/>
                <a:gd name="connsiteY3" fmla="*/ 4743450 h 4743450"/>
                <a:gd name="connsiteX4" fmla="*/ 0 w 9931935"/>
                <a:gd name="connsiteY4" fmla="*/ 0 h 4743450"/>
                <a:gd name="connsiteX0" fmla="*/ 0 w 9931935"/>
                <a:gd name="connsiteY0" fmla="*/ 0 h 4743450"/>
                <a:gd name="connsiteX1" fmla="*/ 9931935 w 9931935"/>
                <a:gd name="connsiteY1" fmla="*/ 0 h 4743450"/>
                <a:gd name="connsiteX2" fmla="*/ 7866728 w 9931935"/>
                <a:gd name="connsiteY2" fmla="*/ 4743450 h 4743450"/>
                <a:gd name="connsiteX3" fmla="*/ 0 w 9931935"/>
                <a:gd name="connsiteY3" fmla="*/ 4743450 h 4743450"/>
                <a:gd name="connsiteX4" fmla="*/ 0 w 9931935"/>
                <a:gd name="connsiteY4" fmla="*/ 0 h 4743450"/>
                <a:gd name="connsiteX0" fmla="*/ 0 w 9931935"/>
                <a:gd name="connsiteY0" fmla="*/ 0 h 4743450"/>
                <a:gd name="connsiteX1" fmla="*/ 9931935 w 9931935"/>
                <a:gd name="connsiteY1" fmla="*/ 0 h 4743450"/>
                <a:gd name="connsiteX2" fmla="*/ 8109439 w 9931935"/>
                <a:gd name="connsiteY2" fmla="*/ 4743450 h 4743450"/>
                <a:gd name="connsiteX3" fmla="*/ 0 w 9931935"/>
                <a:gd name="connsiteY3" fmla="*/ 4743450 h 4743450"/>
                <a:gd name="connsiteX4" fmla="*/ 0 w 9931935"/>
                <a:gd name="connsiteY4" fmla="*/ 0 h 4743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1935" h="4743450">
                  <a:moveTo>
                    <a:pt x="0" y="0"/>
                  </a:moveTo>
                  <a:lnTo>
                    <a:pt x="9931935" y="0"/>
                  </a:lnTo>
                  <a:lnTo>
                    <a:pt x="8109439" y="4743450"/>
                  </a:lnTo>
                  <a:lnTo>
                    <a:pt x="0" y="474345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653" eaLnBrk="1" fontAlgn="auto" hangingPunct="1">
                <a:spcBef>
                  <a:spcPts val="0"/>
                </a:spcBef>
                <a:spcAft>
                  <a:spcPts val="0"/>
                </a:spcAft>
                <a:defRPr/>
              </a:pPr>
              <a:endParaRPr lang="en-US" sz="1350"/>
            </a:p>
          </p:txBody>
        </p:sp>
      </p:grpSp>
      <p:sp>
        <p:nvSpPr>
          <p:cNvPr id="4" name="Text Placeholder 2"/>
          <p:cNvSpPr>
            <a:spLocks noGrp="1"/>
          </p:cNvSpPr>
          <p:nvPr>
            <p:ph type="body" sz="quarter" idx="20"/>
          </p:nvPr>
        </p:nvSpPr>
        <p:spPr>
          <a:xfrm>
            <a:off x="4690371" y="870881"/>
            <a:ext cx="4215109" cy="384049"/>
          </a:xfrm>
          <a:prstGeom prst="rect">
            <a:avLst/>
          </a:prstGeom>
        </p:spPr>
        <p:txBody>
          <a:bodyPr anchor="ctr"/>
          <a:lstStyle>
            <a:lvl1pPr marL="72000" indent="0">
              <a:lnSpc>
                <a:spcPct val="100000"/>
              </a:lnSpc>
              <a:spcBef>
                <a:spcPts val="0"/>
              </a:spcBef>
              <a:spcAft>
                <a:spcPts val="0"/>
              </a:spcAft>
              <a:buNone/>
              <a:defRPr sz="1200" b="0" cap="none" baseline="0">
                <a:solidFill>
                  <a:schemeClr val="bg1"/>
                </a:solidFill>
                <a:latin typeface="Calibri" panose="020F0502020204030204" pitchFamily="34" charset="0"/>
                <a:cs typeface="Calibri" panose="020F0502020204030204" pitchFamily="34" charset="0"/>
              </a:defRPr>
            </a:lvl1pPr>
            <a:lvl2pPr marL="0" indent="0">
              <a:lnSpc>
                <a:spcPts val="902"/>
              </a:lnSpc>
              <a:spcBef>
                <a:spcPts val="0"/>
              </a:spcBef>
              <a:spcAft>
                <a:spcPts val="0"/>
              </a:spcAft>
              <a:buNone/>
              <a:defRPr>
                <a:solidFill>
                  <a:schemeClr val="accent3"/>
                </a:solidFill>
                <a:latin typeface="+mj-lt"/>
              </a:defRPr>
            </a:lvl2pPr>
            <a:lvl3pPr marL="0" indent="0">
              <a:buNone/>
              <a:defRPr>
                <a:solidFill>
                  <a:schemeClr val="accent3"/>
                </a:solidFill>
                <a:latin typeface="+mj-lt"/>
              </a:defRPr>
            </a:lvl3pPr>
            <a:lvl4pPr marL="0" indent="0">
              <a:buNone/>
              <a:defRPr>
                <a:solidFill>
                  <a:schemeClr val="accent3"/>
                </a:solidFill>
                <a:latin typeface="+mj-lt"/>
              </a:defRPr>
            </a:lvl4pPr>
            <a:lvl5pPr marL="0" indent="0">
              <a:buNone/>
              <a:defRPr>
                <a:solidFill>
                  <a:schemeClr val="accent3"/>
                </a:solidFill>
                <a:latin typeface="+mj-lt"/>
              </a:defRPr>
            </a:lvl5pPr>
          </a:lstStyle>
          <a:p>
            <a:pPr lvl="0"/>
            <a:r>
              <a:rPr lang="en-US"/>
              <a:t>Click to edit Master text styles</a:t>
            </a:r>
          </a:p>
        </p:txBody>
      </p:sp>
      <p:sp>
        <p:nvSpPr>
          <p:cNvPr id="6" name="Text Placeholder 1"/>
          <p:cNvSpPr>
            <a:spLocks noGrp="1"/>
          </p:cNvSpPr>
          <p:nvPr>
            <p:ph type="body" sz="quarter" idx="14"/>
          </p:nvPr>
        </p:nvSpPr>
        <p:spPr>
          <a:xfrm>
            <a:off x="244800" y="870881"/>
            <a:ext cx="4241245" cy="384049"/>
          </a:xfrm>
          <a:prstGeom prst="rect">
            <a:avLst/>
          </a:prstGeom>
          <a:noFill/>
        </p:spPr>
        <p:txBody>
          <a:bodyPr anchor="ctr"/>
          <a:lstStyle>
            <a:lvl1pPr marL="72000" indent="0">
              <a:lnSpc>
                <a:spcPct val="100000"/>
              </a:lnSpc>
              <a:spcBef>
                <a:spcPts val="0"/>
              </a:spcBef>
              <a:spcAft>
                <a:spcPts val="0"/>
              </a:spcAft>
              <a:buNone/>
              <a:defRPr sz="1200" b="0" cap="none" baseline="0">
                <a:solidFill>
                  <a:schemeClr val="bg1"/>
                </a:solidFill>
                <a:latin typeface="Calibri" panose="020F0502020204030204" pitchFamily="34" charset="0"/>
                <a:cs typeface="Calibri" panose="020F0502020204030204" pitchFamily="34" charset="0"/>
              </a:defRPr>
            </a:lvl1pPr>
            <a:lvl2pPr marL="0" indent="0">
              <a:lnSpc>
                <a:spcPts val="902"/>
              </a:lnSpc>
              <a:spcBef>
                <a:spcPts val="0"/>
              </a:spcBef>
              <a:spcAft>
                <a:spcPts val="0"/>
              </a:spcAft>
              <a:buNone/>
              <a:defRPr>
                <a:solidFill>
                  <a:schemeClr val="accent3"/>
                </a:solidFill>
                <a:latin typeface="+mj-lt"/>
              </a:defRPr>
            </a:lvl2pPr>
            <a:lvl3pPr marL="0" indent="0">
              <a:buNone/>
              <a:defRPr>
                <a:solidFill>
                  <a:schemeClr val="accent3"/>
                </a:solidFill>
                <a:latin typeface="+mj-lt"/>
              </a:defRPr>
            </a:lvl3pPr>
            <a:lvl4pPr marL="0" indent="0">
              <a:buNone/>
              <a:defRPr>
                <a:solidFill>
                  <a:schemeClr val="accent3"/>
                </a:solidFill>
                <a:latin typeface="+mj-lt"/>
              </a:defRPr>
            </a:lvl4pPr>
            <a:lvl5pPr marL="0" indent="0">
              <a:buNone/>
              <a:defRPr>
                <a:solidFill>
                  <a:schemeClr val="accent3"/>
                </a:solidFill>
                <a:latin typeface="+mj-lt"/>
              </a:defRPr>
            </a:lvl5pPr>
          </a:lstStyle>
          <a:p>
            <a:pPr lvl="0"/>
            <a:r>
              <a:rPr lang="en-US"/>
              <a:t>Click to edit Master text styles</a:t>
            </a:r>
          </a:p>
        </p:txBody>
      </p:sp>
      <p:sp>
        <p:nvSpPr>
          <p:cNvPr id="9" name="Content Placeholder 2"/>
          <p:cNvSpPr>
            <a:spLocks noGrp="1"/>
          </p:cNvSpPr>
          <p:nvPr>
            <p:ph sz="quarter" idx="11"/>
          </p:nvPr>
        </p:nvSpPr>
        <p:spPr>
          <a:xfrm>
            <a:off x="4671963" y="1288210"/>
            <a:ext cx="4222800" cy="3580035"/>
          </a:xfrm>
        </p:spPr>
        <p:txBody>
          <a:bodyPr/>
          <a:lstStyle>
            <a:lvl1pPr marL="72000">
              <a:defRPr/>
            </a:lvl1pPr>
          </a:lstStyle>
          <a:p>
            <a:pPr lvl="0"/>
            <a:r>
              <a:rPr lang="en-US"/>
              <a:t>Click to edit Master text styles</a:t>
            </a:r>
          </a:p>
        </p:txBody>
      </p:sp>
      <p:sp>
        <p:nvSpPr>
          <p:cNvPr id="10" name="Content Placeholder 1"/>
          <p:cNvSpPr>
            <a:spLocks noGrp="1"/>
          </p:cNvSpPr>
          <p:nvPr>
            <p:ph sz="quarter" idx="10"/>
          </p:nvPr>
        </p:nvSpPr>
        <p:spPr>
          <a:xfrm>
            <a:off x="244800" y="1288210"/>
            <a:ext cx="4222800" cy="3580035"/>
          </a:xfrm>
        </p:spPr>
        <p:txBody>
          <a:bodyPr/>
          <a:lstStyle>
            <a:lvl1pPr marL="72000">
              <a:defRPr/>
            </a:lvl1pPr>
          </a:lstStyle>
          <a:p>
            <a:pPr lvl="0"/>
            <a:r>
              <a:rPr lang="en-US"/>
              <a:t>Click to edit Master text styles</a:t>
            </a:r>
          </a:p>
        </p:txBody>
      </p:sp>
      <p:sp>
        <p:nvSpPr>
          <p:cNvPr id="7" name="Subtitle 2"/>
          <p:cNvSpPr>
            <a:spLocks noGrp="1"/>
          </p:cNvSpPr>
          <p:nvPr>
            <p:ph type="subTitle" idx="1"/>
          </p:nvPr>
        </p:nvSpPr>
        <p:spPr>
          <a:xfrm>
            <a:off x="247613" y="383750"/>
            <a:ext cx="8647150" cy="289734"/>
          </a:xfrm>
        </p:spPr>
        <p:txBody>
          <a:bodyPr anchor="ctr"/>
          <a:lstStyle>
            <a:lvl1pPr marL="0" indent="0" algn="l">
              <a:buNone/>
              <a:defRPr sz="1804">
                <a:solidFill>
                  <a:schemeClr val="tx1"/>
                </a:solidFill>
              </a:defRPr>
            </a:lvl1pPr>
            <a:lvl2pPr marL="342734" indent="0" algn="ctr">
              <a:buNone/>
              <a:defRPr sz="1499"/>
            </a:lvl2pPr>
            <a:lvl3pPr marL="685469" indent="0" algn="ctr">
              <a:buNone/>
              <a:defRPr sz="1349"/>
            </a:lvl3pPr>
            <a:lvl4pPr marL="1028202" indent="0" algn="ctr">
              <a:buNone/>
              <a:defRPr sz="1199"/>
            </a:lvl4pPr>
            <a:lvl5pPr marL="1370936" indent="0" algn="ctr">
              <a:buNone/>
              <a:defRPr sz="1199"/>
            </a:lvl5pPr>
            <a:lvl6pPr marL="1713670" indent="0" algn="ctr">
              <a:buNone/>
              <a:defRPr sz="1199"/>
            </a:lvl6pPr>
            <a:lvl7pPr marL="2056405" indent="0" algn="ctr">
              <a:buNone/>
              <a:defRPr sz="1199"/>
            </a:lvl7pPr>
            <a:lvl8pPr marL="2399138" indent="0" algn="ctr">
              <a:buNone/>
              <a:defRPr sz="1199"/>
            </a:lvl8pPr>
            <a:lvl9pPr marL="2741873" indent="0" algn="ctr">
              <a:buNone/>
              <a:defRPr sz="1199"/>
            </a:lvl9pPr>
          </a:lstStyle>
          <a:p>
            <a:r>
              <a:rPr lang="en-US"/>
              <a:t>Click to edit Master subtitle style</a:t>
            </a:r>
            <a:endParaRPr lang="en-GB"/>
          </a:p>
        </p:txBody>
      </p:sp>
      <p:sp>
        <p:nvSpPr>
          <p:cNvPr id="8" name="Title 1"/>
          <p:cNvSpPr>
            <a:spLocks noGrp="1"/>
          </p:cNvSpPr>
          <p:nvPr>
            <p:ph type="ctrTitle"/>
          </p:nvPr>
        </p:nvSpPr>
        <p:spPr>
          <a:xfrm>
            <a:off x="0" y="0"/>
            <a:ext cx="4572000" cy="226800"/>
          </a:xfrm>
          <a:prstGeom prst="rect">
            <a:avLst/>
          </a:prstGeom>
        </p:spPr>
        <p:txBody>
          <a:bodyPr wrap="square" lIns="252000" tIns="0" rIns="0" bIns="0" anchor="ctr">
            <a:noAutofit/>
          </a:bodyPr>
          <a:lstStyle>
            <a:lvl1pPr>
              <a:lnSpc>
                <a:spcPct val="100000"/>
              </a:lnSpc>
              <a:defRPr lang="en-GB" sz="900" cap="all" baseline="0">
                <a:solidFill>
                  <a:schemeClr val="bg1"/>
                </a:solidFill>
                <a:latin typeface="+mn-lt"/>
                <a:ea typeface="+mn-ea"/>
                <a:cs typeface="+mn-cs"/>
              </a:defRPr>
            </a:lvl1pPr>
          </a:lstStyle>
          <a:p>
            <a:pPr lvl="0"/>
            <a:r>
              <a:rPr lang="en-US"/>
              <a:t>Click to edit Master title style</a:t>
            </a:r>
            <a:endParaRPr lang="en-GB"/>
          </a:p>
        </p:txBody>
      </p:sp>
    </p:spTree>
    <p:extLst>
      <p:ext uri="{BB962C8B-B14F-4D97-AF65-F5344CB8AC3E}">
        <p14:creationId xmlns:p14="http://schemas.microsoft.com/office/powerpoint/2010/main" val="255466674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 Columns with Block Heading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B140F68-4DD1-B3DB-40EA-E74FD06F2A9B}"/>
              </a:ext>
            </a:extLst>
          </p:cNvPr>
          <p:cNvGrpSpPr>
            <a:grpSpLocks/>
          </p:cNvGrpSpPr>
          <p:nvPr userDrawn="1"/>
        </p:nvGrpSpPr>
        <p:grpSpPr bwMode="auto">
          <a:xfrm>
            <a:off x="6038850" y="868363"/>
            <a:ext cx="2849563" cy="382587"/>
            <a:chOff x="6039522" y="870887"/>
            <a:chExt cx="2848793" cy="384048"/>
          </a:xfrm>
        </p:grpSpPr>
        <p:sp>
          <p:nvSpPr>
            <p:cNvPr id="7" name="Rectangle 6">
              <a:extLst>
                <a:ext uri="{FF2B5EF4-FFF2-40B4-BE49-F238E27FC236}">
                  <a16:creationId xmlns:a16="http://schemas.microsoft.com/office/drawing/2014/main" id="{8C11E924-70A2-BA71-B36E-101478B585BB}"/>
                </a:ext>
              </a:extLst>
            </p:cNvPr>
            <p:cNvSpPr/>
            <p:nvPr userDrawn="1"/>
          </p:nvSpPr>
          <p:spPr>
            <a:xfrm>
              <a:off x="6431529" y="870887"/>
              <a:ext cx="2456786" cy="384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653" eaLnBrk="1" fontAlgn="auto" hangingPunct="1">
                <a:spcBef>
                  <a:spcPts val="0"/>
                </a:spcBef>
                <a:spcAft>
                  <a:spcPts val="0"/>
                </a:spcAft>
                <a:defRPr/>
              </a:pPr>
              <a:endParaRPr lang="en-US" sz="1350"/>
            </a:p>
          </p:txBody>
        </p:sp>
        <p:sp>
          <p:nvSpPr>
            <p:cNvPr id="8" name="Freeform 4">
              <a:extLst>
                <a:ext uri="{FF2B5EF4-FFF2-40B4-BE49-F238E27FC236}">
                  <a16:creationId xmlns:a16="http://schemas.microsoft.com/office/drawing/2014/main" id="{68B3D1BD-4AD1-23A4-1FBE-48110982496B}"/>
                </a:ext>
              </a:extLst>
            </p:cNvPr>
            <p:cNvSpPr/>
            <p:nvPr userDrawn="1"/>
          </p:nvSpPr>
          <p:spPr>
            <a:xfrm rot="10800000">
              <a:off x="6039522" y="870887"/>
              <a:ext cx="647525" cy="384048"/>
            </a:xfrm>
            <a:custGeom>
              <a:avLst/>
              <a:gdLst>
                <a:gd name="connsiteX0" fmla="*/ 0 w 9144000"/>
                <a:gd name="connsiteY0" fmla="*/ 0 h 4743450"/>
                <a:gd name="connsiteX1" fmla="*/ 9144000 w 9144000"/>
                <a:gd name="connsiteY1" fmla="*/ 0 h 4743450"/>
                <a:gd name="connsiteX2" fmla="*/ 9144000 w 9144000"/>
                <a:gd name="connsiteY2" fmla="*/ 4743450 h 4743450"/>
                <a:gd name="connsiteX3" fmla="*/ 0 w 9144000"/>
                <a:gd name="connsiteY3" fmla="*/ 4743450 h 4743450"/>
                <a:gd name="connsiteX4" fmla="*/ 0 w 9144000"/>
                <a:gd name="connsiteY4" fmla="*/ 0 h 4743450"/>
                <a:gd name="connsiteX0" fmla="*/ 0 w 9144000"/>
                <a:gd name="connsiteY0" fmla="*/ 0 h 4743450"/>
                <a:gd name="connsiteX1" fmla="*/ 9144000 w 9144000"/>
                <a:gd name="connsiteY1" fmla="*/ 0 h 4743450"/>
                <a:gd name="connsiteX2" fmla="*/ 6981825 w 9144000"/>
                <a:gd name="connsiteY2" fmla="*/ 4743450 h 4743450"/>
                <a:gd name="connsiteX3" fmla="*/ 0 w 9144000"/>
                <a:gd name="connsiteY3" fmla="*/ 4743450 h 4743450"/>
                <a:gd name="connsiteX4" fmla="*/ 0 w 9144000"/>
                <a:gd name="connsiteY4" fmla="*/ 0 h 4743450"/>
                <a:gd name="connsiteX0" fmla="*/ 0 w 9144000"/>
                <a:gd name="connsiteY0" fmla="*/ 0 h 4743450"/>
                <a:gd name="connsiteX1" fmla="*/ 9144000 w 9144000"/>
                <a:gd name="connsiteY1" fmla="*/ 0 h 4743450"/>
                <a:gd name="connsiteX2" fmla="*/ 7524750 w 9144000"/>
                <a:gd name="connsiteY2" fmla="*/ 4743450 h 4743450"/>
                <a:gd name="connsiteX3" fmla="*/ 0 w 9144000"/>
                <a:gd name="connsiteY3" fmla="*/ 4743450 h 4743450"/>
                <a:gd name="connsiteX4" fmla="*/ 0 w 9144000"/>
                <a:gd name="connsiteY4" fmla="*/ 0 h 4743450"/>
                <a:gd name="connsiteX0" fmla="*/ 0 w 9144000"/>
                <a:gd name="connsiteY0" fmla="*/ 0 h 4743450"/>
                <a:gd name="connsiteX1" fmla="*/ 9144000 w 9144000"/>
                <a:gd name="connsiteY1" fmla="*/ 0 h 4743450"/>
                <a:gd name="connsiteX2" fmla="*/ 8029575 w 9144000"/>
                <a:gd name="connsiteY2" fmla="*/ 4743450 h 4743450"/>
                <a:gd name="connsiteX3" fmla="*/ 0 w 9144000"/>
                <a:gd name="connsiteY3" fmla="*/ 4743450 h 4743450"/>
                <a:gd name="connsiteX4" fmla="*/ 0 w 9144000"/>
                <a:gd name="connsiteY4" fmla="*/ 0 h 4743450"/>
                <a:gd name="connsiteX0" fmla="*/ 0 w 9829800"/>
                <a:gd name="connsiteY0" fmla="*/ 0 h 4743450"/>
                <a:gd name="connsiteX1" fmla="*/ 9829800 w 9829800"/>
                <a:gd name="connsiteY1" fmla="*/ 0 h 4743450"/>
                <a:gd name="connsiteX2" fmla="*/ 8029575 w 9829800"/>
                <a:gd name="connsiteY2" fmla="*/ 4743450 h 4743450"/>
                <a:gd name="connsiteX3" fmla="*/ 0 w 9829800"/>
                <a:gd name="connsiteY3" fmla="*/ 4743450 h 4743450"/>
                <a:gd name="connsiteX4" fmla="*/ 0 w 9829800"/>
                <a:gd name="connsiteY4" fmla="*/ 0 h 4743450"/>
                <a:gd name="connsiteX0" fmla="*/ 0 w 10544741"/>
                <a:gd name="connsiteY0" fmla="*/ 0 h 4743450"/>
                <a:gd name="connsiteX1" fmla="*/ 10544741 w 10544741"/>
                <a:gd name="connsiteY1" fmla="*/ 0 h 4743450"/>
                <a:gd name="connsiteX2" fmla="*/ 8029575 w 10544741"/>
                <a:gd name="connsiteY2" fmla="*/ 4743450 h 4743450"/>
                <a:gd name="connsiteX3" fmla="*/ 0 w 10544741"/>
                <a:gd name="connsiteY3" fmla="*/ 4743450 h 4743450"/>
                <a:gd name="connsiteX4" fmla="*/ 0 w 10544741"/>
                <a:gd name="connsiteY4" fmla="*/ 0 h 4743450"/>
                <a:gd name="connsiteX0" fmla="*/ 0 w 9931935"/>
                <a:gd name="connsiteY0" fmla="*/ 0 h 4743450"/>
                <a:gd name="connsiteX1" fmla="*/ 9931935 w 9931935"/>
                <a:gd name="connsiteY1" fmla="*/ 0 h 4743450"/>
                <a:gd name="connsiteX2" fmla="*/ 8029575 w 9931935"/>
                <a:gd name="connsiteY2" fmla="*/ 4743450 h 4743450"/>
                <a:gd name="connsiteX3" fmla="*/ 0 w 9931935"/>
                <a:gd name="connsiteY3" fmla="*/ 4743450 h 4743450"/>
                <a:gd name="connsiteX4" fmla="*/ 0 w 9931935"/>
                <a:gd name="connsiteY4" fmla="*/ 0 h 4743450"/>
                <a:gd name="connsiteX0" fmla="*/ 0 w 9931935"/>
                <a:gd name="connsiteY0" fmla="*/ 0 h 4743450"/>
                <a:gd name="connsiteX1" fmla="*/ 9931935 w 9931935"/>
                <a:gd name="connsiteY1" fmla="*/ 0 h 4743450"/>
                <a:gd name="connsiteX2" fmla="*/ 7161433 w 9931935"/>
                <a:gd name="connsiteY2" fmla="*/ 4743450 h 4743450"/>
                <a:gd name="connsiteX3" fmla="*/ 0 w 9931935"/>
                <a:gd name="connsiteY3" fmla="*/ 4743450 h 4743450"/>
                <a:gd name="connsiteX4" fmla="*/ 0 w 9931935"/>
                <a:gd name="connsiteY4" fmla="*/ 0 h 4743450"/>
                <a:gd name="connsiteX0" fmla="*/ 0 w 9931935"/>
                <a:gd name="connsiteY0" fmla="*/ 0 h 4743450"/>
                <a:gd name="connsiteX1" fmla="*/ 9931935 w 9931935"/>
                <a:gd name="connsiteY1" fmla="*/ 0 h 4743450"/>
                <a:gd name="connsiteX2" fmla="*/ 8101069 w 9931935"/>
                <a:gd name="connsiteY2" fmla="*/ 4743450 h 4743450"/>
                <a:gd name="connsiteX3" fmla="*/ 0 w 9931935"/>
                <a:gd name="connsiteY3" fmla="*/ 4743450 h 4743450"/>
                <a:gd name="connsiteX4" fmla="*/ 0 w 9931935"/>
                <a:gd name="connsiteY4" fmla="*/ 0 h 4743450"/>
                <a:gd name="connsiteX0" fmla="*/ 0 w 9931935"/>
                <a:gd name="connsiteY0" fmla="*/ 0 h 4743450"/>
                <a:gd name="connsiteX1" fmla="*/ 9931935 w 9931935"/>
                <a:gd name="connsiteY1" fmla="*/ 0 h 4743450"/>
                <a:gd name="connsiteX2" fmla="*/ 7866728 w 9931935"/>
                <a:gd name="connsiteY2" fmla="*/ 4743450 h 4743450"/>
                <a:gd name="connsiteX3" fmla="*/ 0 w 9931935"/>
                <a:gd name="connsiteY3" fmla="*/ 4743450 h 4743450"/>
                <a:gd name="connsiteX4" fmla="*/ 0 w 9931935"/>
                <a:gd name="connsiteY4" fmla="*/ 0 h 4743450"/>
                <a:gd name="connsiteX0" fmla="*/ 0 w 9931935"/>
                <a:gd name="connsiteY0" fmla="*/ 0 h 4743450"/>
                <a:gd name="connsiteX1" fmla="*/ 9931935 w 9931935"/>
                <a:gd name="connsiteY1" fmla="*/ 0 h 4743450"/>
                <a:gd name="connsiteX2" fmla="*/ 8109439 w 9931935"/>
                <a:gd name="connsiteY2" fmla="*/ 4743450 h 4743450"/>
                <a:gd name="connsiteX3" fmla="*/ 0 w 9931935"/>
                <a:gd name="connsiteY3" fmla="*/ 4743450 h 4743450"/>
                <a:gd name="connsiteX4" fmla="*/ 0 w 9931935"/>
                <a:gd name="connsiteY4" fmla="*/ 0 h 4743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1935" h="4743450">
                  <a:moveTo>
                    <a:pt x="0" y="0"/>
                  </a:moveTo>
                  <a:lnTo>
                    <a:pt x="9931935" y="0"/>
                  </a:lnTo>
                  <a:lnTo>
                    <a:pt x="8109439" y="4743450"/>
                  </a:lnTo>
                  <a:lnTo>
                    <a:pt x="0" y="474345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653" eaLnBrk="1" fontAlgn="auto" hangingPunct="1">
                <a:spcBef>
                  <a:spcPts val="0"/>
                </a:spcBef>
                <a:spcAft>
                  <a:spcPts val="0"/>
                </a:spcAft>
                <a:defRPr/>
              </a:pPr>
              <a:endParaRPr lang="en-US" sz="1350"/>
            </a:p>
          </p:txBody>
        </p:sp>
      </p:grpSp>
      <p:grpSp>
        <p:nvGrpSpPr>
          <p:cNvPr id="9" name="Group 5">
            <a:extLst>
              <a:ext uri="{FF2B5EF4-FFF2-40B4-BE49-F238E27FC236}">
                <a16:creationId xmlns:a16="http://schemas.microsoft.com/office/drawing/2014/main" id="{0A83281A-D1C5-51E6-3CDC-6949B82DD270}"/>
              </a:ext>
            </a:extLst>
          </p:cNvPr>
          <p:cNvGrpSpPr>
            <a:grpSpLocks/>
          </p:cNvGrpSpPr>
          <p:nvPr userDrawn="1"/>
        </p:nvGrpSpPr>
        <p:grpSpPr bwMode="auto">
          <a:xfrm>
            <a:off x="244475" y="868363"/>
            <a:ext cx="2835275" cy="382587"/>
            <a:chOff x="247612" y="870887"/>
            <a:chExt cx="2834916" cy="384048"/>
          </a:xfrm>
        </p:grpSpPr>
        <p:sp>
          <p:nvSpPr>
            <p:cNvPr id="10" name="Rectangle 9">
              <a:extLst>
                <a:ext uri="{FF2B5EF4-FFF2-40B4-BE49-F238E27FC236}">
                  <a16:creationId xmlns:a16="http://schemas.microsoft.com/office/drawing/2014/main" id="{F8A82C2D-F75F-3DD9-9428-7E7E912709D6}"/>
                </a:ext>
              </a:extLst>
            </p:cNvPr>
            <p:cNvSpPr/>
            <p:nvPr userDrawn="1"/>
          </p:nvSpPr>
          <p:spPr>
            <a:xfrm>
              <a:off x="247612" y="870887"/>
              <a:ext cx="2396821" cy="384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653" eaLnBrk="1" fontAlgn="auto" hangingPunct="1">
                <a:spcBef>
                  <a:spcPts val="0"/>
                </a:spcBef>
                <a:spcAft>
                  <a:spcPts val="0"/>
                </a:spcAft>
                <a:defRPr/>
              </a:pPr>
              <a:endParaRPr lang="en-US" sz="1350"/>
            </a:p>
          </p:txBody>
        </p:sp>
        <p:sp>
          <p:nvSpPr>
            <p:cNvPr id="11" name="Freeform 6">
              <a:extLst>
                <a:ext uri="{FF2B5EF4-FFF2-40B4-BE49-F238E27FC236}">
                  <a16:creationId xmlns:a16="http://schemas.microsoft.com/office/drawing/2014/main" id="{BB82A6B9-8E26-668C-6DD5-762DEDB914F9}"/>
                </a:ext>
              </a:extLst>
            </p:cNvPr>
            <p:cNvSpPr/>
            <p:nvPr userDrawn="1"/>
          </p:nvSpPr>
          <p:spPr>
            <a:xfrm rot="10800000" flipH="1">
              <a:off x="2433323" y="870887"/>
              <a:ext cx="649205" cy="384048"/>
            </a:xfrm>
            <a:custGeom>
              <a:avLst/>
              <a:gdLst>
                <a:gd name="connsiteX0" fmla="*/ 0 w 9144000"/>
                <a:gd name="connsiteY0" fmla="*/ 0 h 4743450"/>
                <a:gd name="connsiteX1" fmla="*/ 9144000 w 9144000"/>
                <a:gd name="connsiteY1" fmla="*/ 0 h 4743450"/>
                <a:gd name="connsiteX2" fmla="*/ 9144000 w 9144000"/>
                <a:gd name="connsiteY2" fmla="*/ 4743450 h 4743450"/>
                <a:gd name="connsiteX3" fmla="*/ 0 w 9144000"/>
                <a:gd name="connsiteY3" fmla="*/ 4743450 h 4743450"/>
                <a:gd name="connsiteX4" fmla="*/ 0 w 9144000"/>
                <a:gd name="connsiteY4" fmla="*/ 0 h 4743450"/>
                <a:gd name="connsiteX0" fmla="*/ 0 w 9144000"/>
                <a:gd name="connsiteY0" fmla="*/ 0 h 4743450"/>
                <a:gd name="connsiteX1" fmla="*/ 9144000 w 9144000"/>
                <a:gd name="connsiteY1" fmla="*/ 0 h 4743450"/>
                <a:gd name="connsiteX2" fmla="*/ 6981825 w 9144000"/>
                <a:gd name="connsiteY2" fmla="*/ 4743450 h 4743450"/>
                <a:gd name="connsiteX3" fmla="*/ 0 w 9144000"/>
                <a:gd name="connsiteY3" fmla="*/ 4743450 h 4743450"/>
                <a:gd name="connsiteX4" fmla="*/ 0 w 9144000"/>
                <a:gd name="connsiteY4" fmla="*/ 0 h 4743450"/>
                <a:gd name="connsiteX0" fmla="*/ 0 w 9144000"/>
                <a:gd name="connsiteY0" fmla="*/ 0 h 4743450"/>
                <a:gd name="connsiteX1" fmla="*/ 9144000 w 9144000"/>
                <a:gd name="connsiteY1" fmla="*/ 0 h 4743450"/>
                <a:gd name="connsiteX2" fmla="*/ 7524750 w 9144000"/>
                <a:gd name="connsiteY2" fmla="*/ 4743450 h 4743450"/>
                <a:gd name="connsiteX3" fmla="*/ 0 w 9144000"/>
                <a:gd name="connsiteY3" fmla="*/ 4743450 h 4743450"/>
                <a:gd name="connsiteX4" fmla="*/ 0 w 9144000"/>
                <a:gd name="connsiteY4" fmla="*/ 0 h 4743450"/>
                <a:gd name="connsiteX0" fmla="*/ 0 w 9144000"/>
                <a:gd name="connsiteY0" fmla="*/ 0 h 4743450"/>
                <a:gd name="connsiteX1" fmla="*/ 9144000 w 9144000"/>
                <a:gd name="connsiteY1" fmla="*/ 0 h 4743450"/>
                <a:gd name="connsiteX2" fmla="*/ 8029575 w 9144000"/>
                <a:gd name="connsiteY2" fmla="*/ 4743450 h 4743450"/>
                <a:gd name="connsiteX3" fmla="*/ 0 w 9144000"/>
                <a:gd name="connsiteY3" fmla="*/ 4743450 h 4743450"/>
                <a:gd name="connsiteX4" fmla="*/ 0 w 9144000"/>
                <a:gd name="connsiteY4" fmla="*/ 0 h 4743450"/>
                <a:gd name="connsiteX0" fmla="*/ 0 w 9829800"/>
                <a:gd name="connsiteY0" fmla="*/ 0 h 4743450"/>
                <a:gd name="connsiteX1" fmla="*/ 9829800 w 9829800"/>
                <a:gd name="connsiteY1" fmla="*/ 0 h 4743450"/>
                <a:gd name="connsiteX2" fmla="*/ 8029575 w 9829800"/>
                <a:gd name="connsiteY2" fmla="*/ 4743450 h 4743450"/>
                <a:gd name="connsiteX3" fmla="*/ 0 w 9829800"/>
                <a:gd name="connsiteY3" fmla="*/ 4743450 h 4743450"/>
                <a:gd name="connsiteX4" fmla="*/ 0 w 9829800"/>
                <a:gd name="connsiteY4" fmla="*/ 0 h 4743450"/>
                <a:gd name="connsiteX0" fmla="*/ 0 w 10544741"/>
                <a:gd name="connsiteY0" fmla="*/ 0 h 4743450"/>
                <a:gd name="connsiteX1" fmla="*/ 10544741 w 10544741"/>
                <a:gd name="connsiteY1" fmla="*/ 0 h 4743450"/>
                <a:gd name="connsiteX2" fmla="*/ 8029575 w 10544741"/>
                <a:gd name="connsiteY2" fmla="*/ 4743450 h 4743450"/>
                <a:gd name="connsiteX3" fmla="*/ 0 w 10544741"/>
                <a:gd name="connsiteY3" fmla="*/ 4743450 h 4743450"/>
                <a:gd name="connsiteX4" fmla="*/ 0 w 10544741"/>
                <a:gd name="connsiteY4" fmla="*/ 0 h 4743450"/>
                <a:gd name="connsiteX0" fmla="*/ 0 w 9931935"/>
                <a:gd name="connsiteY0" fmla="*/ 0 h 4743450"/>
                <a:gd name="connsiteX1" fmla="*/ 9931935 w 9931935"/>
                <a:gd name="connsiteY1" fmla="*/ 0 h 4743450"/>
                <a:gd name="connsiteX2" fmla="*/ 8029575 w 9931935"/>
                <a:gd name="connsiteY2" fmla="*/ 4743450 h 4743450"/>
                <a:gd name="connsiteX3" fmla="*/ 0 w 9931935"/>
                <a:gd name="connsiteY3" fmla="*/ 4743450 h 4743450"/>
                <a:gd name="connsiteX4" fmla="*/ 0 w 9931935"/>
                <a:gd name="connsiteY4" fmla="*/ 0 h 4743450"/>
                <a:gd name="connsiteX0" fmla="*/ 0 w 9931935"/>
                <a:gd name="connsiteY0" fmla="*/ 0 h 4743450"/>
                <a:gd name="connsiteX1" fmla="*/ 9931935 w 9931935"/>
                <a:gd name="connsiteY1" fmla="*/ 0 h 4743450"/>
                <a:gd name="connsiteX2" fmla="*/ 7161433 w 9931935"/>
                <a:gd name="connsiteY2" fmla="*/ 4743450 h 4743450"/>
                <a:gd name="connsiteX3" fmla="*/ 0 w 9931935"/>
                <a:gd name="connsiteY3" fmla="*/ 4743450 h 4743450"/>
                <a:gd name="connsiteX4" fmla="*/ 0 w 9931935"/>
                <a:gd name="connsiteY4" fmla="*/ 0 h 4743450"/>
                <a:gd name="connsiteX0" fmla="*/ 0 w 9931935"/>
                <a:gd name="connsiteY0" fmla="*/ 0 h 4743450"/>
                <a:gd name="connsiteX1" fmla="*/ 9931935 w 9931935"/>
                <a:gd name="connsiteY1" fmla="*/ 0 h 4743450"/>
                <a:gd name="connsiteX2" fmla="*/ 8101069 w 9931935"/>
                <a:gd name="connsiteY2" fmla="*/ 4743450 h 4743450"/>
                <a:gd name="connsiteX3" fmla="*/ 0 w 9931935"/>
                <a:gd name="connsiteY3" fmla="*/ 4743450 h 4743450"/>
                <a:gd name="connsiteX4" fmla="*/ 0 w 9931935"/>
                <a:gd name="connsiteY4" fmla="*/ 0 h 4743450"/>
                <a:gd name="connsiteX0" fmla="*/ 0 w 9931935"/>
                <a:gd name="connsiteY0" fmla="*/ 0 h 4743450"/>
                <a:gd name="connsiteX1" fmla="*/ 9931935 w 9931935"/>
                <a:gd name="connsiteY1" fmla="*/ 0 h 4743450"/>
                <a:gd name="connsiteX2" fmla="*/ 7866728 w 9931935"/>
                <a:gd name="connsiteY2" fmla="*/ 4743450 h 4743450"/>
                <a:gd name="connsiteX3" fmla="*/ 0 w 9931935"/>
                <a:gd name="connsiteY3" fmla="*/ 4743450 h 4743450"/>
                <a:gd name="connsiteX4" fmla="*/ 0 w 9931935"/>
                <a:gd name="connsiteY4" fmla="*/ 0 h 4743450"/>
                <a:gd name="connsiteX0" fmla="*/ 0 w 9931935"/>
                <a:gd name="connsiteY0" fmla="*/ 0 h 4743450"/>
                <a:gd name="connsiteX1" fmla="*/ 9931935 w 9931935"/>
                <a:gd name="connsiteY1" fmla="*/ 0 h 4743450"/>
                <a:gd name="connsiteX2" fmla="*/ 8109439 w 9931935"/>
                <a:gd name="connsiteY2" fmla="*/ 4743450 h 4743450"/>
                <a:gd name="connsiteX3" fmla="*/ 0 w 9931935"/>
                <a:gd name="connsiteY3" fmla="*/ 4743450 h 4743450"/>
                <a:gd name="connsiteX4" fmla="*/ 0 w 9931935"/>
                <a:gd name="connsiteY4" fmla="*/ 0 h 4743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1935" h="4743450">
                  <a:moveTo>
                    <a:pt x="0" y="0"/>
                  </a:moveTo>
                  <a:lnTo>
                    <a:pt x="9931935" y="0"/>
                  </a:lnTo>
                  <a:lnTo>
                    <a:pt x="8109439" y="4743450"/>
                  </a:lnTo>
                  <a:lnTo>
                    <a:pt x="0" y="474345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653" eaLnBrk="1" fontAlgn="auto" hangingPunct="1">
                <a:spcBef>
                  <a:spcPts val="0"/>
                </a:spcBef>
                <a:spcAft>
                  <a:spcPts val="0"/>
                </a:spcAft>
                <a:defRPr/>
              </a:pPr>
              <a:endParaRPr lang="en-US" sz="1350"/>
            </a:p>
          </p:txBody>
        </p:sp>
      </p:grpSp>
      <p:grpSp>
        <p:nvGrpSpPr>
          <p:cNvPr id="12" name="Group 11">
            <a:extLst>
              <a:ext uri="{FF2B5EF4-FFF2-40B4-BE49-F238E27FC236}">
                <a16:creationId xmlns:a16="http://schemas.microsoft.com/office/drawing/2014/main" id="{897A3960-CF1D-3786-9268-DFFBA6345054}"/>
              </a:ext>
            </a:extLst>
          </p:cNvPr>
          <p:cNvGrpSpPr/>
          <p:nvPr userDrawn="1"/>
        </p:nvGrpSpPr>
        <p:grpSpPr>
          <a:xfrm>
            <a:off x="3084630" y="867600"/>
            <a:ext cx="2957304" cy="384048"/>
            <a:chOff x="3084630" y="870887"/>
            <a:chExt cx="2957304" cy="384048"/>
          </a:xfrm>
          <a:solidFill>
            <a:schemeClr val="accent2"/>
          </a:solidFill>
        </p:grpSpPr>
        <p:sp>
          <p:nvSpPr>
            <p:cNvPr id="13" name="Rectangle 12">
              <a:extLst>
                <a:ext uri="{FF2B5EF4-FFF2-40B4-BE49-F238E27FC236}">
                  <a16:creationId xmlns:a16="http://schemas.microsoft.com/office/drawing/2014/main" id="{E92BC7FF-8120-E842-A4C0-03604BED5274}"/>
                </a:ext>
              </a:extLst>
            </p:cNvPr>
            <p:cNvSpPr/>
            <p:nvPr/>
          </p:nvSpPr>
          <p:spPr>
            <a:xfrm>
              <a:off x="3704704" y="870887"/>
              <a:ext cx="1976438" cy="3840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653" eaLnBrk="1" fontAlgn="auto" hangingPunct="1">
                <a:spcBef>
                  <a:spcPts val="0"/>
                </a:spcBef>
                <a:spcAft>
                  <a:spcPts val="0"/>
                </a:spcAft>
                <a:defRPr/>
              </a:pPr>
              <a:endParaRPr lang="en-US" sz="1350"/>
            </a:p>
          </p:txBody>
        </p:sp>
        <p:sp>
          <p:nvSpPr>
            <p:cNvPr id="14" name="Freeform 14">
              <a:extLst>
                <a:ext uri="{FF2B5EF4-FFF2-40B4-BE49-F238E27FC236}">
                  <a16:creationId xmlns:a16="http://schemas.microsoft.com/office/drawing/2014/main" id="{8CE9C942-B11B-09B7-6671-04A09E86CB3E}"/>
                </a:ext>
              </a:extLst>
            </p:cNvPr>
            <p:cNvSpPr/>
            <p:nvPr/>
          </p:nvSpPr>
          <p:spPr>
            <a:xfrm flipH="1">
              <a:off x="3084630" y="870887"/>
              <a:ext cx="649224" cy="384048"/>
            </a:xfrm>
            <a:custGeom>
              <a:avLst/>
              <a:gdLst>
                <a:gd name="connsiteX0" fmla="*/ 0 w 9144000"/>
                <a:gd name="connsiteY0" fmla="*/ 0 h 4743450"/>
                <a:gd name="connsiteX1" fmla="*/ 9144000 w 9144000"/>
                <a:gd name="connsiteY1" fmla="*/ 0 h 4743450"/>
                <a:gd name="connsiteX2" fmla="*/ 9144000 w 9144000"/>
                <a:gd name="connsiteY2" fmla="*/ 4743450 h 4743450"/>
                <a:gd name="connsiteX3" fmla="*/ 0 w 9144000"/>
                <a:gd name="connsiteY3" fmla="*/ 4743450 h 4743450"/>
                <a:gd name="connsiteX4" fmla="*/ 0 w 9144000"/>
                <a:gd name="connsiteY4" fmla="*/ 0 h 4743450"/>
                <a:gd name="connsiteX0" fmla="*/ 0 w 9144000"/>
                <a:gd name="connsiteY0" fmla="*/ 0 h 4743450"/>
                <a:gd name="connsiteX1" fmla="*/ 9144000 w 9144000"/>
                <a:gd name="connsiteY1" fmla="*/ 0 h 4743450"/>
                <a:gd name="connsiteX2" fmla="*/ 6981825 w 9144000"/>
                <a:gd name="connsiteY2" fmla="*/ 4743450 h 4743450"/>
                <a:gd name="connsiteX3" fmla="*/ 0 w 9144000"/>
                <a:gd name="connsiteY3" fmla="*/ 4743450 h 4743450"/>
                <a:gd name="connsiteX4" fmla="*/ 0 w 9144000"/>
                <a:gd name="connsiteY4" fmla="*/ 0 h 4743450"/>
                <a:gd name="connsiteX0" fmla="*/ 0 w 9144000"/>
                <a:gd name="connsiteY0" fmla="*/ 0 h 4743450"/>
                <a:gd name="connsiteX1" fmla="*/ 9144000 w 9144000"/>
                <a:gd name="connsiteY1" fmla="*/ 0 h 4743450"/>
                <a:gd name="connsiteX2" fmla="*/ 7524750 w 9144000"/>
                <a:gd name="connsiteY2" fmla="*/ 4743450 h 4743450"/>
                <a:gd name="connsiteX3" fmla="*/ 0 w 9144000"/>
                <a:gd name="connsiteY3" fmla="*/ 4743450 h 4743450"/>
                <a:gd name="connsiteX4" fmla="*/ 0 w 9144000"/>
                <a:gd name="connsiteY4" fmla="*/ 0 h 4743450"/>
                <a:gd name="connsiteX0" fmla="*/ 0 w 9144000"/>
                <a:gd name="connsiteY0" fmla="*/ 0 h 4743450"/>
                <a:gd name="connsiteX1" fmla="*/ 9144000 w 9144000"/>
                <a:gd name="connsiteY1" fmla="*/ 0 h 4743450"/>
                <a:gd name="connsiteX2" fmla="*/ 8029575 w 9144000"/>
                <a:gd name="connsiteY2" fmla="*/ 4743450 h 4743450"/>
                <a:gd name="connsiteX3" fmla="*/ 0 w 9144000"/>
                <a:gd name="connsiteY3" fmla="*/ 4743450 h 4743450"/>
                <a:gd name="connsiteX4" fmla="*/ 0 w 9144000"/>
                <a:gd name="connsiteY4" fmla="*/ 0 h 4743450"/>
                <a:gd name="connsiteX0" fmla="*/ 0 w 9829800"/>
                <a:gd name="connsiteY0" fmla="*/ 0 h 4743450"/>
                <a:gd name="connsiteX1" fmla="*/ 9829800 w 9829800"/>
                <a:gd name="connsiteY1" fmla="*/ 0 h 4743450"/>
                <a:gd name="connsiteX2" fmla="*/ 8029575 w 9829800"/>
                <a:gd name="connsiteY2" fmla="*/ 4743450 h 4743450"/>
                <a:gd name="connsiteX3" fmla="*/ 0 w 9829800"/>
                <a:gd name="connsiteY3" fmla="*/ 4743450 h 4743450"/>
                <a:gd name="connsiteX4" fmla="*/ 0 w 9829800"/>
                <a:gd name="connsiteY4" fmla="*/ 0 h 4743450"/>
                <a:gd name="connsiteX0" fmla="*/ 0 w 10544741"/>
                <a:gd name="connsiteY0" fmla="*/ 0 h 4743450"/>
                <a:gd name="connsiteX1" fmla="*/ 10544741 w 10544741"/>
                <a:gd name="connsiteY1" fmla="*/ 0 h 4743450"/>
                <a:gd name="connsiteX2" fmla="*/ 8029575 w 10544741"/>
                <a:gd name="connsiteY2" fmla="*/ 4743450 h 4743450"/>
                <a:gd name="connsiteX3" fmla="*/ 0 w 10544741"/>
                <a:gd name="connsiteY3" fmla="*/ 4743450 h 4743450"/>
                <a:gd name="connsiteX4" fmla="*/ 0 w 10544741"/>
                <a:gd name="connsiteY4" fmla="*/ 0 h 4743450"/>
                <a:gd name="connsiteX0" fmla="*/ 0 w 9931935"/>
                <a:gd name="connsiteY0" fmla="*/ 0 h 4743450"/>
                <a:gd name="connsiteX1" fmla="*/ 9931935 w 9931935"/>
                <a:gd name="connsiteY1" fmla="*/ 0 h 4743450"/>
                <a:gd name="connsiteX2" fmla="*/ 8029575 w 9931935"/>
                <a:gd name="connsiteY2" fmla="*/ 4743450 h 4743450"/>
                <a:gd name="connsiteX3" fmla="*/ 0 w 9931935"/>
                <a:gd name="connsiteY3" fmla="*/ 4743450 h 4743450"/>
                <a:gd name="connsiteX4" fmla="*/ 0 w 9931935"/>
                <a:gd name="connsiteY4" fmla="*/ 0 h 4743450"/>
                <a:gd name="connsiteX0" fmla="*/ 0 w 9931935"/>
                <a:gd name="connsiteY0" fmla="*/ 0 h 4743450"/>
                <a:gd name="connsiteX1" fmla="*/ 9931935 w 9931935"/>
                <a:gd name="connsiteY1" fmla="*/ 0 h 4743450"/>
                <a:gd name="connsiteX2" fmla="*/ 7161433 w 9931935"/>
                <a:gd name="connsiteY2" fmla="*/ 4743450 h 4743450"/>
                <a:gd name="connsiteX3" fmla="*/ 0 w 9931935"/>
                <a:gd name="connsiteY3" fmla="*/ 4743450 h 4743450"/>
                <a:gd name="connsiteX4" fmla="*/ 0 w 9931935"/>
                <a:gd name="connsiteY4" fmla="*/ 0 h 4743450"/>
                <a:gd name="connsiteX0" fmla="*/ 0 w 9931935"/>
                <a:gd name="connsiteY0" fmla="*/ 0 h 4743450"/>
                <a:gd name="connsiteX1" fmla="*/ 9931935 w 9931935"/>
                <a:gd name="connsiteY1" fmla="*/ 0 h 4743450"/>
                <a:gd name="connsiteX2" fmla="*/ 8101069 w 9931935"/>
                <a:gd name="connsiteY2" fmla="*/ 4743450 h 4743450"/>
                <a:gd name="connsiteX3" fmla="*/ 0 w 9931935"/>
                <a:gd name="connsiteY3" fmla="*/ 4743450 h 4743450"/>
                <a:gd name="connsiteX4" fmla="*/ 0 w 9931935"/>
                <a:gd name="connsiteY4" fmla="*/ 0 h 4743450"/>
                <a:gd name="connsiteX0" fmla="*/ 0 w 9931935"/>
                <a:gd name="connsiteY0" fmla="*/ 0 h 4743450"/>
                <a:gd name="connsiteX1" fmla="*/ 9931935 w 9931935"/>
                <a:gd name="connsiteY1" fmla="*/ 0 h 4743450"/>
                <a:gd name="connsiteX2" fmla="*/ 7866728 w 9931935"/>
                <a:gd name="connsiteY2" fmla="*/ 4743450 h 4743450"/>
                <a:gd name="connsiteX3" fmla="*/ 0 w 9931935"/>
                <a:gd name="connsiteY3" fmla="*/ 4743450 h 4743450"/>
                <a:gd name="connsiteX4" fmla="*/ 0 w 9931935"/>
                <a:gd name="connsiteY4" fmla="*/ 0 h 4743450"/>
                <a:gd name="connsiteX0" fmla="*/ 0 w 9931935"/>
                <a:gd name="connsiteY0" fmla="*/ 0 h 4743450"/>
                <a:gd name="connsiteX1" fmla="*/ 9931935 w 9931935"/>
                <a:gd name="connsiteY1" fmla="*/ 0 h 4743450"/>
                <a:gd name="connsiteX2" fmla="*/ 8109439 w 9931935"/>
                <a:gd name="connsiteY2" fmla="*/ 4743450 h 4743450"/>
                <a:gd name="connsiteX3" fmla="*/ 0 w 9931935"/>
                <a:gd name="connsiteY3" fmla="*/ 4743450 h 4743450"/>
                <a:gd name="connsiteX4" fmla="*/ 0 w 9931935"/>
                <a:gd name="connsiteY4" fmla="*/ 0 h 4743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1935" h="4743450">
                  <a:moveTo>
                    <a:pt x="0" y="0"/>
                  </a:moveTo>
                  <a:lnTo>
                    <a:pt x="9931935" y="0"/>
                  </a:lnTo>
                  <a:lnTo>
                    <a:pt x="8109439" y="4743450"/>
                  </a:lnTo>
                  <a:lnTo>
                    <a:pt x="0" y="474345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653" eaLnBrk="1" fontAlgn="auto" hangingPunct="1">
                <a:spcBef>
                  <a:spcPts val="0"/>
                </a:spcBef>
                <a:spcAft>
                  <a:spcPts val="0"/>
                </a:spcAft>
                <a:defRPr/>
              </a:pPr>
              <a:endParaRPr lang="en-US" sz="1350"/>
            </a:p>
          </p:txBody>
        </p:sp>
        <p:sp>
          <p:nvSpPr>
            <p:cNvPr id="18" name="Freeform 15">
              <a:extLst>
                <a:ext uri="{FF2B5EF4-FFF2-40B4-BE49-F238E27FC236}">
                  <a16:creationId xmlns:a16="http://schemas.microsoft.com/office/drawing/2014/main" id="{445347DA-CB47-9264-1E2C-AFA2CAEE4603}"/>
                </a:ext>
              </a:extLst>
            </p:cNvPr>
            <p:cNvSpPr/>
            <p:nvPr/>
          </p:nvSpPr>
          <p:spPr>
            <a:xfrm>
              <a:off x="5394233" y="870887"/>
              <a:ext cx="647701" cy="384048"/>
            </a:xfrm>
            <a:custGeom>
              <a:avLst/>
              <a:gdLst>
                <a:gd name="connsiteX0" fmla="*/ 0 w 9144000"/>
                <a:gd name="connsiteY0" fmla="*/ 0 h 4743450"/>
                <a:gd name="connsiteX1" fmla="*/ 9144000 w 9144000"/>
                <a:gd name="connsiteY1" fmla="*/ 0 h 4743450"/>
                <a:gd name="connsiteX2" fmla="*/ 9144000 w 9144000"/>
                <a:gd name="connsiteY2" fmla="*/ 4743450 h 4743450"/>
                <a:gd name="connsiteX3" fmla="*/ 0 w 9144000"/>
                <a:gd name="connsiteY3" fmla="*/ 4743450 h 4743450"/>
                <a:gd name="connsiteX4" fmla="*/ 0 w 9144000"/>
                <a:gd name="connsiteY4" fmla="*/ 0 h 4743450"/>
                <a:gd name="connsiteX0" fmla="*/ 0 w 9144000"/>
                <a:gd name="connsiteY0" fmla="*/ 0 h 4743450"/>
                <a:gd name="connsiteX1" fmla="*/ 9144000 w 9144000"/>
                <a:gd name="connsiteY1" fmla="*/ 0 h 4743450"/>
                <a:gd name="connsiteX2" fmla="*/ 6981825 w 9144000"/>
                <a:gd name="connsiteY2" fmla="*/ 4743450 h 4743450"/>
                <a:gd name="connsiteX3" fmla="*/ 0 w 9144000"/>
                <a:gd name="connsiteY3" fmla="*/ 4743450 h 4743450"/>
                <a:gd name="connsiteX4" fmla="*/ 0 w 9144000"/>
                <a:gd name="connsiteY4" fmla="*/ 0 h 4743450"/>
                <a:gd name="connsiteX0" fmla="*/ 0 w 9144000"/>
                <a:gd name="connsiteY0" fmla="*/ 0 h 4743450"/>
                <a:gd name="connsiteX1" fmla="*/ 9144000 w 9144000"/>
                <a:gd name="connsiteY1" fmla="*/ 0 h 4743450"/>
                <a:gd name="connsiteX2" fmla="*/ 7524750 w 9144000"/>
                <a:gd name="connsiteY2" fmla="*/ 4743450 h 4743450"/>
                <a:gd name="connsiteX3" fmla="*/ 0 w 9144000"/>
                <a:gd name="connsiteY3" fmla="*/ 4743450 h 4743450"/>
                <a:gd name="connsiteX4" fmla="*/ 0 w 9144000"/>
                <a:gd name="connsiteY4" fmla="*/ 0 h 4743450"/>
                <a:gd name="connsiteX0" fmla="*/ 0 w 9144000"/>
                <a:gd name="connsiteY0" fmla="*/ 0 h 4743450"/>
                <a:gd name="connsiteX1" fmla="*/ 9144000 w 9144000"/>
                <a:gd name="connsiteY1" fmla="*/ 0 h 4743450"/>
                <a:gd name="connsiteX2" fmla="*/ 8029575 w 9144000"/>
                <a:gd name="connsiteY2" fmla="*/ 4743450 h 4743450"/>
                <a:gd name="connsiteX3" fmla="*/ 0 w 9144000"/>
                <a:gd name="connsiteY3" fmla="*/ 4743450 h 4743450"/>
                <a:gd name="connsiteX4" fmla="*/ 0 w 9144000"/>
                <a:gd name="connsiteY4" fmla="*/ 0 h 4743450"/>
                <a:gd name="connsiteX0" fmla="*/ 0 w 9829800"/>
                <a:gd name="connsiteY0" fmla="*/ 0 h 4743450"/>
                <a:gd name="connsiteX1" fmla="*/ 9829800 w 9829800"/>
                <a:gd name="connsiteY1" fmla="*/ 0 h 4743450"/>
                <a:gd name="connsiteX2" fmla="*/ 8029575 w 9829800"/>
                <a:gd name="connsiteY2" fmla="*/ 4743450 h 4743450"/>
                <a:gd name="connsiteX3" fmla="*/ 0 w 9829800"/>
                <a:gd name="connsiteY3" fmla="*/ 4743450 h 4743450"/>
                <a:gd name="connsiteX4" fmla="*/ 0 w 9829800"/>
                <a:gd name="connsiteY4" fmla="*/ 0 h 4743450"/>
                <a:gd name="connsiteX0" fmla="*/ 0 w 10544741"/>
                <a:gd name="connsiteY0" fmla="*/ 0 h 4743450"/>
                <a:gd name="connsiteX1" fmla="*/ 10544741 w 10544741"/>
                <a:gd name="connsiteY1" fmla="*/ 0 h 4743450"/>
                <a:gd name="connsiteX2" fmla="*/ 8029575 w 10544741"/>
                <a:gd name="connsiteY2" fmla="*/ 4743450 h 4743450"/>
                <a:gd name="connsiteX3" fmla="*/ 0 w 10544741"/>
                <a:gd name="connsiteY3" fmla="*/ 4743450 h 4743450"/>
                <a:gd name="connsiteX4" fmla="*/ 0 w 10544741"/>
                <a:gd name="connsiteY4" fmla="*/ 0 h 4743450"/>
                <a:gd name="connsiteX0" fmla="*/ 0 w 9931935"/>
                <a:gd name="connsiteY0" fmla="*/ 0 h 4743450"/>
                <a:gd name="connsiteX1" fmla="*/ 9931935 w 9931935"/>
                <a:gd name="connsiteY1" fmla="*/ 0 h 4743450"/>
                <a:gd name="connsiteX2" fmla="*/ 8029575 w 9931935"/>
                <a:gd name="connsiteY2" fmla="*/ 4743450 h 4743450"/>
                <a:gd name="connsiteX3" fmla="*/ 0 w 9931935"/>
                <a:gd name="connsiteY3" fmla="*/ 4743450 h 4743450"/>
                <a:gd name="connsiteX4" fmla="*/ 0 w 9931935"/>
                <a:gd name="connsiteY4" fmla="*/ 0 h 4743450"/>
                <a:gd name="connsiteX0" fmla="*/ 0 w 9931935"/>
                <a:gd name="connsiteY0" fmla="*/ 0 h 4743450"/>
                <a:gd name="connsiteX1" fmla="*/ 9931935 w 9931935"/>
                <a:gd name="connsiteY1" fmla="*/ 0 h 4743450"/>
                <a:gd name="connsiteX2" fmla="*/ 7161433 w 9931935"/>
                <a:gd name="connsiteY2" fmla="*/ 4743450 h 4743450"/>
                <a:gd name="connsiteX3" fmla="*/ 0 w 9931935"/>
                <a:gd name="connsiteY3" fmla="*/ 4743450 h 4743450"/>
                <a:gd name="connsiteX4" fmla="*/ 0 w 9931935"/>
                <a:gd name="connsiteY4" fmla="*/ 0 h 4743450"/>
                <a:gd name="connsiteX0" fmla="*/ 0 w 9931935"/>
                <a:gd name="connsiteY0" fmla="*/ 0 h 4743450"/>
                <a:gd name="connsiteX1" fmla="*/ 9931935 w 9931935"/>
                <a:gd name="connsiteY1" fmla="*/ 0 h 4743450"/>
                <a:gd name="connsiteX2" fmla="*/ 8101069 w 9931935"/>
                <a:gd name="connsiteY2" fmla="*/ 4743450 h 4743450"/>
                <a:gd name="connsiteX3" fmla="*/ 0 w 9931935"/>
                <a:gd name="connsiteY3" fmla="*/ 4743450 h 4743450"/>
                <a:gd name="connsiteX4" fmla="*/ 0 w 9931935"/>
                <a:gd name="connsiteY4" fmla="*/ 0 h 4743450"/>
                <a:gd name="connsiteX0" fmla="*/ 0 w 9931935"/>
                <a:gd name="connsiteY0" fmla="*/ 0 h 4743450"/>
                <a:gd name="connsiteX1" fmla="*/ 9931935 w 9931935"/>
                <a:gd name="connsiteY1" fmla="*/ 0 h 4743450"/>
                <a:gd name="connsiteX2" fmla="*/ 7866728 w 9931935"/>
                <a:gd name="connsiteY2" fmla="*/ 4743450 h 4743450"/>
                <a:gd name="connsiteX3" fmla="*/ 0 w 9931935"/>
                <a:gd name="connsiteY3" fmla="*/ 4743450 h 4743450"/>
                <a:gd name="connsiteX4" fmla="*/ 0 w 9931935"/>
                <a:gd name="connsiteY4" fmla="*/ 0 h 4743450"/>
                <a:gd name="connsiteX0" fmla="*/ 0 w 9931935"/>
                <a:gd name="connsiteY0" fmla="*/ 0 h 4743450"/>
                <a:gd name="connsiteX1" fmla="*/ 9931935 w 9931935"/>
                <a:gd name="connsiteY1" fmla="*/ 0 h 4743450"/>
                <a:gd name="connsiteX2" fmla="*/ 8109439 w 9931935"/>
                <a:gd name="connsiteY2" fmla="*/ 4743450 h 4743450"/>
                <a:gd name="connsiteX3" fmla="*/ 0 w 9931935"/>
                <a:gd name="connsiteY3" fmla="*/ 4743450 h 4743450"/>
                <a:gd name="connsiteX4" fmla="*/ 0 w 9931935"/>
                <a:gd name="connsiteY4" fmla="*/ 0 h 4743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1935" h="4743450">
                  <a:moveTo>
                    <a:pt x="0" y="0"/>
                  </a:moveTo>
                  <a:lnTo>
                    <a:pt x="9931935" y="0"/>
                  </a:lnTo>
                  <a:lnTo>
                    <a:pt x="8109439" y="4743450"/>
                  </a:lnTo>
                  <a:lnTo>
                    <a:pt x="0" y="474345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653" eaLnBrk="1" fontAlgn="auto" hangingPunct="1">
                <a:spcBef>
                  <a:spcPts val="0"/>
                </a:spcBef>
                <a:spcAft>
                  <a:spcPts val="0"/>
                </a:spcAft>
                <a:defRPr/>
              </a:pPr>
              <a:endParaRPr lang="en-US" sz="1350"/>
            </a:p>
          </p:txBody>
        </p:sp>
      </p:grpSp>
      <p:sp>
        <p:nvSpPr>
          <p:cNvPr id="3" name="Content Placeholder 3"/>
          <p:cNvSpPr>
            <a:spLocks noGrp="1"/>
          </p:cNvSpPr>
          <p:nvPr>
            <p:ph sz="quarter" idx="23"/>
          </p:nvPr>
        </p:nvSpPr>
        <p:spPr>
          <a:xfrm>
            <a:off x="6153795" y="1288800"/>
            <a:ext cx="2736000" cy="3587861"/>
          </a:xfrm>
          <a:prstGeom prst="rect">
            <a:avLst/>
          </a:prstGeom>
        </p:spPr>
        <p:txBody>
          <a:bodyPr rtlCol="0">
            <a:noAutofit/>
          </a:bodyPr>
          <a:lstStyle>
            <a:lvl1pPr>
              <a:defRPr lang="en-US" dirty="0"/>
            </a:lvl1pPr>
          </a:lstStyle>
          <a:p>
            <a:pPr lvl="0"/>
            <a:r>
              <a:rPr lang="en-US"/>
              <a:t>Click to edit Master text styles</a:t>
            </a:r>
          </a:p>
        </p:txBody>
      </p:sp>
      <p:sp>
        <p:nvSpPr>
          <p:cNvPr id="4" name="Content Placeholder 2"/>
          <p:cNvSpPr>
            <a:spLocks noGrp="1"/>
          </p:cNvSpPr>
          <p:nvPr>
            <p:ph sz="quarter" idx="21"/>
          </p:nvPr>
        </p:nvSpPr>
        <p:spPr>
          <a:xfrm>
            <a:off x="3200704" y="1288800"/>
            <a:ext cx="2736000" cy="3587861"/>
          </a:xfrm>
          <a:prstGeom prst="rect">
            <a:avLst/>
          </a:prstGeom>
        </p:spPr>
        <p:txBody>
          <a:bodyPr rtlCol="0">
            <a:noAutofit/>
          </a:bodyPr>
          <a:lstStyle>
            <a:lvl1pPr>
              <a:defRPr lang="en-US" dirty="0"/>
            </a:lvl1pPr>
          </a:lstStyle>
          <a:p>
            <a:pPr lvl="0"/>
            <a:r>
              <a:rPr lang="en-US"/>
              <a:t>Click to edit Master text styles</a:t>
            </a:r>
          </a:p>
        </p:txBody>
      </p:sp>
      <p:sp>
        <p:nvSpPr>
          <p:cNvPr id="5" name="Content Placeholder 1"/>
          <p:cNvSpPr>
            <a:spLocks noGrp="1"/>
          </p:cNvSpPr>
          <p:nvPr>
            <p:ph sz="quarter" idx="15"/>
          </p:nvPr>
        </p:nvSpPr>
        <p:spPr>
          <a:xfrm>
            <a:off x="244800" y="1288800"/>
            <a:ext cx="2736000" cy="3587861"/>
          </a:xfrm>
          <a:prstGeom prst="rect">
            <a:avLst/>
          </a:prstGeom>
        </p:spPr>
        <p:txBody>
          <a:bodyPr rtlCol="0">
            <a:noAutofit/>
          </a:bodyPr>
          <a:lstStyle>
            <a:lvl1pPr>
              <a:defRPr lang="en-US" dirty="0"/>
            </a:lvl1pPr>
          </a:lstStyle>
          <a:p>
            <a:pPr lvl="0"/>
            <a:r>
              <a:rPr lang="en-US"/>
              <a:t>Click to edit Master text styles</a:t>
            </a:r>
          </a:p>
        </p:txBody>
      </p:sp>
      <p:sp>
        <p:nvSpPr>
          <p:cNvPr id="6" name="Subtitle 2"/>
          <p:cNvSpPr>
            <a:spLocks noGrp="1"/>
          </p:cNvSpPr>
          <p:nvPr>
            <p:ph type="subTitle" idx="1"/>
          </p:nvPr>
        </p:nvSpPr>
        <p:spPr>
          <a:xfrm>
            <a:off x="247613" y="383750"/>
            <a:ext cx="8647150" cy="289734"/>
          </a:xfrm>
        </p:spPr>
        <p:txBody>
          <a:bodyPr anchor="ctr"/>
          <a:lstStyle>
            <a:lvl1pPr marL="0" indent="0" algn="l">
              <a:buNone/>
              <a:defRPr sz="1804">
                <a:solidFill>
                  <a:schemeClr val="tx2"/>
                </a:solidFill>
              </a:defRPr>
            </a:lvl1pPr>
            <a:lvl2pPr marL="342734" indent="0" algn="ctr">
              <a:buNone/>
              <a:defRPr sz="1499"/>
            </a:lvl2pPr>
            <a:lvl3pPr marL="685469" indent="0" algn="ctr">
              <a:buNone/>
              <a:defRPr sz="1349"/>
            </a:lvl3pPr>
            <a:lvl4pPr marL="1028202" indent="0" algn="ctr">
              <a:buNone/>
              <a:defRPr sz="1199"/>
            </a:lvl4pPr>
            <a:lvl5pPr marL="1370936" indent="0" algn="ctr">
              <a:buNone/>
              <a:defRPr sz="1199"/>
            </a:lvl5pPr>
            <a:lvl6pPr marL="1713670" indent="0" algn="ctr">
              <a:buNone/>
              <a:defRPr sz="1199"/>
            </a:lvl6pPr>
            <a:lvl7pPr marL="2056405" indent="0" algn="ctr">
              <a:buNone/>
              <a:defRPr sz="1199"/>
            </a:lvl7pPr>
            <a:lvl8pPr marL="2399138" indent="0" algn="ctr">
              <a:buNone/>
              <a:defRPr sz="1199"/>
            </a:lvl8pPr>
            <a:lvl9pPr marL="2741873" indent="0" algn="ctr">
              <a:buNone/>
              <a:defRPr sz="1199"/>
            </a:lvl9pPr>
          </a:lstStyle>
          <a:p>
            <a:r>
              <a:rPr lang="en-US"/>
              <a:t>Click to edit Master subtitle style</a:t>
            </a:r>
            <a:endParaRPr lang="en-GB"/>
          </a:p>
        </p:txBody>
      </p:sp>
      <p:sp>
        <p:nvSpPr>
          <p:cNvPr id="15" name="Text Placeholder 3"/>
          <p:cNvSpPr>
            <a:spLocks noGrp="1"/>
          </p:cNvSpPr>
          <p:nvPr>
            <p:ph type="body" sz="quarter" idx="31"/>
          </p:nvPr>
        </p:nvSpPr>
        <p:spPr>
          <a:xfrm>
            <a:off x="6189795" y="898523"/>
            <a:ext cx="2664000" cy="327898"/>
          </a:xfrm>
        </p:spPr>
        <p:txBody>
          <a:bodyPr anchor="ctr"/>
          <a:lstStyle>
            <a:lvl1pPr algn="ctr">
              <a:spcAft>
                <a:spcPts val="0"/>
              </a:spcAft>
              <a:defRPr>
                <a:solidFill>
                  <a:schemeClr val="bg1"/>
                </a:solidFill>
              </a:defRPr>
            </a:lvl1pPr>
          </a:lstStyle>
          <a:p>
            <a:pPr lvl="0"/>
            <a:r>
              <a:rPr lang="en-US"/>
              <a:t>Click to edit Master text styles</a:t>
            </a:r>
          </a:p>
        </p:txBody>
      </p:sp>
      <p:sp>
        <p:nvSpPr>
          <p:cNvPr id="16" name="Text Placeholder 2"/>
          <p:cNvSpPr>
            <a:spLocks noGrp="1"/>
          </p:cNvSpPr>
          <p:nvPr>
            <p:ph type="body" sz="quarter" idx="30"/>
          </p:nvPr>
        </p:nvSpPr>
        <p:spPr>
          <a:xfrm>
            <a:off x="3236704" y="894189"/>
            <a:ext cx="2664000" cy="327898"/>
          </a:xfrm>
          <a:noFill/>
        </p:spPr>
        <p:txBody>
          <a:bodyPr anchor="ctr"/>
          <a:lstStyle>
            <a:lvl1pPr algn="ctr">
              <a:spcAft>
                <a:spcPts val="0"/>
              </a:spcAft>
              <a:defRPr>
                <a:solidFill>
                  <a:schemeClr val="bg1"/>
                </a:solidFill>
              </a:defRPr>
            </a:lvl1pPr>
          </a:lstStyle>
          <a:p>
            <a:pPr lvl="0"/>
            <a:r>
              <a:rPr lang="en-US"/>
              <a:t>Click to edit Master text styles</a:t>
            </a:r>
          </a:p>
        </p:txBody>
      </p:sp>
      <p:sp>
        <p:nvSpPr>
          <p:cNvPr id="17" name="Text Placeholder 1"/>
          <p:cNvSpPr>
            <a:spLocks noGrp="1"/>
          </p:cNvSpPr>
          <p:nvPr>
            <p:ph type="body" sz="quarter" idx="29"/>
          </p:nvPr>
        </p:nvSpPr>
        <p:spPr>
          <a:xfrm>
            <a:off x="283612" y="894189"/>
            <a:ext cx="2664000" cy="327898"/>
          </a:xfrm>
        </p:spPr>
        <p:txBody>
          <a:bodyPr anchor="ctr"/>
          <a:lstStyle>
            <a:lvl1pPr algn="ctr">
              <a:spcAft>
                <a:spcPts val="0"/>
              </a:spcAft>
              <a:defRPr>
                <a:solidFill>
                  <a:schemeClr val="bg1"/>
                </a:solidFill>
              </a:defRPr>
            </a:lvl1pPr>
          </a:lstStyle>
          <a:p>
            <a:pPr lvl="0"/>
            <a:r>
              <a:rPr lang="en-US"/>
              <a:t>Click to edit Master text styles</a:t>
            </a:r>
          </a:p>
        </p:txBody>
      </p:sp>
      <p:sp>
        <p:nvSpPr>
          <p:cNvPr id="20" name="Title 1"/>
          <p:cNvSpPr>
            <a:spLocks noGrp="1"/>
          </p:cNvSpPr>
          <p:nvPr>
            <p:ph type="ctrTitle"/>
          </p:nvPr>
        </p:nvSpPr>
        <p:spPr>
          <a:xfrm>
            <a:off x="0" y="0"/>
            <a:ext cx="4572000" cy="226800"/>
          </a:xfrm>
          <a:prstGeom prst="rect">
            <a:avLst/>
          </a:prstGeom>
        </p:spPr>
        <p:txBody>
          <a:bodyPr wrap="square" lIns="252000" tIns="0" rIns="0" bIns="0" anchor="ctr">
            <a:noAutofit/>
          </a:bodyPr>
          <a:lstStyle>
            <a:lvl1pPr>
              <a:lnSpc>
                <a:spcPct val="100000"/>
              </a:lnSpc>
              <a:defRPr lang="en-GB" sz="900" cap="all" baseline="0">
                <a:solidFill>
                  <a:schemeClr val="bg1"/>
                </a:solidFill>
                <a:latin typeface="+mn-lt"/>
                <a:ea typeface="+mn-ea"/>
                <a:cs typeface="+mn-cs"/>
              </a:defRPr>
            </a:lvl1pPr>
          </a:lstStyle>
          <a:p>
            <a:pPr lvl="0"/>
            <a:r>
              <a:rPr lang="en-US"/>
              <a:t>Click to edit Master title style</a:t>
            </a:r>
            <a:endParaRPr lang="en-GB"/>
          </a:p>
        </p:txBody>
      </p:sp>
    </p:spTree>
    <p:extLst>
      <p:ext uri="{BB962C8B-B14F-4D97-AF65-F5344CB8AC3E}">
        <p14:creationId xmlns:p14="http://schemas.microsoft.com/office/powerpoint/2010/main" val="366517221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4 Quarters with Block Heading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A6DF8D9-A6DC-26DE-25B1-C2E46ACB9524}"/>
              </a:ext>
            </a:extLst>
          </p:cNvPr>
          <p:cNvGrpSpPr>
            <a:grpSpLocks/>
          </p:cNvGrpSpPr>
          <p:nvPr userDrawn="1"/>
        </p:nvGrpSpPr>
        <p:grpSpPr bwMode="auto">
          <a:xfrm>
            <a:off x="4579938" y="871538"/>
            <a:ext cx="4314825" cy="384175"/>
            <a:chOff x="4580110" y="870882"/>
            <a:chExt cx="4314653" cy="384049"/>
          </a:xfrm>
        </p:grpSpPr>
        <p:sp>
          <p:nvSpPr>
            <p:cNvPr id="12" name="Rectangle 11">
              <a:extLst>
                <a:ext uri="{FF2B5EF4-FFF2-40B4-BE49-F238E27FC236}">
                  <a16:creationId xmlns:a16="http://schemas.microsoft.com/office/drawing/2014/main" id="{D02543CC-2454-94FE-F86B-FD21E81B136D}"/>
                </a:ext>
              </a:extLst>
            </p:cNvPr>
            <p:cNvSpPr/>
            <p:nvPr userDrawn="1"/>
          </p:nvSpPr>
          <p:spPr>
            <a:xfrm>
              <a:off x="5115076" y="870882"/>
              <a:ext cx="3779687" cy="3840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653" eaLnBrk="1" fontAlgn="auto" hangingPunct="1">
                <a:spcBef>
                  <a:spcPts val="0"/>
                </a:spcBef>
                <a:spcAft>
                  <a:spcPts val="0"/>
                </a:spcAft>
                <a:defRPr/>
              </a:pPr>
              <a:endParaRPr lang="en-US" sz="1350">
                <a:solidFill>
                  <a:schemeClr val="bg1"/>
                </a:solidFill>
              </a:endParaRPr>
            </a:p>
          </p:txBody>
        </p:sp>
        <p:sp>
          <p:nvSpPr>
            <p:cNvPr id="13" name="Freeform 3">
              <a:extLst>
                <a:ext uri="{FF2B5EF4-FFF2-40B4-BE49-F238E27FC236}">
                  <a16:creationId xmlns:a16="http://schemas.microsoft.com/office/drawing/2014/main" id="{F76B8625-1468-02C7-7FC2-B0C0D5D5CE1C}"/>
                </a:ext>
              </a:extLst>
            </p:cNvPr>
            <p:cNvSpPr/>
            <p:nvPr userDrawn="1"/>
          </p:nvSpPr>
          <p:spPr>
            <a:xfrm rot="10800000">
              <a:off x="4580110" y="870882"/>
              <a:ext cx="647674" cy="384049"/>
            </a:xfrm>
            <a:custGeom>
              <a:avLst/>
              <a:gdLst>
                <a:gd name="connsiteX0" fmla="*/ 0 w 9144000"/>
                <a:gd name="connsiteY0" fmla="*/ 0 h 4743450"/>
                <a:gd name="connsiteX1" fmla="*/ 9144000 w 9144000"/>
                <a:gd name="connsiteY1" fmla="*/ 0 h 4743450"/>
                <a:gd name="connsiteX2" fmla="*/ 9144000 w 9144000"/>
                <a:gd name="connsiteY2" fmla="*/ 4743450 h 4743450"/>
                <a:gd name="connsiteX3" fmla="*/ 0 w 9144000"/>
                <a:gd name="connsiteY3" fmla="*/ 4743450 h 4743450"/>
                <a:gd name="connsiteX4" fmla="*/ 0 w 9144000"/>
                <a:gd name="connsiteY4" fmla="*/ 0 h 4743450"/>
                <a:gd name="connsiteX0" fmla="*/ 0 w 9144000"/>
                <a:gd name="connsiteY0" fmla="*/ 0 h 4743450"/>
                <a:gd name="connsiteX1" fmla="*/ 9144000 w 9144000"/>
                <a:gd name="connsiteY1" fmla="*/ 0 h 4743450"/>
                <a:gd name="connsiteX2" fmla="*/ 6981825 w 9144000"/>
                <a:gd name="connsiteY2" fmla="*/ 4743450 h 4743450"/>
                <a:gd name="connsiteX3" fmla="*/ 0 w 9144000"/>
                <a:gd name="connsiteY3" fmla="*/ 4743450 h 4743450"/>
                <a:gd name="connsiteX4" fmla="*/ 0 w 9144000"/>
                <a:gd name="connsiteY4" fmla="*/ 0 h 4743450"/>
                <a:gd name="connsiteX0" fmla="*/ 0 w 9144000"/>
                <a:gd name="connsiteY0" fmla="*/ 0 h 4743450"/>
                <a:gd name="connsiteX1" fmla="*/ 9144000 w 9144000"/>
                <a:gd name="connsiteY1" fmla="*/ 0 h 4743450"/>
                <a:gd name="connsiteX2" fmla="*/ 7524750 w 9144000"/>
                <a:gd name="connsiteY2" fmla="*/ 4743450 h 4743450"/>
                <a:gd name="connsiteX3" fmla="*/ 0 w 9144000"/>
                <a:gd name="connsiteY3" fmla="*/ 4743450 h 4743450"/>
                <a:gd name="connsiteX4" fmla="*/ 0 w 9144000"/>
                <a:gd name="connsiteY4" fmla="*/ 0 h 4743450"/>
                <a:gd name="connsiteX0" fmla="*/ 0 w 9144000"/>
                <a:gd name="connsiteY0" fmla="*/ 0 h 4743450"/>
                <a:gd name="connsiteX1" fmla="*/ 9144000 w 9144000"/>
                <a:gd name="connsiteY1" fmla="*/ 0 h 4743450"/>
                <a:gd name="connsiteX2" fmla="*/ 8029575 w 9144000"/>
                <a:gd name="connsiteY2" fmla="*/ 4743450 h 4743450"/>
                <a:gd name="connsiteX3" fmla="*/ 0 w 9144000"/>
                <a:gd name="connsiteY3" fmla="*/ 4743450 h 4743450"/>
                <a:gd name="connsiteX4" fmla="*/ 0 w 9144000"/>
                <a:gd name="connsiteY4" fmla="*/ 0 h 4743450"/>
                <a:gd name="connsiteX0" fmla="*/ 0 w 9829800"/>
                <a:gd name="connsiteY0" fmla="*/ 0 h 4743450"/>
                <a:gd name="connsiteX1" fmla="*/ 9829800 w 9829800"/>
                <a:gd name="connsiteY1" fmla="*/ 0 h 4743450"/>
                <a:gd name="connsiteX2" fmla="*/ 8029575 w 9829800"/>
                <a:gd name="connsiteY2" fmla="*/ 4743450 h 4743450"/>
                <a:gd name="connsiteX3" fmla="*/ 0 w 9829800"/>
                <a:gd name="connsiteY3" fmla="*/ 4743450 h 4743450"/>
                <a:gd name="connsiteX4" fmla="*/ 0 w 9829800"/>
                <a:gd name="connsiteY4" fmla="*/ 0 h 4743450"/>
                <a:gd name="connsiteX0" fmla="*/ 0 w 10544741"/>
                <a:gd name="connsiteY0" fmla="*/ 0 h 4743450"/>
                <a:gd name="connsiteX1" fmla="*/ 10544741 w 10544741"/>
                <a:gd name="connsiteY1" fmla="*/ 0 h 4743450"/>
                <a:gd name="connsiteX2" fmla="*/ 8029575 w 10544741"/>
                <a:gd name="connsiteY2" fmla="*/ 4743450 h 4743450"/>
                <a:gd name="connsiteX3" fmla="*/ 0 w 10544741"/>
                <a:gd name="connsiteY3" fmla="*/ 4743450 h 4743450"/>
                <a:gd name="connsiteX4" fmla="*/ 0 w 10544741"/>
                <a:gd name="connsiteY4" fmla="*/ 0 h 4743450"/>
                <a:gd name="connsiteX0" fmla="*/ 0 w 9931935"/>
                <a:gd name="connsiteY0" fmla="*/ 0 h 4743450"/>
                <a:gd name="connsiteX1" fmla="*/ 9931935 w 9931935"/>
                <a:gd name="connsiteY1" fmla="*/ 0 h 4743450"/>
                <a:gd name="connsiteX2" fmla="*/ 8029575 w 9931935"/>
                <a:gd name="connsiteY2" fmla="*/ 4743450 h 4743450"/>
                <a:gd name="connsiteX3" fmla="*/ 0 w 9931935"/>
                <a:gd name="connsiteY3" fmla="*/ 4743450 h 4743450"/>
                <a:gd name="connsiteX4" fmla="*/ 0 w 9931935"/>
                <a:gd name="connsiteY4" fmla="*/ 0 h 4743450"/>
                <a:gd name="connsiteX0" fmla="*/ 0 w 9931935"/>
                <a:gd name="connsiteY0" fmla="*/ 0 h 4743450"/>
                <a:gd name="connsiteX1" fmla="*/ 9931935 w 9931935"/>
                <a:gd name="connsiteY1" fmla="*/ 0 h 4743450"/>
                <a:gd name="connsiteX2" fmla="*/ 7161433 w 9931935"/>
                <a:gd name="connsiteY2" fmla="*/ 4743450 h 4743450"/>
                <a:gd name="connsiteX3" fmla="*/ 0 w 9931935"/>
                <a:gd name="connsiteY3" fmla="*/ 4743450 h 4743450"/>
                <a:gd name="connsiteX4" fmla="*/ 0 w 9931935"/>
                <a:gd name="connsiteY4" fmla="*/ 0 h 4743450"/>
                <a:gd name="connsiteX0" fmla="*/ 0 w 9931935"/>
                <a:gd name="connsiteY0" fmla="*/ 0 h 4743450"/>
                <a:gd name="connsiteX1" fmla="*/ 9931935 w 9931935"/>
                <a:gd name="connsiteY1" fmla="*/ 0 h 4743450"/>
                <a:gd name="connsiteX2" fmla="*/ 8101069 w 9931935"/>
                <a:gd name="connsiteY2" fmla="*/ 4743450 h 4743450"/>
                <a:gd name="connsiteX3" fmla="*/ 0 w 9931935"/>
                <a:gd name="connsiteY3" fmla="*/ 4743450 h 4743450"/>
                <a:gd name="connsiteX4" fmla="*/ 0 w 9931935"/>
                <a:gd name="connsiteY4" fmla="*/ 0 h 4743450"/>
                <a:gd name="connsiteX0" fmla="*/ 0 w 9931935"/>
                <a:gd name="connsiteY0" fmla="*/ 0 h 4743450"/>
                <a:gd name="connsiteX1" fmla="*/ 9931935 w 9931935"/>
                <a:gd name="connsiteY1" fmla="*/ 0 h 4743450"/>
                <a:gd name="connsiteX2" fmla="*/ 7866728 w 9931935"/>
                <a:gd name="connsiteY2" fmla="*/ 4743450 h 4743450"/>
                <a:gd name="connsiteX3" fmla="*/ 0 w 9931935"/>
                <a:gd name="connsiteY3" fmla="*/ 4743450 h 4743450"/>
                <a:gd name="connsiteX4" fmla="*/ 0 w 9931935"/>
                <a:gd name="connsiteY4" fmla="*/ 0 h 4743450"/>
                <a:gd name="connsiteX0" fmla="*/ 0 w 9931935"/>
                <a:gd name="connsiteY0" fmla="*/ 0 h 4743450"/>
                <a:gd name="connsiteX1" fmla="*/ 9931935 w 9931935"/>
                <a:gd name="connsiteY1" fmla="*/ 0 h 4743450"/>
                <a:gd name="connsiteX2" fmla="*/ 8109439 w 9931935"/>
                <a:gd name="connsiteY2" fmla="*/ 4743450 h 4743450"/>
                <a:gd name="connsiteX3" fmla="*/ 0 w 9931935"/>
                <a:gd name="connsiteY3" fmla="*/ 4743450 h 4743450"/>
                <a:gd name="connsiteX4" fmla="*/ 0 w 9931935"/>
                <a:gd name="connsiteY4" fmla="*/ 0 h 4743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1935" h="4743450">
                  <a:moveTo>
                    <a:pt x="0" y="0"/>
                  </a:moveTo>
                  <a:lnTo>
                    <a:pt x="9931935" y="0"/>
                  </a:lnTo>
                  <a:lnTo>
                    <a:pt x="8109439" y="4743450"/>
                  </a:lnTo>
                  <a:lnTo>
                    <a:pt x="0" y="474345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72000" algn="ctr" defTabSz="685653" eaLnBrk="1" fontAlgn="auto" hangingPunct="1">
                <a:spcBef>
                  <a:spcPts val="0"/>
                </a:spcBef>
                <a:spcAft>
                  <a:spcPts val="0"/>
                </a:spcAft>
                <a:defRPr/>
              </a:pPr>
              <a:endParaRPr lang="en-US" sz="1350">
                <a:solidFill>
                  <a:schemeClr val="bg1"/>
                </a:solidFill>
              </a:endParaRPr>
            </a:p>
          </p:txBody>
        </p:sp>
      </p:grpSp>
      <p:grpSp>
        <p:nvGrpSpPr>
          <p:cNvPr id="14" name="Group 13">
            <a:extLst>
              <a:ext uri="{FF2B5EF4-FFF2-40B4-BE49-F238E27FC236}">
                <a16:creationId xmlns:a16="http://schemas.microsoft.com/office/drawing/2014/main" id="{27D84CA8-9AFE-418D-BA8F-07496A6F41BE}"/>
              </a:ext>
            </a:extLst>
          </p:cNvPr>
          <p:cNvGrpSpPr/>
          <p:nvPr userDrawn="1"/>
        </p:nvGrpSpPr>
        <p:grpSpPr>
          <a:xfrm>
            <a:off x="255341" y="870882"/>
            <a:ext cx="4382886" cy="384048"/>
            <a:chOff x="255341" y="870882"/>
            <a:chExt cx="4382886" cy="384048"/>
          </a:xfrm>
          <a:solidFill>
            <a:schemeClr val="accent2"/>
          </a:solidFill>
        </p:grpSpPr>
        <p:sp>
          <p:nvSpPr>
            <p:cNvPr id="15" name="Rectangle 14">
              <a:extLst>
                <a:ext uri="{FF2B5EF4-FFF2-40B4-BE49-F238E27FC236}">
                  <a16:creationId xmlns:a16="http://schemas.microsoft.com/office/drawing/2014/main" id="{01CD24F2-905E-CA4B-59A1-F5D6E1F5489B}"/>
                </a:ext>
              </a:extLst>
            </p:cNvPr>
            <p:cNvSpPr/>
            <p:nvPr/>
          </p:nvSpPr>
          <p:spPr>
            <a:xfrm>
              <a:off x="255341" y="870882"/>
              <a:ext cx="3773735" cy="3840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653" eaLnBrk="1" fontAlgn="auto" hangingPunct="1">
                <a:spcBef>
                  <a:spcPts val="0"/>
                </a:spcBef>
                <a:spcAft>
                  <a:spcPts val="0"/>
                </a:spcAft>
                <a:defRPr/>
              </a:pPr>
              <a:endParaRPr lang="en-US" sz="1350">
                <a:solidFill>
                  <a:schemeClr val="bg1"/>
                </a:solidFill>
              </a:endParaRPr>
            </a:p>
          </p:txBody>
        </p:sp>
        <p:sp>
          <p:nvSpPr>
            <p:cNvPr id="16" name="Freeform 5">
              <a:extLst>
                <a:ext uri="{FF2B5EF4-FFF2-40B4-BE49-F238E27FC236}">
                  <a16:creationId xmlns:a16="http://schemas.microsoft.com/office/drawing/2014/main" id="{DB544614-C8EF-4FC2-0A44-8D59F6E4CE64}"/>
                </a:ext>
              </a:extLst>
            </p:cNvPr>
            <p:cNvSpPr/>
            <p:nvPr/>
          </p:nvSpPr>
          <p:spPr>
            <a:xfrm>
              <a:off x="3990526" y="870882"/>
              <a:ext cx="647701" cy="384048"/>
            </a:xfrm>
            <a:custGeom>
              <a:avLst/>
              <a:gdLst>
                <a:gd name="connsiteX0" fmla="*/ 0 w 9144000"/>
                <a:gd name="connsiteY0" fmla="*/ 0 h 4743450"/>
                <a:gd name="connsiteX1" fmla="*/ 9144000 w 9144000"/>
                <a:gd name="connsiteY1" fmla="*/ 0 h 4743450"/>
                <a:gd name="connsiteX2" fmla="*/ 9144000 w 9144000"/>
                <a:gd name="connsiteY2" fmla="*/ 4743450 h 4743450"/>
                <a:gd name="connsiteX3" fmla="*/ 0 w 9144000"/>
                <a:gd name="connsiteY3" fmla="*/ 4743450 h 4743450"/>
                <a:gd name="connsiteX4" fmla="*/ 0 w 9144000"/>
                <a:gd name="connsiteY4" fmla="*/ 0 h 4743450"/>
                <a:gd name="connsiteX0" fmla="*/ 0 w 9144000"/>
                <a:gd name="connsiteY0" fmla="*/ 0 h 4743450"/>
                <a:gd name="connsiteX1" fmla="*/ 9144000 w 9144000"/>
                <a:gd name="connsiteY1" fmla="*/ 0 h 4743450"/>
                <a:gd name="connsiteX2" fmla="*/ 6981825 w 9144000"/>
                <a:gd name="connsiteY2" fmla="*/ 4743450 h 4743450"/>
                <a:gd name="connsiteX3" fmla="*/ 0 w 9144000"/>
                <a:gd name="connsiteY3" fmla="*/ 4743450 h 4743450"/>
                <a:gd name="connsiteX4" fmla="*/ 0 w 9144000"/>
                <a:gd name="connsiteY4" fmla="*/ 0 h 4743450"/>
                <a:gd name="connsiteX0" fmla="*/ 0 w 9144000"/>
                <a:gd name="connsiteY0" fmla="*/ 0 h 4743450"/>
                <a:gd name="connsiteX1" fmla="*/ 9144000 w 9144000"/>
                <a:gd name="connsiteY1" fmla="*/ 0 h 4743450"/>
                <a:gd name="connsiteX2" fmla="*/ 7524750 w 9144000"/>
                <a:gd name="connsiteY2" fmla="*/ 4743450 h 4743450"/>
                <a:gd name="connsiteX3" fmla="*/ 0 w 9144000"/>
                <a:gd name="connsiteY3" fmla="*/ 4743450 h 4743450"/>
                <a:gd name="connsiteX4" fmla="*/ 0 w 9144000"/>
                <a:gd name="connsiteY4" fmla="*/ 0 h 4743450"/>
                <a:gd name="connsiteX0" fmla="*/ 0 w 9144000"/>
                <a:gd name="connsiteY0" fmla="*/ 0 h 4743450"/>
                <a:gd name="connsiteX1" fmla="*/ 9144000 w 9144000"/>
                <a:gd name="connsiteY1" fmla="*/ 0 h 4743450"/>
                <a:gd name="connsiteX2" fmla="*/ 8029575 w 9144000"/>
                <a:gd name="connsiteY2" fmla="*/ 4743450 h 4743450"/>
                <a:gd name="connsiteX3" fmla="*/ 0 w 9144000"/>
                <a:gd name="connsiteY3" fmla="*/ 4743450 h 4743450"/>
                <a:gd name="connsiteX4" fmla="*/ 0 w 9144000"/>
                <a:gd name="connsiteY4" fmla="*/ 0 h 4743450"/>
                <a:gd name="connsiteX0" fmla="*/ 0 w 9829800"/>
                <a:gd name="connsiteY0" fmla="*/ 0 h 4743450"/>
                <a:gd name="connsiteX1" fmla="*/ 9829800 w 9829800"/>
                <a:gd name="connsiteY1" fmla="*/ 0 h 4743450"/>
                <a:gd name="connsiteX2" fmla="*/ 8029575 w 9829800"/>
                <a:gd name="connsiteY2" fmla="*/ 4743450 h 4743450"/>
                <a:gd name="connsiteX3" fmla="*/ 0 w 9829800"/>
                <a:gd name="connsiteY3" fmla="*/ 4743450 h 4743450"/>
                <a:gd name="connsiteX4" fmla="*/ 0 w 9829800"/>
                <a:gd name="connsiteY4" fmla="*/ 0 h 4743450"/>
                <a:gd name="connsiteX0" fmla="*/ 0 w 10544741"/>
                <a:gd name="connsiteY0" fmla="*/ 0 h 4743450"/>
                <a:gd name="connsiteX1" fmla="*/ 10544741 w 10544741"/>
                <a:gd name="connsiteY1" fmla="*/ 0 h 4743450"/>
                <a:gd name="connsiteX2" fmla="*/ 8029575 w 10544741"/>
                <a:gd name="connsiteY2" fmla="*/ 4743450 h 4743450"/>
                <a:gd name="connsiteX3" fmla="*/ 0 w 10544741"/>
                <a:gd name="connsiteY3" fmla="*/ 4743450 h 4743450"/>
                <a:gd name="connsiteX4" fmla="*/ 0 w 10544741"/>
                <a:gd name="connsiteY4" fmla="*/ 0 h 4743450"/>
                <a:gd name="connsiteX0" fmla="*/ 0 w 9931935"/>
                <a:gd name="connsiteY0" fmla="*/ 0 h 4743450"/>
                <a:gd name="connsiteX1" fmla="*/ 9931935 w 9931935"/>
                <a:gd name="connsiteY1" fmla="*/ 0 h 4743450"/>
                <a:gd name="connsiteX2" fmla="*/ 8029575 w 9931935"/>
                <a:gd name="connsiteY2" fmla="*/ 4743450 h 4743450"/>
                <a:gd name="connsiteX3" fmla="*/ 0 w 9931935"/>
                <a:gd name="connsiteY3" fmla="*/ 4743450 h 4743450"/>
                <a:gd name="connsiteX4" fmla="*/ 0 w 9931935"/>
                <a:gd name="connsiteY4" fmla="*/ 0 h 4743450"/>
                <a:gd name="connsiteX0" fmla="*/ 0 w 9931935"/>
                <a:gd name="connsiteY0" fmla="*/ 0 h 4743450"/>
                <a:gd name="connsiteX1" fmla="*/ 9931935 w 9931935"/>
                <a:gd name="connsiteY1" fmla="*/ 0 h 4743450"/>
                <a:gd name="connsiteX2" fmla="*/ 7161433 w 9931935"/>
                <a:gd name="connsiteY2" fmla="*/ 4743450 h 4743450"/>
                <a:gd name="connsiteX3" fmla="*/ 0 w 9931935"/>
                <a:gd name="connsiteY3" fmla="*/ 4743450 h 4743450"/>
                <a:gd name="connsiteX4" fmla="*/ 0 w 9931935"/>
                <a:gd name="connsiteY4" fmla="*/ 0 h 4743450"/>
                <a:gd name="connsiteX0" fmla="*/ 0 w 9931935"/>
                <a:gd name="connsiteY0" fmla="*/ 0 h 4743450"/>
                <a:gd name="connsiteX1" fmla="*/ 9931935 w 9931935"/>
                <a:gd name="connsiteY1" fmla="*/ 0 h 4743450"/>
                <a:gd name="connsiteX2" fmla="*/ 8101069 w 9931935"/>
                <a:gd name="connsiteY2" fmla="*/ 4743450 h 4743450"/>
                <a:gd name="connsiteX3" fmla="*/ 0 w 9931935"/>
                <a:gd name="connsiteY3" fmla="*/ 4743450 h 4743450"/>
                <a:gd name="connsiteX4" fmla="*/ 0 w 9931935"/>
                <a:gd name="connsiteY4" fmla="*/ 0 h 4743450"/>
                <a:gd name="connsiteX0" fmla="*/ 0 w 9931935"/>
                <a:gd name="connsiteY0" fmla="*/ 0 h 4743450"/>
                <a:gd name="connsiteX1" fmla="*/ 9931935 w 9931935"/>
                <a:gd name="connsiteY1" fmla="*/ 0 h 4743450"/>
                <a:gd name="connsiteX2" fmla="*/ 7866728 w 9931935"/>
                <a:gd name="connsiteY2" fmla="*/ 4743450 h 4743450"/>
                <a:gd name="connsiteX3" fmla="*/ 0 w 9931935"/>
                <a:gd name="connsiteY3" fmla="*/ 4743450 h 4743450"/>
                <a:gd name="connsiteX4" fmla="*/ 0 w 9931935"/>
                <a:gd name="connsiteY4" fmla="*/ 0 h 4743450"/>
                <a:gd name="connsiteX0" fmla="*/ 0 w 9931935"/>
                <a:gd name="connsiteY0" fmla="*/ 0 h 4743450"/>
                <a:gd name="connsiteX1" fmla="*/ 9931935 w 9931935"/>
                <a:gd name="connsiteY1" fmla="*/ 0 h 4743450"/>
                <a:gd name="connsiteX2" fmla="*/ 8109439 w 9931935"/>
                <a:gd name="connsiteY2" fmla="*/ 4743450 h 4743450"/>
                <a:gd name="connsiteX3" fmla="*/ 0 w 9931935"/>
                <a:gd name="connsiteY3" fmla="*/ 4743450 h 4743450"/>
                <a:gd name="connsiteX4" fmla="*/ 0 w 9931935"/>
                <a:gd name="connsiteY4" fmla="*/ 0 h 4743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1935" h="4743450">
                  <a:moveTo>
                    <a:pt x="0" y="0"/>
                  </a:moveTo>
                  <a:lnTo>
                    <a:pt x="9931935" y="0"/>
                  </a:lnTo>
                  <a:lnTo>
                    <a:pt x="8109439" y="4743450"/>
                  </a:lnTo>
                  <a:lnTo>
                    <a:pt x="0" y="474345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653" eaLnBrk="1" fontAlgn="auto" hangingPunct="1">
                <a:spcBef>
                  <a:spcPts val="0"/>
                </a:spcBef>
                <a:spcAft>
                  <a:spcPts val="0"/>
                </a:spcAft>
                <a:defRPr/>
              </a:pPr>
              <a:endParaRPr lang="en-US" sz="1350">
                <a:solidFill>
                  <a:schemeClr val="bg1"/>
                </a:solidFill>
              </a:endParaRPr>
            </a:p>
          </p:txBody>
        </p:sp>
      </p:grpSp>
      <p:grpSp>
        <p:nvGrpSpPr>
          <p:cNvPr id="17" name="Group 16">
            <a:extLst>
              <a:ext uri="{FF2B5EF4-FFF2-40B4-BE49-F238E27FC236}">
                <a16:creationId xmlns:a16="http://schemas.microsoft.com/office/drawing/2014/main" id="{2371A642-4CE1-678B-9948-D5615BFD83B7}"/>
              </a:ext>
            </a:extLst>
          </p:cNvPr>
          <p:cNvGrpSpPr/>
          <p:nvPr userDrawn="1"/>
        </p:nvGrpSpPr>
        <p:grpSpPr>
          <a:xfrm>
            <a:off x="4580829" y="2969066"/>
            <a:ext cx="4313934" cy="384049"/>
            <a:chOff x="4580829" y="2969066"/>
            <a:chExt cx="4313934" cy="384049"/>
          </a:xfrm>
          <a:solidFill>
            <a:schemeClr val="accent2"/>
          </a:solidFill>
        </p:grpSpPr>
        <p:sp>
          <p:nvSpPr>
            <p:cNvPr id="18" name="Freeform 3">
              <a:extLst>
                <a:ext uri="{FF2B5EF4-FFF2-40B4-BE49-F238E27FC236}">
                  <a16:creationId xmlns:a16="http://schemas.microsoft.com/office/drawing/2014/main" id="{EC6F5694-5EBC-697C-1AC2-5335916A285B}"/>
                </a:ext>
              </a:extLst>
            </p:cNvPr>
            <p:cNvSpPr/>
            <p:nvPr/>
          </p:nvSpPr>
          <p:spPr>
            <a:xfrm rot="10800000">
              <a:off x="4580829" y="2969067"/>
              <a:ext cx="647701" cy="384048"/>
            </a:xfrm>
            <a:custGeom>
              <a:avLst/>
              <a:gdLst>
                <a:gd name="connsiteX0" fmla="*/ 0 w 9144000"/>
                <a:gd name="connsiteY0" fmla="*/ 0 h 4743450"/>
                <a:gd name="connsiteX1" fmla="*/ 9144000 w 9144000"/>
                <a:gd name="connsiteY1" fmla="*/ 0 h 4743450"/>
                <a:gd name="connsiteX2" fmla="*/ 9144000 w 9144000"/>
                <a:gd name="connsiteY2" fmla="*/ 4743450 h 4743450"/>
                <a:gd name="connsiteX3" fmla="*/ 0 w 9144000"/>
                <a:gd name="connsiteY3" fmla="*/ 4743450 h 4743450"/>
                <a:gd name="connsiteX4" fmla="*/ 0 w 9144000"/>
                <a:gd name="connsiteY4" fmla="*/ 0 h 4743450"/>
                <a:gd name="connsiteX0" fmla="*/ 0 w 9144000"/>
                <a:gd name="connsiteY0" fmla="*/ 0 h 4743450"/>
                <a:gd name="connsiteX1" fmla="*/ 9144000 w 9144000"/>
                <a:gd name="connsiteY1" fmla="*/ 0 h 4743450"/>
                <a:gd name="connsiteX2" fmla="*/ 6981825 w 9144000"/>
                <a:gd name="connsiteY2" fmla="*/ 4743450 h 4743450"/>
                <a:gd name="connsiteX3" fmla="*/ 0 w 9144000"/>
                <a:gd name="connsiteY3" fmla="*/ 4743450 h 4743450"/>
                <a:gd name="connsiteX4" fmla="*/ 0 w 9144000"/>
                <a:gd name="connsiteY4" fmla="*/ 0 h 4743450"/>
                <a:gd name="connsiteX0" fmla="*/ 0 w 9144000"/>
                <a:gd name="connsiteY0" fmla="*/ 0 h 4743450"/>
                <a:gd name="connsiteX1" fmla="*/ 9144000 w 9144000"/>
                <a:gd name="connsiteY1" fmla="*/ 0 h 4743450"/>
                <a:gd name="connsiteX2" fmla="*/ 7524750 w 9144000"/>
                <a:gd name="connsiteY2" fmla="*/ 4743450 h 4743450"/>
                <a:gd name="connsiteX3" fmla="*/ 0 w 9144000"/>
                <a:gd name="connsiteY3" fmla="*/ 4743450 h 4743450"/>
                <a:gd name="connsiteX4" fmla="*/ 0 w 9144000"/>
                <a:gd name="connsiteY4" fmla="*/ 0 h 4743450"/>
                <a:gd name="connsiteX0" fmla="*/ 0 w 9144000"/>
                <a:gd name="connsiteY0" fmla="*/ 0 h 4743450"/>
                <a:gd name="connsiteX1" fmla="*/ 9144000 w 9144000"/>
                <a:gd name="connsiteY1" fmla="*/ 0 h 4743450"/>
                <a:gd name="connsiteX2" fmla="*/ 8029575 w 9144000"/>
                <a:gd name="connsiteY2" fmla="*/ 4743450 h 4743450"/>
                <a:gd name="connsiteX3" fmla="*/ 0 w 9144000"/>
                <a:gd name="connsiteY3" fmla="*/ 4743450 h 4743450"/>
                <a:gd name="connsiteX4" fmla="*/ 0 w 9144000"/>
                <a:gd name="connsiteY4" fmla="*/ 0 h 4743450"/>
                <a:gd name="connsiteX0" fmla="*/ 0 w 9829800"/>
                <a:gd name="connsiteY0" fmla="*/ 0 h 4743450"/>
                <a:gd name="connsiteX1" fmla="*/ 9829800 w 9829800"/>
                <a:gd name="connsiteY1" fmla="*/ 0 h 4743450"/>
                <a:gd name="connsiteX2" fmla="*/ 8029575 w 9829800"/>
                <a:gd name="connsiteY2" fmla="*/ 4743450 h 4743450"/>
                <a:gd name="connsiteX3" fmla="*/ 0 w 9829800"/>
                <a:gd name="connsiteY3" fmla="*/ 4743450 h 4743450"/>
                <a:gd name="connsiteX4" fmla="*/ 0 w 9829800"/>
                <a:gd name="connsiteY4" fmla="*/ 0 h 4743450"/>
                <a:gd name="connsiteX0" fmla="*/ 0 w 10544741"/>
                <a:gd name="connsiteY0" fmla="*/ 0 h 4743450"/>
                <a:gd name="connsiteX1" fmla="*/ 10544741 w 10544741"/>
                <a:gd name="connsiteY1" fmla="*/ 0 h 4743450"/>
                <a:gd name="connsiteX2" fmla="*/ 8029575 w 10544741"/>
                <a:gd name="connsiteY2" fmla="*/ 4743450 h 4743450"/>
                <a:gd name="connsiteX3" fmla="*/ 0 w 10544741"/>
                <a:gd name="connsiteY3" fmla="*/ 4743450 h 4743450"/>
                <a:gd name="connsiteX4" fmla="*/ 0 w 10544741"/>
                <a:gd name="connsiteY4" fmla="*/ 0 h 4743450"/>
                <a:gd name="connsiteX0" fmla="*/ 0 w 9931935"/>
                <a:gd name="connsiteY0" fmla="*/ 0 h 4743450"/>
                <a:gd name="connsiteX1" fmla="*/ 9931935 w 9931935"/>
                <a:gd name="connsiteY1" fmla="*/ 0 h 4743450"/>
                <a:gd name="connsiteX2" fmla="*/ 8029575 w 9931935"/>
                <a:gd name="connsiteY2" fmla="*/ 4743450 h 4743450"/>
                <a:gd name="connsiteX3" fmla="*/ 0 w 9931935"/>
                <a:gd name="connsiteY3" fmla="*/ 4743450 h 4743450"/>
                <a:gd name="connsiteX4" fmla="*/ 0 w 9931935"/>
                <a:gd name="connsiteY4" fmla="*/ 0 h 4743450"/>
                <a:gd name="connsiteX0" fmla="*/ 0 w 9931935"/>
                <a:gd name="connsiteY0" fmla="*/ 0 h 4743450"/>
                <a:gd name="connsiteX1" fmla="*/ 9931935 w 9931935"/>
                <a:gd name="connsiteY1" fmla="*/ 0 h 4743450"/>
                <a:gd name="connsiteX2" fmla="*/ 7161433 w 9931935"/>
                <a:gd name="connsiteY2" fmla="*/ 4743450 h 4743450"/>
                <a:gd name="connsiteX3" fmla="*/ 0 w 9931935"/>
                <a:gd name="connsiteY3" fmla="*/ 4743450 h 4743450"/>
                <a:gd name="connsiteX4" fmla="*/ 0 w 9931935"/>
                <a:gd name="connsiteY4" fmla="*/ 0 h 4743450"/>
                <a:gd name="connsiteX0" fmla="*/ 0 w 9931935"/>
                <a:gd name="connsiteY0" fmla="*/ 0 h 4743450"/>
                <a:gd name="connsiteX1" fmla="*/ 9931935 w 9931935"/>
                <a:gd name="connsiteY1" fmla="*/ 0 h 4743450"/>
                <a:gd name="connsiteX2" fmla="*/ 8101069 w 9931935"/>
                <a:gd name="connsiteY2" fmla="*/ 4743450 h 4743450"/>
                <a:gd name="connsiteX3" fmla="*/ 0 w 9931935"/>
                <a:gd name="connsiteY3" fmla="*/ 4743450 h 4743450"/>
                <a:gd name="connsiteX4" fmla="*/ 0 w 9931935"/>
                <a:gd name="connsiteY4" fmla="*/ 0 h 4743450"/>
                <a:gd name="connsiteX0" fmla="*/ 0 w 9931935"/>
                <a:gd name="connsiteY0" fmla="*/ 0 h 4743450"/>
                <a:gd name="connsiteX1" fmla="*/ 9931935 w 9931935"/>
                <a:gd name="connsiteY1" fmla="*/ 0 h 4743450"/>
                <a:gd name="connsiteX2" fmla="*/ 7866728 w 9931935"/>
                <a:gd name="connsiteY2" fmla="*/ 4743450 h 4743450"/>
                <a:gd name="connsiteX3" fmla="*/ 0 w 9931935"/>
                <a:gd name="connsiteY3" fmla="*/ 4743450 h 4743450"/>
                <a:gd name="connsiteX4" fmla="*/ 0 w 9931935"/>
                <a:gd name="connsiteY4" fmla="*/ 0 h 4743450"/>
                <a:gd name="connsiteX0" fmla="*/ 0 w 9931935"/>
                <a:gd name="connsiteY0" fmla="*/ 0 h 4743450"/>
                <a:gd name="connsiteX1" fmla="*/ 9931935 w 9931935"/>
                <a:gd name="connsiteY1" fmla="*/ 0 h 4743450"/>
                <a:gd name="connsiteX2" fmla="*/ 8109439 w 9931935"/>
                <a:gd name="connsiteY2" fmla="*/ 4743450 h 4743450"/>
                <a:gd name="connsiteX3" fmla="*/ 0 w 9931935"/>
                <a:gd name="connsiteY3" fmla="*/ 4743450 h 4743450"/>
                <a:gd name="connsiteX4" fmla="*/ 0 w 9931935"/>
                <a:gd name="connsiteY4" fmla="*/ 0 h 4743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1935" h="4743450">
                  <a:moveTo>
                    <a:pt x="0" y="0"/>
                  </a:moveTo>
                  <a:lnTo>
                    <a:pt x="9931935" y="0"/>
                  </a:lnTo>
                  <a:lnTo>
                    <a:pt x="8109439" y="4743450"/>
                  </a:lnTo>
                  <a:lnTo>
                    <a:pt x="0" y="474345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72000" algn="ctr" defTabSz="685653" eaLnBrk="1" fontAlgn="auto" hangingPunct="1">
                <a:spcBef>
                  <a:spcPts val="0"/>
                </a:spcBef>
                <a:spcAft>
                  <a:spcPts val="0"/>
                </a:spcAft>
                <a:defRPr/>
              </a:pPr>
              <a:endParaRPr lang="en-US" sz="1350">
                <a:solidFill>
                  <a:schemeClr val="bg1"/>
                </a:solidFill>
              </a:endParaRPr>
            </a:p>
          </p:txBody>
        </p:sp>
        <p:sp>
          <p:nvSpPr>
            <p:cNvPr id="19" name="Rectangle 18">
              <a:extLst>
                <a:ext uri="{FF2B5EF4-FFF2-40B4-BE49-F238E27FC236}">
                  <a16:creationId xmlns:a16="http://schemas.microsoft.com/office/drawing/2014/main" id="{DA12F986-8E1B-F919-2867-5E2A20D9FE44}"/>
                </a:ext>
              </a:extLst>
            </p:cNvPr>
            <p:cNvSpPr/>
            <p:nvPr/>
          </p:nvSpPr>
          <p:spPr>
            <a:xfrm>
              <a:off x="5121028" y="2969066"/>
              <a:ext cx="3773735" cy="3840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653" eaLnBrk="1" fontAlgn="auto" hangingPunct="1">
                <a:spcBef>
                  <a:spcPts val="0"/>
                </a:spcBef>
                <a:spcAft>
                  <a:spcPts val="0"/>
                </a:spcAft>
                <a:defRPr/>
              </a:pPr>
              <a:endParaRPr lang="en-US" sz="1350">
                <a:solidFill>
                  <a:schemeClr val="bg1"/>
                </a:solidFill>
              </a:endParaRPr>
            </a:p>
          </p:txBody>
        </p:sp>
      </p:grpSp>
      <p:grpSp>
        <p:nvGrpSpPr>
          <p:cNvPr id="20" name="Group 16">
            <a:extLst>
              <a:ext uri="{FF2B5EF4-FFF2-40B4-BE49-F238E27FC236}">
                <a16:creationId xmlns:a16="http://schemas.microsoft.com/office/drawing/2014/main" id="{B4E3DF4F-BBE3-F65E-EB00-B3AB75BDB61D}"/>
              </a:ext>
            </a:extLst>
          </p:cNvPr>
          <p:cNvGrpSpPr>
            <a:grpSpLocks/>
          </p:cNvGrpSpPr>
          <p:nvPr userDrawn="1"/>
        </p:nvGrpSpPr>
        <p:grpSpPr bwMode="auto">
          <a:xfrm>
            <a:off x="247650" y="2968625"/>
            <a:ext cx="4391025" cy="384175"/>
            <a:chOff x="247613" y="2969066"/>
            <a:chExt cx="4391333" cy="384048"/>
          </a:xfrm>
        </p:grpSpPr>
        <p:sp>
          <p:nvSpPr>
            <p:cNvPr id="22" name="Rectangle 21">
              <a:extLst>
                <a:ext uri="{FF2B5EF4-FFF2-40B4-BE49-F238E27FC236}">
                  <a16:creationId xmlns:a16="http://schemas.microsoft.com/office/drawing/2014/main" id="{C8DF002C-6166-ADAE-7514-1B5048FA7EAA}"/>
                </a:ext>
              </a:extLst>
            </p:cNvPr>
            <p:cNvSpPr/>
            <p:nvPr userDrawn="1"/>
          </p:nvSpPr>
          <p:spPr>
            <a:xfrm>
              <a:off x="247613" y="2969066"/>
              <a:ext cx="3780103" cy="384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653" eaLnBrk="1" fontAlgn="auto" hangingPunct="1">
                <a:spcBef>
                  <a:spcPts val="0"/>
                </a:spcBef>
                <a:spcAft>
                  <a:spcPts val="0"/>
                </a:spcAft>
                <a:defRPr/>
              </a:pPr>
              <a:endParaRPr lang="en-US" sz="1350">
                <a:solidFill>
                  <a:schemeClr val="bg1"/>
                </a:solidFill>
              </a:endParaRPr>
            </a:p>
          </p:txBody>
        </p:sp>
        <p:sp>
          <p:nvSpPr>
            <p:cNvPr id="23" name="Freeform 5">
              <a:extLst>
                <a:ext uri="{FF2B5EF4-FFF2-40B4-BE49-F238E27FC236}">
                  <a16:creationId xmlns:a16="http://schemas.microsoft.com/office/drawing/2014/main" id="{8667CDD8-C698-22CA-3D5F-EEF7BC975425}"/>
                </a:ext>
              </a:extLst>
            </p:cNvPr>
            <p:cNvSpPr/>
            <p:nvPr userDrawn="1"/>
          </p:nvSpPr>
          <p:spPr>
            <a:xfrm>
              <a:off x="3991201" y="2969066"/>
              <a:ext cx="647745" cy="384048"/>
            </a:xfrm>
            <a:custGeom>
              <a:avLst/>
              <a:gdLst>
                <a:gd name="connsiteX0" fmla="*/ 0 w 9144000"/>
                <a:gd name="connsiteY0" fmla="*/ 0 h 4743450"/>
                <a:gd name="connsiteX1" fmla="*/ 9144000 w 9144000"/>
                <a:gd name="connsiteY1" fmla="*/ 0 h 4743450"/>
                <a:gd name="connsiteX2" fmla="*/ 9144000 w 9144000"/>
                <a:gd name="connsiteY2" fmla="*/ 4743450 h 4743450"/>
                <a:gd name="connsiteX3" fmla="*/ 0 w 9144000"/>
                <a:gd name="connsiteY3" fmla="*/ 4743450 h 4743450"/>
                <a:gd name="connsiteX4" fmla="*/ 0 w 9144000"/>
                <a:gd name="connsiteY4" fmla="*/ 0 h 4743450"/>
                <a:gd name="connsiteX0" fmla="*/ 0 w 9144000"/>
                <a:gd name="connsiteY0" fmla="*/ 0 h 4743450"/>
                <a:gd name="connsiteX1" fmla="*/ 9144000 w 9144000"/>
                <a:gd name="connsiteY1" fmla="*/ 0 h 4743450"/>
                <a:gd name="connsiteX2" fmla="*/ 6981825 w 9144000"/>
                <a:gd name="connsiteY2" fmla="*/ 4743450 h 4743450"/>
                <a:gd name="connsiteX3" fmla="*/ 0 w 9144000"/>
                <a:gd name="connsiteY3" fmla="*/ 4743450 h 4743450"/>
                <a:gd name="connsiteX4" fmla="*/ 0 w 9144000"/>
                <a:gd name="connsiteY4" fmla="*/ 0 h 4743450"/>
                <a:gd name="connsiteX0" fmla="*/ 0 w 9144000"/>
                <a:gd name="connsiteY0" fmla="*/ 0 h 4743450"/>
                <a:gd name="connsiteX1" fmla="*/ 9144000 w 9144000"/>
                <a:gd name="connsiteY1" fmla="*/ 0 h 4743450"/>
                <a:gd name="connsiteX2" fmla="*/ 7524750 w 9144000"/>
                <a:gd name="connsiteY2" fmla="*/ 4743450 h 4743450"/>
                <a:gd name="connsiteX3" fmla="*/ 0 w 9144000"/>
                <a:gd name="connsiteY3" fmla="*/ 4743450 h 4743450"/>
                <a:gd name="connsiteX4" fmla="*/ 0 w 9144000"/>
                <a:gd name="connsiteY4" fmla="*/ 0 h 4743450"/>
                <a:gd name="connsiteX0" fmla="*/ 0 w 9144000"/>
                <a:gd name="connsiteY0" fmla="*/ 0 h 4743450"/>
                <a:gd name="connsiteX1" fmla="*/ 9144000 w 9144000"/>
                <a:gd name="connsiteY1" fmla="*/ 0 h 4743450"/>
                <a:gd name="connsiteX2" fmla="*/ 8029575 w 9144000"/>
                <a:gd name="connsiteY2" fmla="*/ 4743450 h 4743450"/>
                <a:gd name="connsiteX3" fmla="*/ 0 w 9144000"/>
                <a:gd name="connsiteY3" fmla="*/ 4743450 h 4743450"/>
                <a:gd name="connsiteX4" fmla="*/ 0 w 9144000"/>
                <a:gd name="connsiteY4" fmla="*/ 0 h 4743450"/>
                <a:gd name="connsiteX0" fmla="*/ 0 w 9829800"/>
                <a:gd name="connsiteY0" fmla="*/ 0 h 4743450"/>
                <a:gd name="connsiteX1" fmla="*/ 9829800 w 9829800"/>
                <a:gd name="connsiteY1" fmla="*/ 0 h 4743450"/>
                <a:gd name="connsiteX2" fmla="*/ 8029575 w 9829800"/>
                <a:gd name="connsiteY2" fmla="*/ 4743450 h 4743450"/>
                <a:gd name="connsiteX3" fmla="*/ 0 w 9829800"/>
                <a:gd name="connsiteY3" fmla="*/ 4743450 h 4743450"/>
                <a:gd name="connsiteX4" fmla="*/ 0 w 9829800"/>
                <a:gd name="connsiteY4" fmla="*/ 0 h 4743450"/>
                <a:gd name="connsiteX0" fmla="*/ 0 w 10544741"/>
                <a:gd name="connsiteY0" fmla="*/ 0 h 4743450"/>
                <a:gd name="connsiteX1" fmla="*/ 10544741 w 10544741"/>
                <a:gd name="connsiteY1" fmla="*/ 0 h 4743450"/>
                <a:gd name="connsiteX2" fmla="*/ 8029575 w 10544741"/>
                <a:gd name="connsiteY2" fmla="*/ 4743450 h 4743450"/>
                <a:gd name="connsiteX3" fmla="*/ 0 w 10544741"/>
                <a:gd name="connsiteY3" fmla="*/ 4743450 h 4743450"/>
                <a:gd name="connsiteX4" fmla="*/ 0 w 10544741"/>
                <a:gd name="connsiteY4" fmla="*/ 0 h 4743450"/>
                <a:gd name="connsiteX0" fmla="*/ 0 w 9931935"/>
                <a:gd name="connsiteY0" fmla="*/ 0 h 4743450"/>
                <a:gd name="connsiteX1" fmla="*/ 9931935 w 9931935"/>
                <a:gd name="connsiteY1" fmla="*/ 0 h 4743450"/>
                <a:gd name="connsiteX2" fmla="*/ 8029575 w 9931935"/>
                <a:gd name="connsiteY2" fmla="*/ 4743450 h 4743450"/>
                <a:gd name="connsiteX3" fmla="*/ 0 w 9931935"/>
                <a:gd name="connsiteY3" fmla="*/ 4743450 h 4743450"/>
                <a:gd name="connsiteX4" fmla="*/ 0 w 9931935"/>
                <a:gd name="connsiteY4" fmla="*/ 0 h 4743450"/>
                <a:gd name="connsiteX0" fmla="*/ 0 w 9931935"/>
                <a:gd name="connsiteY0" fmla="*/ 0 h 4743450"/>
                <a:gd name="connsiteX1" fmla="*/ 9931935 w 9931935"/>
                <a:gd name="connsiteY1" fmla="*/ 0 h 4743450"/>
                <a:gd name="connsiteX2" fmla="*/ 7161433 w 9931935"/>
                <a:gd name="connsiteY2" fmla="*/ 4743450 h 4743450"/>
                <a:gd name="connsiteX3" fmla="*/ 0 w 9931935"/>
                <a:gd name="connsiteY3" fmla="*/ 4743450 h 4743450"/>
                <a:gd name="connsiteX4" fmla="*/ 0 w 9931935"/>
                <a:gd name="connsiteY4" fmla="*/ 0 h 4743450"/>
                <a:gd name="connsiteX0" fmla="*/ 0 w 9931935"/>
                <a:gd name="connsiteY0" fmla="*/ 0 h 4743450"/>
                <a:gd name="connsiteX1" fmla="*/ 9931935 w 9931935"/>
                <a:gd name="connsiteY1" fmla="*/ 0 h 4743450"/>
                <a:gd name="connsiteX2" fmla="*/ 8101069 w 9931935"/>
                <a:gd name="connsiteY2" fmla="*/ 4743450 h 4743450"/>
                <a:gd name="connsiteX3" fmla="*/ 0 w 9931935"/>
                <a:gd name="connsiteY3" fmla="*/ 4743450 h 4743450"/>
                <a:gd name="connsiteX4" fmla="*/ 0 w 9931935"/>
                <a:gd name="connsiteY4" fmla="*/ 0 h 4743450"/>
                <a:gd name="connsiteX0" fmla="*/ 0 w 9931935"/>
                <a:gd name="connsiteY0" fmla="*/ 0 h 4743450"/>
                <a:gd name="connsiteX1" fmla="*/ 9931935 w 9931935"/>
                <a:gd name="connsiteY1" fmla="*/ 0 h 4743450"/>
                <a:gd name="connsiteX2" fmla="*/ 7866728 w 9931935"/>
                <a:gd name="connsiteY2" fmla="*/ 4743450 h 4743450"/>
                <a:gd name="connsiteX3" fmla="*/ 0 w 9931935"/>
                <a:gd name="connsiteY3" fmla="*/ 4743450 h 4743450"/>
                <a:gd name="connsiteX4" fmla="*/ 0 w 9931935"/>
                <a:gd name="connsiteY4" fmla="*/ 0 h 4743450"/>
                <a:gd name="connsiteX0" fmla="*/ 0 w 9931935"/>
                <a:gd name="connsiteY0" fmla="*/ 0 h 4743450"/>
                <a:gd name="connsiteX1" fmla="*/ 9931935 w 9931935"/>
                <a:gd name="connsiteY1" fmla="*/ 0 h 4743450"/>
                <a:gd name="connsiteX2" fmla="*/ 8109439 w 9931935"/>
                <a:gd name="connsiteY2" fmla="*/ 4743450 h 4743450"/>
                <a:gd name="connsiteX3" fmla="*/ 0 w 9931935"/>
                <a:gd name="connsiteY3" fmla="*/ 4743450 h 4743450"/>
                <a:gd name="connsiteX4" fmla="*/ 0 w 9931935"/>
                <a:gd name="connsiteY4" fmla="*/ 0 h 4743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1935" h="4743450">
                  <a:moveTo>
                    <a:pt x="0" y="0"/>
                  </a:moveTo>
                  <a:lnTo>
                    <a:pt x="9931935" y="0"/>
                  </a:lnTo>
                  <a:lnTo>
                    <a:pt x="8109439" y="4743450"/>
                  </a:lnTo>
                  <a:lnTo>
                    <a:pt x="0" y="474345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653" eaLnBrk="1" fontAlgn="auto" hangingPunct="1">
                <a:spcBef>
                  <a:spcPts val="0"/>
                </a:spcBef>
                <a:spcAft>
                  <a:spcPts val="0"/>
                </a:spcAft>
                <a:defRPr/>
              </a:pPr>
              <a:endParaRPr lang="en-US" sz="1350">
                <a:solidFill>
                  <a:schemeClr val="bg1"/>
                </a:solidFill>
              </a:endParaRPr>
            </a:p>
          </p:txBody>
        </p:sp>
      </p:grpSp>
      <p:sp>
        <p:nvSpPr>
          <p:cNvPr id="3" name="Content Placeholder 4"/>
          <p:cNvSpPr>
            <a:spLocks noGrp="1"/>
          </p:cNvSpPr>
          <p:nvPr>
            <p:ph sz="quarter" idx="24"/>
          </p:nvPr>
        </p:nvSpPr>
        <p:spPr>
          <a:xfrm>
            <a:off x="4671093" y="3391864"/>
            <a:ext cx="4230000" cy="1474463"/>
          </a:xfrm>
          <a:prstGeom prst="rect">
            <a:avLst/>
          </a:prstGeom>
        </p:spPr>
        <p:txBody>
          <a:bodyPr rtlCol="0">
            <a:noAutofit/>
          </a:bodyPr>
          <a:lstStyle>
            <a:lvl1pPr>
              <a:defRPr lang="en-US" dirty="0"/>
            </a:lvl1pPr>
          </a:lstStyle>
          <a:p>
            <a:pPr lvl="0"/>
            <a:r>
              <a:rPr lang="en-US"/>
              <a:t>Click to edit Master text styles</a:t>
            </a:r>
          </a:p>
        </p:txBody>
      </p:sp>
      <p:sp>
        <p:nvSpPr>
          <p:cNvPr id="4" name="Text Placeholder 4"/>
          <p:cNvSpPr>
            <a:spLocks noGrp="1"/>
          </p:cNvSpPr>
          <p:nvPr>
            <p:ph type="body" sz="quarter" idx="32"/>
          </p:nvPr>
        </p:nvSpPr>
        <p:spPr>
          <a:xfrm>
            <a:off x="4671963" y="2999358"/>
            <a:ext cx="4140000" cy="324000"/>
          </a:xfrm>
          <a:noFill/>
        </p:spPr>
        <p:txBody>
          <a:bodyPr anchor="ctr"/>
          <a:lstStyle>
            <a:lvl1pPr marL="72000">
              <a:defRPr>
                <a:solidFill>
                  <a:schemeClr val="bg1"/>
                </a:solidFill>
              </a:defRPr>
            </a:lvl1pPr>
          </a:lstStyle>
          <a:p>
            <a:pPr lvl="0"/>
            <a:r>
              <a:rPr lang="en-US"/>
              <a:t>Click to edit Master text styles</a:t>
            </a:r>
          </a:p>
        </p:txBody>
      </p:sp>
      <p:sp>
        <p:nvSpPr>
          <p:cNvPr id="5" name="Content Placeholder 3"/>
          <p:cNvSpPr>
            <a:spLocks noGrp="1"/>
          </p:cNvSpPr>
          <p:nvPr>
            <p:ph sz="quarter" idx="23"/>
          </p:nvPr>
        </p:nvSpPr>
        <p:spPr>
          <a:xfrm>
            <a:off x="4671093" y="1288800"/>
            <a:ext cx="4230000" cy="1476000"/>
          </a:xfrm>
          <a:prstGeom prst="rect">
            <a:avLst/>
          </a:prstGeom>
        </p:spPr>
        <p:txBody>
          <a:bodyPr rtlCol="0">
            <a:noAutofit/>
          </a:bodyPr>
          <a:lstStyle>
            <a:lvl1pPr>
              <a:defRPr lang="en-US" dirty="0"/>
            </a:lvl1pPr>
          </a:lstStyle>
          <a:p>
            <a:pPr lvl="0"/>
            <a:r>
              <a:rPr lang="en-US"/>
              <a:t>Click to edit Master text styles</a:t>
            </a:r>
          </a:p>
        </p:txBody>
      </p:sp>
      <p:sp>
        <p:nvSpPr>
          <p:cNvPr id="6" name="Text Placeholder 3"/>
          <p:cNvSpPr>
            <a:spLocks noGrp="1"/>
          </p:cNvSpPr>
          <p:nvPr>
            <p:ph type="body" sz="quarter" idx="31"/>
          </p:nvPr>
        </p:nvSpPr>
        <p:spPr>
          <a:xfrm>
            <a:off x="4671963" y="902948"/>
            <a:ext cx="4140000" cy="324000"/>
          </a:xfrm>
        </p:spPr>
        <p:txBody>
          <a:bodyPr anchor="ctr"/>
          <a:lstStyle>
            <a:lvl1pPr marL="72000">
              <a:defRPr>
                <a:solidFill>
                  <a:schemeClr val="bg1"/>
                </a:solidFill>
              </a:defRPr>
            </a:lvl1pPr>
          </a:lstStyle>
          <a:p>
            <a:pPr lvl="0"/>
            <a:r>
              <a:rPr lang="en-US"/>
              <a:t>Click to edit Master text styles</a:t>
            </a:r>
          </a:p>
        </p:txBody>
      </p:sp>
      <p:sp>
        <p:nvSpPr>
          <p:cNvPr id="7" name="Content Placeholder 2"/>
          <p:cNvSpPr>
            <a:spLocks noGrp="1"/>
          </p:cNvSpPr>
          <p:nvPr>
            <p:ph sz="quarter" idx="21"/>
          </p:nvPr>
        </p:nvSpPr>
        <p:spPr>
          <a:xfrm>
            <a:off x="247612" y="3391864"/>
            <a:ext cx="4230000" cy="1474463"/>
          </a:xfrm>
          <a:prstGeom prst="rect">
            <a:avLst/>
          </a:prstGeom>
        </p:spPr>
        <p:txBody>
          <a:bodyPr rtlCol="0">
            <a:noAutofit/>
          </a:bodyPr>
          <a:lstStyle>
            <a:lvl1pPr>
              <a:defRPr lang="en-US" dirty="0"/>
            </a:lvl1pPr>
          </a:lstStyle>
          <a:p>
            <a:pPr lvl="0"/>
            <a:r>
              <a:rPr lang="en-US"/>
              <a:t>Click to edit Master text styles</a:t>
            </a:r>
          </a:p>
        </p:txBody>
      </p:sp>
      <p:sp>
        <p:nvSpPr>
          <p:cNvPr id="8" name="Text Placeholder 2"/>
          <p:cNvSpPr>
            <a:spLocks noGrp="1"/>
          </p:cNvSpPr>
          <p:nvPr>
            <p:ph type="body" sz="quarter" idx="30"/>
          </p:nvPr>
        </p:nvSpPr>
        <p:spPr>
          <a:xfrm>
            <a:off x="248482" y="2999358"/>
            <a:ext cx="4140000" cy="324000"/>
          </a:xfrm>
        </p:spPr>
        <p:txBody>
          <a:bodyPr anchor="ctr"/>
          <a:lstStyle>
            <a:lvl1pPr marL="72000">
              <a:defRPr>
                <a:solidFill>
                  <a:schemeClr val="bg1"/>
                </a:solidFill>
              </a:defRPr>
            </a:lvl1pPr>
          </a:lstStyle>
          <a:p>
            <a:pPr lvl="0"/>
            <a:r>
              <a:rPr lang="en-US"/>
              <a:t>Click to edit Master text styles</a:t>
            </a:r>
          </a:p>
        </p:txBody>
      </p:sp>
      <p:sp>
        <p:nvSpPr>
          <p:cNvPr id="9" name="Content Placeholder 1"/>
          <p:cNvSpPr>
            <a:spLocks noGrp="1"/>
          </p:cNvSpPr>
          <p:nvPr>
            <p:ph sz="quarter" idx="15"/>
          </p:nvPr>
        </p:nvSpPr>
        <p:spPr>
          <a:xfrm>
            <a:off x="247612" y="1288800"/>
            <a:ext cx="4230000" cy="1476000"/>
          </a:xfrm>
          <a:prstGeom prst="rect">
            <a:avLst/>
          </a:prstGeom>
        </p:spPr>
        <p:txBody>
          <a:bodyPr rtlCol="0">
            <a:noAutofit/>
          </a:bodyPr>
          <a:lstStyle>
            <a:lvl1pPr>
              <a:defRPr lang="en-US" dirty="0"/>
            </a:lvl1pPr>
          </a:lstStyle>
          <a:p>
            <a:pPr lvl="0"/>
            <a:r>
              <a:rPr lang="en-US"/>
              <a:t>Click to edit Master text styles</a:t>
            </a:r>
          </a:p>
        </p:txBody>
      </p:sp>
      <p:sp>
        <p:nvSpPr>
          <p:cNvPr id="11" name="Subtitle 2"/>
          <p:cNvSpPr>
            <a:spLocks noGrp="1"/>
          </p:cNvSpPr>
          <p:nvPr>
            <p:ph type="subTitle" idx="1"/>
          </p:nvPr>
        </p:nvSpPr>
        <p:spPr>
          <a:xfrm>
            <a:off x="247613" y="383750"/>
            <a:ext cx="8647150" cy="289734"/>
          </a:xfrm>
        </p:spPr>
        <p:txBody>
          <a:bodyPr anchor="ctr"/>
          <a:lstStyle>
            <a:lvl1pPr marL="0" indent="0" algn="l">
              <a:buNone/>
              <a:defRPr sz="1804">
                <a:solidFill>
                  <a:schemeClr val="tx2"/>
                </a:solidFill>
              </a:defRPr>
            </a:lvl1pPr>
            <a:lvl2pPr marL="342734" indent="0" algn="ctr">
              <a:buNone/>
              <a:defRPr sz="1499"/>
            </a:lvl2pPr>
            <a:lvl3pPr marL="685469" indent="0" algn="ctr">
              <a:buNone/>
              <a:defRPr sz="1349"/>
            </a:lvl3pPr>
            <a:lvl4pPr marL="1028202" indent="0" algn="ctr">
              <a:buNone/>
              <a:defRPr sz="1199"/>
            </a:lvl4pPr>
            <a:lvl5pPr marL="1370936" indent="0" algn="ctr">
              <a:buNone/>
              <a:defRPr sz="1199"/>
            </a:lvl5pPr>
            <a:lvl6pPr marL="1713670" indent="0" algn="ctr">
              <a:buNone/>
              <a:defRPr sz="1199"/>
            </a:lvl6pPr>
            <a:lvl7pPr marL="2056405" indent="0" algn="ctr">
              <a:buNone/>
              <a:defRPr sz="1199"/>
            </a:lvl7pPr>
            <a:lvl8pPr marL="2399138" indent="0" algn="ctr">
              <a:buNone/>
              <a:defRPr sz="1199"/>
            </a:lvl8pPr>
            <a:lvl9pPr marL="2741873" indent="0" algn="ctr">
              <a:buNone/>
              <a:defRPr sz="1199"/>
            </a:lvl9pPr>
          </a:lstStyle>
          <a:p>
            <a:r>
              <a:rPr lang="en-US"/>
              <a:t>Click to edit Master subtitle style</a:t>
            </a:r>
            <a:endParaRPr lang="en-GB"/>
          </a:p>
        </p:txBody>
      </p:sp>
      <p:sp>
        <p:nvSpPr>
          <p:cNvPr id="21" name="Title 1"/>
          <p:cNvSpPr>
            <a:spLocks noGrp="1"/>
          </p:cNvSpPr>
          <p:nvPr>
            <p:ph type="ctrTitle"/>
          </p:nvPr>
        </p:nvSpPr>
        <p:spPr>
          <a:xfrm>
            <a:off x="0" y="0"/>
            <a:ext cx="4572000" cy="226800"/>
          </a:xfrm>
          <a:prstGeom prst="rect">
            <a:avLst/>
          </a:prstGeom>
        </p:spPr>
        <p:txBody>
          <a:bodyPr wrap="square" lIns="252000" tIns="0" rIns="0" bIns="0" anchor="ctr">
            <a:noAutofit/>
          </a:bodyPr>
          <a:lstStyle>
            <a:lvl1pPr>
              <a:lnSpc>
                <a:spcPct val="100000"/>
              </a:lnSpc>
              <a:defRPr lang="en-GB" sz="900" cap="all" baseline="0">
                <a:solidFill>
                  <a:schemeClr val="bg1"/>
                </a:solidFill>
                <a:latin typeface="+mn-lt"/>
                <a:ea typeface="+mn-ea"/>
                <a:cs typeface="+mn-cs"/>
              </a:defRPr>
            </a:lvl1pPr>
          </a:lstStyle>
          <a:p>
            <a:pPr lvl="0"/>
            <a:r>
              <a:rPr lang="en-US"/>
              <a:t>Click to edit Master title style</a:t>
            </a:r>
            <a:endParaRPr lang="en-GB"/>
          </a:p>
        </p:txBody>
      </p:sp>
      <p:sp>
        <p:nvSpPr>
          <p:cNvPr id="10" name="Text Placeholder 1"/>
          <p:cNvSpPr>
            <a:spLocks noGrp="1"/>
          </p:cNvSpPr>
          <p:nvPr>
            <p:ph type="body" sz="quarter" idx="29"/>
          </p:nvPr>
        </p:nvSpPr>
        <p:spPr>
          <a:xfrm>
            <a:off x="248482" y="902948"/>
            <a:ext cx="4140000" cy="324000"/>
          </a:xfrm>
          <a:noFill/>
        </p:spPr>
        <p:txBody>
          <a:bodyPr anchor="ctr"/>
          <a:lstStyle>
            <a:lvl1pPr marL="72000">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713792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image" Target="../media/image2.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theme" Target="../theme/theme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image" Target="../media/image2.png"/><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34" Type="http://schemas.openxmlformats.org/officeDocument/2006/relationships/image" Target="../media/image1.png"/><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33" Type="http://schemas.openxmlformats.org/officeDocument/2006/relationships/theme" Target="../theme/theme4.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29" Type="http://schemas.openxmlformats.org/officeDocument/2006/relationships/slideLayout" Target="../slideLayouts/slideLayout89.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32" Type="http://schemas.openxmlformats.org/officeDocument/2006/relationships/slideLayout" Target="../slideLayouts/slideLayout92.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31" Type="http://schemas.openxmlformats.org/officeDocument/2006/relationships/slideLayout" Target="../slideLayouts/slideLayout91.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slideLayout" Target="../slideLayouts/slideLayout90.xml"/><Relationship Id="rId35" Type="http://schemas.openxmlformats.org/officeDocument/2006/relationships/image" Target="../media/image2.png"/><Relationship Id="rId8"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image" Target="../media/image25.emf"/><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hyperlink" Target="http://www.euromonitor.com/" TargetMode="External"/><Relationship Id="rId2" Type="http://schemas.openxmlformats.org/officeDocument/2006/relationships/slideLayout" Target="../slideLayouts/slideLayout94.xml"/><Relationship Id="rId16" Type="http://schemas.openxmlformats.org/officeDocument/2006/relationships/theme" Target="../theme/theme5.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8CABB7-1171-CC14-A56C-8B7D202890EE}"/>
              </a:ext>
            </a:extLst>
          </p:cNvPr>
          <p:cNvPicPr>
            <a:picLocks noChangeAspect="1"/>
          </p:cNvPicPr>
          <p:nvPr userDrawn="1"/>
        </p:nvPicPr>
        <p:blipFill>
          <a:blip r:embed="rId14"/>
          <a:srcRect/>
          <a:stretch/>
        </p:blipFill>
        <p:spPr>
          <a:xfrm>
            <a:off x="0" y="4667250"/>
            <a:ext cx="9144000" cy="476250"/>
          </a:xfrm>
          <a:prstGeom prst="rect">
            <a:avLst/>
          </a:prstGeom>
        </p:spPr>
      </p:pic>
      <p:pic>
        <p:nvPicPr>
          <p:cNvPr id="8" name="Picture 7" descr="A close-up of a person's face&#10;&#10;Description automatically generated">
            <a:extLst>
              <a:ext uri="{FF2B5EF4-FFF2-40B4-BE49-F238E27FC236}">
                <a16:creationId xmlns:a16="http://schemas.microsoft.com/office/drawing/2014/main" id="{73C780F9-3575-8C21-EE53-844E0AAA123A}"/>
              </a:ext>
            </a:extLst>
          </p:cNvPr>
          <p:cNvPicPr>
            <a:picLocks noChangeAspect="1"/>
          </p:cNvPicPr>
          <p:nvPr userDrawn="1"/>
        </p:nvPicPr>
        <p:blipFill>
          <a:blip r:embed="rId15"/>
          <a:stretch>
            <a:fillRect/>
          </a:stretch>
        </p:blipFill>
        <p:spPr>
          <a:xfrm>
            <a:off x="205790" y="4917128"/>
            <a:ext cx="777240" cy="150760"/>
          </a:xfrm>
          <a:prstGeom prst="rect">
            <a:avLst/>
          </a:prstGeom>
        </p:spPr>
      </p:pic>
      <p:sp>
        <p:nvSpPr>
          <p:cNvPr id="9" name="TextBox 8">
            <a:extLst>
              <a:ext uri="{FF2B5EF4-FFF2-40B4-BE49-F238E27FC236}">
                <a16:creationId xmlns:a16="http://schemas.microsoft.com/office/drawing/2014/main" id="{778F5788-34D9-60A9-7AA2-8CFCC7B83022}"/>
              </a:ext>
            </a:extLst>
          </p:cNvPr>
          <p:cNvSpPr txBox="1"/>
          <p:nvPr userDrawn="1"/>
        </p:nvSpPr>
        <p:spPr>
          <a:xfrm>
            <a:off x="3978889" y="4974336"/>
            <a:ext cx="1186222" cy="61555"/>
          </a:xfrm>
          <a:prstGeom prst="rect">
            <a:avLst/>
          </a:prstGeom>
          <a:noFill/>
        </p:spPr>
        <p:txBody>
          <a:bodyPr wrap="none" lIns="0" tIns="0" rIns="0" bIns="0" rtlCol="0">
            <a:spAutoFit/>
          </a:bodyPr>
          <a:lstStyle/>
          <a:p>
            <a:pPr algn="ctr"/>
            <a:r>
              <a:rPr lang="en-GB" sz="400" noProof="0">
                <a:solidFill>
                  <a:schemeClr val="bg1">
                    <a:lumMod val="65000"/>
                  </a:schemeClr>
                </a:solidFill>
                <a:effectLst/>
                <a:latin typeface="Aptos" panose="020B0004020202020204" pitchFamily="34" charset="0"/>
              </a:rPr>
              <a:t>© 2024 Euromonitor International. All rights reserved.</a:t>
            </a:r>
            <a:endParaRPr lang="en-GB" sz="400" noProof="0">
              <a:solidFill>
                <a:schemeClr val="bg1">
                  <a:lumMod val="65000"/>
                </a:schemeClr>
              </a:solidFill>
              <a:latin typeface="Aptos" panose="020B0004020202020204" pitchFamily="34" charset="0"/>
            </a:endParaRPr>
          </a:p>
        </p:txBody>
      </p:sp>
      <p:sp>
        <p:nvSpPr>
          <p:cNvPr id="2" name="Title Placeholder 1"/>
          <p:cNvSpPr>
            <a:spLocks noGrp="1"/>
          </p:cNvSpPr>
          <p:nvPr>
            <p:ph type="title"/>
          </p:nvPr>
        </p:nvSpPr>
        <p:spPr>
          <a:xfrm>
            <a:off x="310896" y="361950"/>
            <a:ext cx="6356603" cy="616458"/>
          </a:xfrm>
          <a:prstGeom prst="rect">
            <a:avLst/>
          </a:prstGeom>
        </p:spPr>
        <p:txBody>
          <a:bodyPr vert="horz" lIns="0" tIns="0" rIns="0" bIns="0" rtlCol="0" anchor="ctr">
            <a:noAutofit/>
          </a:bodyPr>
          <a:lstStyle/>
          <a:p>
            <a:r>
              <a:rPr lang="en-US" noProof="0"/>
              <a:t>Click to edit Master title style</a:t>
            </a:r>
            <a:endParaRPr lang="en-GB" noProof="0"/>
          </a:p>
        </p:txBody>
      </p:sp>
      <p:sp>
        <p:nvSpPr>
          <p:cNvPr id="4" name="Text Placeholder 3">
            <a:extLst>
              <a:ext uri="{FF2B5EF4-FFF2-40B4-BE49-F238E27FC236}">
                <a16:creationId xmlns:a16="http://schemas.microsoft.com/office/drawing/2014/main" id="{AB0A65D1-954B-2B46-9BEF-EE604A30E35F}"/>
              </a:ext>
            </a:extLst>
          </p:cNvPr>
          <p:cNvSpPr>
            <a:spLocks noGrp="1"/>
          </p:cNvSpPr>
          <p:nvPr>
            <p:ph type="body" idx="1"/>
          </p:nvPr>
        </p:nvSpPr>
        <p:spPr>
          <a:xfrm>
            <a:off x="304800" y="1200150"/>
            <a:ext cx="8534400" cy="3543300"/>
          </a:xfrm>
          <a:prstGeom prst="rect">
            <a:avLst/>
          </a:prstGeom>
        </p:spPr>
        <p:txBody>
          <a:bodyPr vert="horz" lIns="0" tIns="0" rIns="0" bIns="0" rtlCol="0">
            <a:noAutofit/>
          </a:bodyPr>
          <a:lstStyle/>
          <a:p>
            <a:pPr lvl="0"/>
            <a:r>
              <a:rPr lang="en-GB" noProof="0"/>
              <a:t>Click to edit Master text styles v3.0</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Slide Number Placeholder 5">
            <a:extLst>
              <a:ext uri="{FF2B5EF4-FFF2-40B4-BE49-F238E27FC236}">
                <a16:creationId xmlns:a16="http://schemas.microsoft.com/office/drawing/2014/main" id="{7590314A-852A-C18D-ABBC-F12AEAFFEECA}"/>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noProof="0" smtClean="0"/>
              <a:pPr/>
              <a:t>‹#›</a:t>
            </a:fld>
            <a:endParaRPr lang="en-GB" noProof="0"/>
          </a:p>
        </p:txBody>
      </p:sp>
    </p:spTree>
    <p:extLst>
      <p:ext uri="{BB962C8B-B14F-4D97-AF65-F5344CB8AC3E}">
        <p14:creationId xmlns:p14="http://schemas.microsoft.com/office/powerpoint/2010/main" val="1777683924"/>
      </p:ext>
    </p:extLst>
  </p:cSld>
  <p:clrMap bg1="lt1" tx1="dk1" bg2="lt2" tx2="dk2" accent1="accent1" accent2="accent2" accent3="accent3" accent4="accent4" accent5="accent5" accent6="accent6" hlink="hlink" folHlink="folHlink"/>
  <p:sldLayoutIdLst>
    <p:sldLayoutId id="2147483921" r:id="rId1"/>
    <p:sldLayoutId id="2147483709" r:id="rId2"/>
    <p:sldLayoutId id="2147483711" r:id="rId3"/>
    <p:sldLayoutId id="2147483715" r:id="rId4"/>
    <p:sldLayoutId id="2147483716" r:id="rId5"/>
    <p:sldLayoutId id="2147483717" r:id="rId6"/>
    <p:sldLayoutId id="2147483718" r:id="rId7"/>
    <p:sldLayoutId id="2147483764" r:id="rId8"/>
    <p:sldLayoutId id="2147483765" r:id="rId9"/>
    <p:sldLayoutId id="2147484468" r:id="rId10"/>
    <p:sldLayoutId id="2147483766" r:id="rId11"/>
    <p:sldLayoutId id="2147484526" r:id="rId12"/>
  </p:sldLayoutIdLst>
  <p:hf hdr="0" ftr="0" dt="0"/>
  <p:txStyles>
    <p:titleStyle>
      <a:lvl1pPr marL="0" marR="0" indent="0" algn="l" defTabSz="685800" rtl="0" eaLnBrk="1" fontAlgn="auto" latinLnBrk="0" hangingPunct="1">
        <a:lnSpc>
          <a:spcPts val="2400"/>
        </a:lnSpc>
        <a:spcBef>
          <a:spcPct val="0"/>
        </a:spcBef>
        <a:spcAft>
          <a:spcPts val="0"/>
        </a:spcAft>
        <a:buClrTx/>
        <a:buSzTx/>
        <a:buFontTx/>
        <a:buNone/>
        <a:tabLst/>
        <a:defRPr sz="2400" b="0" kern="1200">
          <a:solidFill>
            <a:schemeClr val="tx1"/>
          </a:solidFill>
          <a:latin typeface="Aptos" panose="020B0004020202020204" pitchFamily="34" charset="0"/>
          <a:ea typeface="+mj-ea"/>
          <a:cs typeface="+mj-cs"/>
        </a:defRPr>
      </a:lvl1pPr>
    </p:titleStyle>
    <p:bodyStyle>
      <a:lvl1pPr marL="0" indent="0" algn="l" defTabSz="685800" rtl="0" eaLnBrk="1" latinLnBrk="0" hangingPunct="1">
        <a:lnSpc>
          <a:spcPct val="100000"/>
        </a:lnSpc>
        <a:spcBef>
          <a:spcPts val="0"/>
        </a:spcBef>
        <a:spcAft>
          <a:spcPts val="400"/>
        </a:spcAft>
        <a:buFontTx/>
        <a:buNone/>
        <a:defRPr lang="en-US" sz="1600" kern="0" baseline="0" dirty="0">
          <a:solidFill>
            <a:schemeClr val="tx1"/>
          </a:solidFill>
          <a:latin typeface="Aptos" panose="020B0004020202020204" pitchFamily="34" charset="0"/>
          <a:ea typeface="+mn-ea"/>
          <a:cs typeface="+mn-cs"/>
        </a:defRPr>
      </a:lvl1pPr>
      <a:lvl2pPr marL="0" indent="0" algn="l" defTabSz="685800" rtl="0" eaLnBrk="1" latinLnBrk="0" hangingPunct="1">
        <a:lnSpc>
          <a:spcPct val="100000"/>
        </a:lnSpc>
        <a:spcBef>
          <a:spcPts val="600"/>
        </a:spcBef>
        <a:spcAft>
          <a:spcPts val="300"/>
        </a:spcAft>
        <a:buFontTx/>
        <a:buNone/>
        <a:defRPr lang="en-US" sz="1600" kern="0" dirty="0">
          <a:solidFill>
            <a:schemeClr val="accent3"/>
          </a:solidFill>
          <a:latin typeface="Aptos" panose="020B0004020202020204" pitchFamily="34" charset="0"/>
          <a:ea typeface="+mn-ea"/>
          <a:cs typeface="+mn-cs"/>
        </a:defRPr>
      </a:lvl2pPr>
      <a:lvl3pPr marL="182880" indent="-182880" algn="l" defTabSz="685800" rtl="0" eaLnBrk="1" latinLnBrk="0" hangingPunct="1">
        <a:lnSpc>
          <a:spcPct val="100000"/>
        </a:lnSpc>
        <a:spcBef>
          <a:spcPts val="0"/>
        </a:spcBef>
        <a:spcAft>
          <a:spcPts val="300"/>
        </a:spcAft>
        <a:buFont typeface="Arial" panose="020B0604020202020204" pitchFamily="34" charset="0"/>
        <a:buChar char="•"/>
        <a:defRPr lang="en-US" sz="1600" kern="0" dirty="0">
          <a:solidFill>
            <a:schemeClr val="tx1"/>
          </a:solidFill>
          <a:latin typeface="Aptos" panose="020B0004020202020204" pitchFamily="34" charset="0"/>
          <a:ea typeface="+mn-ea"/>
          <a:cs typeface="+mn-cs"/>
        </a:defRPr>
      </a:lvl3pPr>
      <a:lvl4pPr marL="365760" indent="-182880" algn="l" defTabSz="685800" rtl="0" eaLnBrk="1" latinLnBrk="0" hangingPunct="1">
        <a:lnSpc>
          <a:spcPct val="100000"/>
        </a:lnSpc>
        <a:spcBef>
          <a:spcPts val="0"/>
        </a:spcBef>
        <a:spcAft>
          <a:spcPts val="300"/>
        </a:spcAft>
        <a:buFont typeface="Arial" panose="020B0604020202020204" pitchFamily="34" charset="0"/>
        <a:buChar char="•"/>
        <a:defRPr lang="en-US" sz="1600" kern="0" dirty="0">
          <a:solidFill>
            <a:schemeClr val="tx1"/>
          </a:solidFill>
          <a:latin typeface="Aptos" panose="020B0004020202020204" pitchFamily="34" charset="0"/>
          <a:ea typeface="+mn-ea"/>
          <a:cs typeface="+mn-cs"/>
        </a:defRPr>
      </a:lvl4pPr>
      <a:lvl5pPr marL="548640" marR="0" indent="-182880" algn="l" defTabSz="685800" rtl="0" eaLnBrk="1" fontAlgn="auto" latinLnBrk="0" hangingPunct="1">
        <a:lnSpc>
          <a:spcPct val="100000"/>
        </a:lnSpc>
        <a:spcBef>
          <a:spcPts val="0"/>
        </a:spcBef>
        <a:spcAft>
          <a:spcPts val="300"/>
        </a:spcAft>
        <a:buClrTx/>
        <a:buSzTx/>
        <a:buFont typeface="Arial" panose="020B0604020202020204" pitchFamily="34" charset="0"/>
        <a:buChar char="•"/>
        <a:tabLst/>
        <a:defRPr lang="en-US" sz="1600" kern="0" dirty="0">
          <a:solidFill>
            <a:schemeClr val="tx1"/>
          </a:solidFill>
          <a:latin typeface="Aptos" panose="020B0004020202020204" pitchFamily="34" charset="0"/>
          <a:ea typeface="+mn-ea"/>
          <a:cs typeface="+mn-cs"/>
        </a:defRPr>
      </a:lvl5pPr>
      <a:lvl6pPr marL="731520" indent="-182880" algn="l" defTabSz="685800" rtl="0" eaLnBrk="1" latinLnBrk="0" hangingPunct="1">
        <a:lnSpc>
          <a:spcPts val="2200"/>
        </a:lnSpc>
        <a:spcBef>
          <a:spcPts val="0"/>
        </a:spcBef>
        <a:spcAft>
          <a:spcPts val="300"/>
        </a:spcAft>
        <a:buFont typeface="Wingdings" pitchFamily="2" charset="2"/>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988" userDrawn="1">
          <p15:clr>
            <a:srgbClr val="A4A3A4"/>
          </p15:clr>
        </p15:guide>
        <p15:guide id="2" pos="192" userDrawn="1">
          <p15:clr>
            <a:srgbClr val="A4A3A4"/>
          </p15:clr>
        </p15:guide>
        <p15:guide id="3" pos="5568" userDrawn="1">
          <p15:clr>
            <a:srgbClr val="A4A3A4"/>
          </p15:clr>
        </p15:guide>
        <p15:guide id="4" pos="96" userDrawn="1">
          <p15:clr>
            <a:srgbClr val="A4A3A4"/>
          </p15:clr>
        </p15:guide>
        <p15:guide id="5" pos="5664" userDrawn="1">
          <p15:clr>
            <a:srgbClr val="A4A3A4"/>
          </p15:clr>
        </p15:guide>
        <p15:guide id="6" orient="horz" pos="612" userDrawn="1">
          <p15:clr>
            <a:srgbClr val="A4A3A4"/>
          </p15:clr>
        </p15:guide>
        <p15:guide id="7" orient="horz" pos="2892" userDrawn="1">
          <p15:clr>
            <a:srgbClr val="C35EA4"/>
          </p15:clr>
        </p15:guide>
        <p15:guide id="8" orient="horz" pos="3156" userDrawn="1">
          <p15:clr>
            <a:srgbClr val="A4A3A4"/>
          </p15:clr>
        </p15:guide>
        <p15:guide id="9" pos="2928" userDrawn="1">
          <p15:clr>
            <a:srgbClr val="A4A3A4"/>
          </p15:clr>
        </p15:guide>
        <p15:guide id="10" pos="2822" userDrawn="1">
          <p15:clr>
            <a:srgbClr val="A4A3A4"/>
          </p15:clr>
        </p15:guide>
        <p15:guide id="11" pos="2016" userDrawn="1">
          <p15:clr>
            <a:srgbClr val="FBAE40"/>
          </p15:clr>
        </p15:guide>
        <p15:guide id="12" pos="1920" userDrawn="1">
          <p15:clr>
            <a:srgbClr val="FBAE40"/>
          </p15:clr>
        </p15:guide>
        <p15:guide id="13" pos="3744" userDrawn="1">
          <p15:clr>
            <a:srgbClr val="FBAE40"/>
          </p15:clr>
        </p15:guide>
        <p15:guide id="14" pos="3840" userDrawn="1">
          <p15:clr>
            <a:srgbClr val="FBAE40"/>
          </p15:clr>
        </p15:guide>
        <p15:guide id="15" pos="4205" userDrawn="1">
          <p15:clr>
            <a:srgbClr val="A4A3A4"/>
          </p15:clr>
        </p15:guide>
        <p15:guide id="16" pos="4296" userDrawn="1">
          <p15:clr>
            <a:srgbClr val="A4A3A4"/>
          </p15:clr>
        </p15:guide>
        <p15:guide id="17" pos="1560" userDrawn="1">
          <p15:clr>
            <a:srgbClr val="A4A3A4"/>
          </p15:clr>
        </p15:guide>
        <p15:guide id="18" pos="1464" userDrawn="1">
          <p15:clr>
            <a:srgbClr val="A4A3A4"/>
          </p15:clr>
        </p15:guide>
        <p15:guide id="19" orient="horz" pos="1812" userDrawn="1">
          <p15:clr>
            <a:srgbClr val="F26B43"/>
          </p15:clr>
        </p15:guide>
        <p15:guide id="20" orient="horz" pos="1908" userDrawn="1">
          <p15:clr>
            <a:srgbClr val="F26B43"/>
          </p15:clr>
        </p15:guide>
        <p15:guide id="21" orient="horz" pos="1452" userDrawn="1">
          <p15:clr>
            <a:srgbClr val="A4A3A4"/>
          </p15:clr>
        </p15:guide>
        <p15:guide id="22" orient="horz" pos="1534" userDrawn="1">
          <p15:clr>
            <a:srgbClr val="A4A3A4"/>
          </p15:clr>
        </p15:guide>
        <p15:guide id="23" orient="horz" pos="2220" userDrawn="1">
          <p15:clr>
            <a:srgbClr val="A4A3A4"/>
          </p15:clr>
        </p15:guide>
        <p15:guide id="24" orient="horz" pos="2316" userDrawn="1">
          <p15:clr>
            <a:srgbClr val="A4A3A4"/>
          </p15:clr>
        </p15:guide>
        <p15:guide id="25" orient="horz" pos="228" userDrawn="1">
          <p15:clr>
            <a:srgbClr val="A4A3A4"/>
          </p15:clr>
        </p15:guide>
        <p15:guide id="26" orient="horz" pos="756"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38B35F-95FA-60B2-AA7A-1DB5881D5F5A}"/>
              </a:ext>
            </a:extLst>
          </p:cNvPr>
          <p:cNvPicPr>
            <a:picLocks noChangeAspect="1"/>
          </p:cNvPicPr>
          <p:nvPr userDrawn="1"/>
        </p:nvPicPr>
        <p:blipFill>
          <a:blip r:embed="rId30"/>
          <a:srcRect/>
          <a:stretch/>
        </p:blipFill>
        <p:spPr>
          <a:xfrm>
            <a:off x="0" y="4667250"/>
            <a:ext cx="9144000" cy="476250"/>
          </a:xfrm>
          <a:prstGeom prst="rect">
            <a:avLst/>
          </a:prstGeom>
        </p:spPr>
      </p:pic>
      <p:pic>
        <p:nvPicPr>
          <p:cNvPr id="3" name="Picture 2" descr="A close-up of a person's face&#10;&#10;Description automatically generated">
            <a:extLst>
              <a:ext uri="{FF2B5EF4-FFF2-40B4-BE49-F238E27FC236}">
                <a16:creationId xmlns:a16="http://schemas.microsoft.com/office/drawing/2014/main" id="{FD8DE7C5-7E14-F664-977C-01667A0F0F4B}"/>
              </a:ext>
            </a:extLst>
          </p:cNvPr>
          <p:cNvPicPr>
            <a:picLocks noChangeAspect="1"/>
          </p:cNvPicPr>
          <p:nvPr userDrawn="1"/>
        </p:nvPicPr>
        <p:blipFill>
          <a:blip r:embed="rId31"/>
          <a:stretch>
            <a:fillRect/>
          </a:stretch>
        </p:blipFill>
        <p:spPr>
          <a:xfrm>
            <a:off x="205790" y="4917128"/>
            <a:ext cx="777240" cy="150760"/>
          </a:xfrm>
          <a:prstGeom prst="rect">
            <a:avLst/>
          </a:prstGeom>
        </p:spPr>
      </p:pic>
      <p:sp>
        <p:nvSpPr>
          <p:cNvPr id="5" name="TextBox 4">
            <a:extLst>
              <a:ext uri="{FF2B5EF4-FFF2-40B4-BE49-F238E27FC236}">
                <a16:creationId xmlns:a16="http://schemas.microsoft.com/office/drawing/2014/main" id="{1194B92D-1855-08C4-7D7A-15548773B946}"/>
              </a:ext>
            </a:extLst>
          </p:cNvPr>
          <p:cNvSpPr txBox="1"/>
          <p:nvPr userDrawn="1"/>
        </p:nvSpPr>
        <p:spPr>
          <a:xfrm>
            <a:off x="3978889" y="4974336"/>
            <a:ext cx="1186222" cy="61555"/>
          </a:xfrm>
          <a:prstGeom prst="rect">
            <a:avLst/>
          </a:prstGeom>
          <a:noFill/>
        </p:spPr>
        <p:txBody>
          <a:bodyPr wrap="none" lIns="0" tIns="0" rIns="0" bIns="0" rtlCol="0">
            <a:spAutoFit/>
          </a:bodyPr>
          <a:lstStyle/>
          <a:p>
            <a:pPr algn="ctr"/>
            <a:r>
              <a:rPr lang="en-GB" sz="400" noProof="0">
                <a:solidFill>
                  <a:schemeClr val="bg1">
                    <a:lumMod val="65000"/>
                  </a:schemeClr>
                </a:solidFill>
                <a:effectLst/>
                <a:latin typeface="Aptos" panose="020B0004020202020204" pitchFamily="34" charset="0"/>
              </a:rPr>
              <a:t>© 2024 Euromonitor International. All rights reserved.</a:t>
            </a:r>
            <a:endParaRPr lang="en-GB" sz="400" noProof="0">
              <a:solidFill>
                <a:schemeClr val="bg1">
                  <a:lumMod val="65000"/>
                </a:schemeClr>
              </a:solidFill>
              <a:latin typeface="Aptos" panose="020B0004020202020204" pitchFamily="34" charset="0"/>
            </a:endParaRPr>
          </a:p>
        </p:txBody>
      </p:sp>
      <p:sp>
        <p:nvSpPr>
          <p:cNvPr id="4" name="Text Placeholder 1">
            <a:extLst>
              <a:ext uri="{FF2B5EF4-FFF2-40B4-BE49-F238E27FC236}">
                <a16:creationId xmlns:a16="http://schemas.microsoft.com/office/drawing/2014/main" id="{AB0A65D1-954B-2B46-9BEF-EE604A30E35F}"/>
              </a:ext>
            </a:extLst>
          </p:cNvPr>
          <p:cNvSpPr>
            <a:spLocks noGrp="1"/>
          </p:cNvSpPr>
          <p:nvPr>
            <p:ph type="body" idx="1"/>
          </p:nvPr>
        </p:nvSpPr>
        <p:spPr>
          <a:xfrm>
            <a:off x="304800" y="1200150"/>
            <a:ext cx="8534400" cy="3543300"/>
          </a:xfrm>
          <a:prstGeom prst="rect">
            <a:avLst/>
          </a:prstGeom>
        </p:spPr>
        <p:txBody>
          <a:bodyPr vert="horz" lIns="0" tIns="0" rIns="0" bIns="0" rtlCol="0">
            <a:no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Slide Number Placeholder 5">
            <a:extLst>
              <a:ext uri="{FF2B5EF4-FFF2-40B4-BE49-F238E27FC236}">
                <a16:creationId xmlns:a16="http://schemas.microsoft.com/office/drawing/2014/main" id="{703DB7EB-0246-278B-EF83-CBD9E50C5E4F}"/>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noProof="0" smtClean="0"/>
              <a:pPr/>
              <a:t>‹#›</a:t>
            </a:fld>
            <a:endParaRPr lang="en-GB" noProof="0"/>
          </a:p>
        </p:txBody>
      </p:sp>
    </p:spTree>
    <p:extLst>
      <p:ext uri="{BB962C8B-B14F-4D97-AF65-F5344CB8AC3E}">
        <p14:creationId xmlns:p14="http://schemas.microsoft.com/office/powerpoint/2010/main" val="3812022453"/>
      </p:ext>
    </p:extLst>
  </p:cSld>
  <p:clrMap bg1="lt1" tx1="dk1" bg2="lt2" tx2="dk2" accent1="accent1" accent2="accent2" accent3="accent3" accent4="accent4" accent5="accent5" accent6="accent6" hlink="hlink" folHlink="folHlink"/>
  <p:sldLayoutIdLst>
    <p:sldLayoutId id="2147483719" r:id="rId1"/>
    <p:sldLayoutId id="2147483979" r:id="rId2"/>
    <p:sldLayoutId id="2147484522" r:id="rId3"/>
    <p:sldLayoutId id="2147483720" r:id="rId4"/>
    <p:sldLayoutId id="2147483973" r:id="rId5"/>
    <p:sldLayoutId id="2147484138" r:id="rId6"/>
    <p:sldLayoutId id="2147483977" r:id="rId7"/>
    <p:sldLayoutId id="2147483978" r:id="rId8"/>
    <p:sldLayoutId id="2147483985" r:id="rId9"/>
    <p:sldLayoutId id="2147483974" r:id="rId10"/>
    <p:sldLayoutId id="2147483992" r:id="rId11"/>
    <p:sldLayoutId id="2147483984" r:id="rId12"/>
    <p:sldLayoutId id="2147483982" r:id="rId13"/>
    <p:sldLayoutId id="2147483983" r:id="rId14"/>
    <p:sldLayoutId id="2147483986" r:id="rId15"/>
    <p:sldLayoutId id="2147483975" r:id="rId16"/>
    <p:sldLayoutId id="2147483987" r:id="rId17"/>
    <p:sldLayoutId id="2147484139" r:id="rId18"/>
    <p:sldLayoutId id="2147483996" r:id="rId19"/>
    <p:sldLayoutId id="2147484502" r:id="rId20"/>
    <p:sldLayoutId id="2147484503" r:id="rId21"/>
    <p:sldLayoutId id="2147483991" r:id="rId22"/>
    <p:sldLayoutId id="2147484491" r:id="rId23"/>
    <p:sldLayoutId id="2147484492" r:id="rId24"/>
    <p:sldLayoutId id="2147484147" r:id="rId25"/>
    <p:sldLayoutId id="2147483998" r:id="rId26"/>
    <p:sldLayoutId id="2147483999" r:id="rId27"/>
    <p:sldLayoutId id="2147484552" r:id="rId28"/>
  </p:sldLayoutIdLst>
  <p:hf hdr="0" ftr="0" dt="0"/>
  <p:txStyles>
    <p:titleStyle>
      <a:lvl1pPr marL="0" marR="0" indent="0" algn="l" defTabSz="685800" rtl="0" eaLnBrk="1" fontAlgn="auto" latinLnBrk="0" hangingPunct="1">
        <a:lnSpc>
          <a:spcPct val="100000"/>
        </a:lnSpc>
        <a:spcBef>
          <a:spcPct val="0"/>
        </a:spcBef>
        <a:spcAft>
          <a:spcPts val="0"/>
        </a:spcAft>
        <a:buClrTx/>
        <a:buSzTx/>
        <a:buFontTx/>
        <a:buNone/>
        <a:tabLst/>
        <a:defRPr sz="2400" b="0" kern="1200">
          <a:solidFill>
            <a:srgbClr val="FF0000"/>
          </a:solidFill>
          <a:latin typeface="+mj-lt"/>
          <a:ea typeface="+mj-ea"/>
          <a:cs typeface="+mj-cs"/>
        </a:defRPr>
      </a:lvl1pPr>
    </p:titleStyle>
    <p:bodyStyle>
      <a:lvl1pPr marL="0" indent="0" algn="l" defTabSz="685800" rtl="0" eaLnBrk="1" latinLnBrk="0" hangingPunct="1">
        <a:lnSpc>
          <a:spcPct val="100000"/>
        </a:lnSpc>
        <a:spcBef>
          <a:spcPts val="0"/>
        </a:spcBef>
        <a:spcAft>
          <a:spcPts val="400"/>
        </a:spcAft>
        <a:buFontTx/>
        <a:buNone/>
        <a:defRPr lang="en-US" sz="1600" kern="0" baseline="0" dirty="0">
          <a:solidFill>
            <a:schemeClr val="tx1"/>
          </a:solidFill>
          <a:latin typeface="Aptos" panose="020B0004020202020204" pitchFamily="34" charset="0"/>
          <a:ea typeface="+mn-ea"/>
          <a:cs typeface="+mn-cs"/>
        </a:defRPr>
      </a:lvl1pPr>
      <a:lvl2pPr marL="0" indent="0" algn="l" defTabSz="685800" rtl="0" eaLnBrk="1" latinLnBrk="0" hangingPunct="1">
        <a:lnSpc>
          <a:spcPct val="100000"/>
        </a:lnSpc>
        <a:spcBef>
          <a:spcPts val="600"/>
        </a:spcBef>
        <a:spcAft>
          <a:spcPts val="300"/>
        </a:spcAft>
        <a:buFontTx/>
        <a:buNone/>
        <a:defRPr lang="en-US" sz="1600" kern="0" dirty="0">
          <a:solidFill>
            <a:schemeClr val="accent3"/>
          </a:solidFill>
          <a:latin typeface="Aptos" panose="020B0004020202020204" pitchFamily="34" charset="0"/>
          <a:ea typeface="+mn-ea"/>
          <a:cs typeface="+mn-cs"/>
        </a:defRPr>
      </a:lvl2pPr>
      <a:lvl3pPr marL="182880" indent="-182880" algn="l" defTabSz="685800" rtl="0" eaLnBrk="1" latinLnBrk="0" hangingPunct="1">
        <a:lnSpc>
          <a:spcPct val="100000"/>
        </a:lnSpc>
        <a:spcBef>
          <a:spcPts val="0"/>
        </a:spcBef>
        <a:spcAft>
          <a:spcPts val="300"/>
        </a:spcAft>
        <a:buFont typeface="Arial" panose="020B0604020202020204" pitchFamily="34" charset="0"/>
        <a:buChar char="•"/>
        <a:defRPr lang="en-US" sz="1600" kern="0" dirty="0">
          <a:solidFill>
            <a:schemeClr val="tx1"/>
          </a:solidFill>
          <a:latin typeface="Aptos" panose="020B0004020202020204" pitchFamily="34" charset="0"/>
          <a:ea typeface="+mn-ea"/>
          <a:cs typeface="+mn-cs"/>
        </a:defRPr>
      </a:lvl3pPr>
      <a:lvl4pPr marL="365760" indent="-182880" algn="l" defTabSz="685800" rtl="0" eaLnBrk="1" latinLnBrk="0" hangingPunct="1">
        <a:lnSpc>
          <a:spcPct val="100000"/>
        </a:lnSpc>
        <a:spcBef>
          <a:spcPts val="0"/>
        </a:spcBef>
        <a:spcAft>
          <a:spcPts val="300"/>
        </a:spcAft>
        <a:buFont typeface="Arial" panose="020B0604020202020204" pitchFamily="34" charset="0"/>
        <a:buChar char="•"/>
        <a:defRPr lang="en-US" sz="1600" kern="0" dirty="0">
          <a:solidFill>
            <a:schemeClr val="tx1"/>
          </a:solidFill>
          <a:latin typeface="Aptos" panose="020B0004020202020204" pitchFamily="34" charset="0"/>
          <a:ea typeface="+mn-ea"/>
          <a:cs typeface="+mn-cs"/>
        </a:defRPr>
      </a:lvl4pPr>
      <a:lvl5pPr marL="548640" marR="0" indent="-182880" algn="l" defTabSz="685800" rtl="0" eaLnBrk="1" fontAlgn="auto" latinLnBrk="0" hangingPunct="1">
        <a:lnSpc>
          <a:spcPct val="100000"/>
        </a:lnSpc>
        <a:spcBef>
          <a:spcPts val="0"/>
        </a:spcBef>
        <a:spcAft>
          <a:spcPts val="300"/>
        </a:spcAft>
        <a:buClrTx/>
        <a:buSzTx/>
        <a:buFont typeface="Arial" panose="020B0604020202020204" pitchFamily="34" charset="0"/>
        <a:buChar char="•"/>
        <a:tabLst/>
        <a:defRPr lang="en-US" sz="1600" kern="0" dirty="0">
          <a:solidFill>
            <a:schemeClr val="tx1"/>
          </a:solidFill>
          <a:latin typeface="Aptos" panose="020B0004020202020204" pitchFamily="34" charset="0"/>
          <a:ea typeface="+mn-ea"/>
          <a:cs typeface="+mn-cs"/>
        </a:defRPr>
      </a:lvl5pPr>
      <a:lvl6pPr marL="731520" indent="-182880" algn="l" defTabSz="685800" rtl="0" eaLnBrk="1" latinLnBrk="0" hangingPunct="1">
        <a:lnSpc>
          <a:spcPts val="2200"/>
        </a:lnSpc>
        <a:spcBef>
          <a:spcPts val="0"/>
        </a:spcBef>
        <a:spcAft>
          <a:spcPts val="300"/>
        </a:spcAft>
        <a:buFont typeface="Wingdings" pitchFamily="2" charset="2"/>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988">
          <p15:clr>
            <a:srgbClr val="A4A3A4"/>
          </p15:clr>
        </p15:guide>
        <p15:guide id="2" pos="192">
          <p15:clr>
            <a:srgbClr val="A4A3A4"/>
          </p15:clr>
        </p15:guide>
        <p15:guide id="3" pos="5568">
          <p15:clr>
            <a:srgbClr val="A4A3A4"/>
          </p15:clr>
        </p15:guide>
        <p15:guide id="4" pos="96">
          <p15:clr>
            <a:srgbClr val="A4A3A4"/>
          </p15:clr>
        </p15:guide>
        <p15:guide id="5" pos="5664">
          <p15:clr>
            <a:srgbClr val="A4A3A4"/>
          </p15:clr>
        </p15:guide>
        <p15:guide id="6" orient="horz" pos="612">
          <p15:clr>
            <a:srgbClr val="A4A3A4"/>
          </p15:clr>
        </p15:guide>
        <p15:guide id="7" orient="horz" pos="2892">
          <p15:clr>
            <a:srgbClr val="C35EA4"/>
          </p15:clr>
        </p15:guide>
        <p15:guide id="8" orient="horz" pos="3156">
          <p15:clr>
            <a:srgbClr val="A4A3A4"/>
          </p15:clr>
        </p15:guide>
        <p15:guide id="9" pos="2928">
          <p15:clr>
            <a:srgbClr val="A4A3A4"/>
          </p15:clr>
        </p15:guide>
        <p15:guide id="10" pos="2822">
          <p15:clr>
            <a:srgbClr val="A4A3A4"/>
          </p15:clr>
        </p15:guide>
        <p15:guide id="11" pos="2016">
          <p15:clr>
            <a:srgbClr val="FBAE40"/>
          </p15:clr>
        </p15:guide>
        <p15:guide id="12" pos="1920">
          <p15:clr>
            <a:srgbClr val="FBAE40"/>
          </p15:clr>
        </p15:guide>
        <p15:guide id="13" pos="3744">
          <p15:clr>
            <a:srgbClr val="FBAE40"/>
          </p15:clr>
        </p15:guide>
        <p15:guide id="14" pos="3840">
          <p15:clr>
            <a:srgbClr val="FBAE40"/>
          </p15:clr>
        </p15:guide>
        <p15:guide id="15" pos="4205">
          <p15:clr>
            <a:srgbClr val="A4A3A4"/>
          </p15:clr>
        </p15:guide>
        <p15:guide id="16" pos="4296">
          <p15:clr>
            <a:srgbClr val="A4A3A4"/>
          </p15:clr>
        </p15:guide>
        <p15:guide id="17" pos="1560">
          <p15:clr>
            <a:srgbClr val="A4A3A4"/>
          </p15:clr>
        </p15:guide>
        <p15:guide id="18" pos="1464">
          <p15:clr>
            <a:srgbClr val="A4A3A4"/>
          </p15:clr>
        </p15:guide>
        <p15:guide id="19" orient="horz" pos="1812">
          <p15:clr>
            <a:srgbClr val="F26B43"/>
          </p15:clr>
        </p15:guide>
        <p15:guide id="20" orient="horz" pos="1908">
          <p15:clr>
            <a:srgbClr val="F26B43"/>
          </p15:clr>
        </p15:guide>
        <p15:guide id="21" orient="horz" pos="1452">
          <p15:clr>
            <a:srgbClr val="A4A3A4"/>
          </p15:clr>
        </p15:guide>
        <p15:guide id="22" orient="horz" pos="1534">
          <p15:clr>
            <a:srgbClr val="A4A3A4"/>
          </p15:clr>
        </p15:guide>
        <p15:guide id="23" orient="horz" pos="2220">
          <p15:clr>
            <a:srgbClr val="A4A3A4"/>
          </p15:clr>
        </p15:guide>
        <p15:guide id="24" orient="horz" pos="2316">
          <p15:clr>
            <a:srgbClr val="A4A3A4"/>
          </p15:clr>
        </p15:guide>
        <p15:guide id="25" orient="horz" pos="228">
          <p15:clr>
            <a:srgbClr val="A4A3A4"/>
          </p15:clr>
        </p15:guide>
        <p15:guide id="26" orient="horz" pos="756">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8C35D0-E292-8BA3-F269-DF80B027E8D5}"/>
              </a:ext>
            </a:extLst>
          </p:cNvPr>
          <p:cNvPicPr>
            <a:picLocks noChangeAspect="1"/>
          </p:cNvPicPr>
          <p:nvPr userDrawn="1"/>
        </p:nvPicPr>
        <p:blipFill>
          <a:blip r:embed="rId22"/>
          <a:srcRect/>
          <a:stretch/>
        </p:blipFill>
        <p:spPr>
          <a:xfrm>
            <a:off x="0" y="4667250"/>
            <a:ext cx="9144000" cy="476250"/>
          </a:xfrm>
          <a:prstGeom prst="rect">
            <a:avLst/>
          </a:prstGeom>
        </p:spPr>
      </p:pic>
      <p:pic>
        <p:nvPicPr>
          <p:cNvPr id="5" name="Picture 4" descr="A close-up of a person's face&#10;&#10;Description automatically generated">
            <a:extLst>
              <a:ext uri="{FF2B5EF4-FFF2-40B4-BE49-F238E27FC236}">
                <a16:creationId xmlns:a16="http://schemas.microsoft.com/office/drawing/2014/main" id="{A4F7E1A9-DCF0-861A-FC43-A9A00CD81E57}"/>
              </a:ext>
            </a:extLst>
          </p:cNvPr>
          <p:cNvPicPr>
            <a:picLocks noChangeAspect="1"/>
          </p:cNvPicPr>
          <p:nvPr userDrawn="1"/>
        </p:nvPicPr>
        <p:blipFill>
          <a:blip r:embed="rId23"/>
          <a:stretch>
            <a:fillRect/>
          </a:stretch>
        </p:blipFill>
        <p:spPr>
          <a:xfrm>
            <a:off x="205790" y="4917128"/>
            <a:ext cx="777240" cy="150760"/>
          </a:xfrm>
          <a:prstGeom prst="rect">
            <a:avLst/>
          </a:prstGeom>
        </p:spPr>
      </p:pic>
      <p:sp>
        <p:nvSpPr>
          <p:cNvPr id="6" name="TextBox 5">
            <a:extLst>
              <a:ext uri="{FF2B5EF4-FFF2-40B4-BE49-F238E27FC236}">
                <a16:creationId xmlns:a16="http://schemas.microsoft.com/office/drawing/2014/main" id="{8487FD65-E073-52BE-F0F7-4C23462C2702}"/>
              </a:ext>
            </a:extLst>
          </p:cNvPr>
          <p:cNvSpPr txBox="1"/>
          <p:nvPr userDrawn="1"/>
        </p:nvSpPr>
        <p:spPr>
          <a:xfrm>
            <a:off x="3978889" y="4974336"/>
            <a:ext cx="1186222" cy="61555"/>
          </a:xfrm>
          <a:prstGeom prst="rect">
            <a:avLst/>
          </a:prstGeom>
          <a:noFill/>
        </p:spPr>
        <p:txBody>
          <a:bodyPr wrap="none" lIns="0" tIns="0" rIns="0" bIns="0" rtlCol="0">
            <a:spAutoFit/>
          </a:bodyPr>
          <a:lstStyle/>
          <a:p>
            <a:pPr algn="ctr"/>
            <a:r>
              <a:rPr lang="en-GB" sz="400" noProof="0">
                <a:solidFill>
                  <a:schemeClr val="bg1">
                    <a:lumMod val="65000"/>
                  </a:schemeClr>
                </a:solidFill>
                <a:effectLst/>
                <a:latin typeface="Aptos" panose="020B0004020202020204" pitchFamily="34" charset="0"/>
              </a:rPr>
              <a:t>© 2024 Euromonitor International. All rights reserved.</a:t>
            </a:r>
            <a:endParaRPr lang="en-GB" sz="400" noProof="0">
              <a:solidFill>
                <a:schemeClr val="bg1">
                  <a:lumMod val="65000"/>
                </a:schemeClr>
              </a:solidFill>
              <a:latin typeface="Aptos" panose="020B0004020202020204" pitchFamily="34" charset="0"/>
            </a:endParaRPr>
          </a:p>
        </p:txBody>
      </p:sp>
      <p:sp>
        <p:nvSpPr>
          <p:cNvPr id="4" name="Text Placeholder 3">
            <a:extLst>
              <a:ext uri="{FF2B5EF4-FFF2-40B4-BE49-F238E27FC236}">
                <a16:creationId xmlns:a16="http://schemas.microsoft.com/office/drawing/2014/main" id="{AB0A65D1-954B-2B46-9BEF-EE604A30E35F}"/>
              </a:ext>
            </a:extLst>
          </p:cNvPr>
          <p:cNvSpPr>
            <a:spLocks noGrp="1"/>
          </p:cNvSpPr>
          <p:nvPr>
            <p:ph type="body" idx="1"/>
          </p:nvPr>
        </p:nvSpPr>
        <p:spPr>
          <a:xfrm>
            <a:off x="304800" y="1207009"/>
            <a:ext cx="8534400" cy="3543300"/>
          </a:xfrm>
          <a:prstGeom prst="rect">
            <a:avLst/>
          </a:prstGeom>
        </p:spPr>
        <p:txBody>
          <a:bodyPr vert="horz" lIns="0" tIns="0" rIns="0" bIns="0" rtlCol="0">
            <a:no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Slide Number Placeholder 5">
            <a:extLst>
              <a:ext uri="{FF2B5EF4-FFF2-40B4-BE49-F238E27FC236}">
                <a16:creationId xmlns:a16="http://schemas.microsoft.com/office/drawing/2014/main" id="{341B11D0-FD8D-74F9-CF36-E26817AFA06C}"/>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noProof="0" smtClean="0"/>
              <a:pPr/>
              <a:t>‹#›</a:t>
            </a:fld>
            <a:endParaRPr lang="en-GB" noProof="0"/>
          </a:p>
        </p:txBody>
      </p:sp>
    </p:spTree>
    <p:extLst>
      <p:ext uri="{BB962C8B-B14F-4D97-AF65-F5344CB8AC3E}">
        <p14:creationId xmlns:p14="http://schemas.microsoft.com/office/powerpoint/2010/main" val="970104284"/>
      </p:ext>
    </p:extLst>
  </p:cSld>
  <p:clrMap bg1="lt1" tx1="dk1" bg2="lt2" tx2="dk2" accent1="accent1" accent2="accent2" accent3="accent3" accent4="accent4" accent5="accent5" accent6="accent6" hlink="hlink" folHlink="folHlink"/>
  <p:sldLayoutIdLst>
    <p:sldLayoutId id="2147484474" r:id="rId1"/>
    <p:sldLayoutId id="2147484497" r:id="rId2"/>
    <p:sldLayoutId id="2147484464" r:id="rId3"/>
    <p:sldLayoutId id="2147484465" r:id="rId4"/>
    <p:sldLayoutId id="2147484498" r:id="rId5"/>
    <p:sldLayoutId id="2147484471" r:id="rId6"/>
    <p:sldLayoutId id="2147484472" r:id="rId7"/>
    <p:sldLayoutId id="2147484473" r:id="rId8"/>
    <p:sldLayoutId id="2147484145" r:id="rId9"/>
    <p:sldLayoutId id="2147483976" r:id="rId10"/>
    <p:sldLayoutId id="2147483995" r:id="rId11"/>
    <p:sldLayoutId id="2147483988" r:id="rId12"/>
    <p:sldLayoutId id="2147483989" r:id="rId13"/>
    <p:sldLayoutId id="2147483990" r:id="rId14"/>
    <p:sldLayoutId id="2147483971" r:id="rId15"/>
    <p:sldLayoutId id="2147483981" r:id="rId16"/>
    <p:sldLayoutId id="2147483972" r:id="rId17"/>
    <p:sldLayoutId id="2147484131" r:id="rId18"/>
    <p:sldLayoutId id="2147483856" r:id="rId19"/>
    <p:sldLayoutId id="2147484111" r:id="rId20"/>
  </p:sldLayoutIdLst>
  <p:hf hdr="0" ftr="0" dt="0"/>
  <p:txStyles>
    <p:titleStyle>
      <a:lvl1pPr marL="0" marR="0" indent="0" algn="l" defTabSz="685800" rtl="0" eaLnBrk="1" fontAlgn="auto" latinLnBrk="0" hangingPunct="1">
        <a:lnSpc>
          <a:spcPts val="2400"/>
        </a:lnSpc>
        <a:spcBef>
          <a:spcPct val="0"/>
        </a:spcBef>
        <a:spcAft>
          <a:spcPts val="0"/>
        </a:spcAft>
        <a:buClrTx/>
        <a:buSzTx/>
        <a:buFontTx/>
        <a:buNone/>
        <a:tabLst/>
        <a:defRPr sz="2400" b="0" kern="1200">
          <a:solidFill>
            <a:schemeClr val="tx1"/>
          </a:solidFill>
          <a:latin typeface="+mj-lt"/>
          <a:ea typeface="+mj-ea"/>
          <a:cs typeface="+mj-cs"/>
        </a:defRPr>
      </a:lvl1pPr>
    </p:titleStyle>
    <p:bodyStyle>
      <a:lvl1pPr marL="0" indent="0" algn="l" defTabSz="685800" rtl="0" eaLnBrk="1" latinLnBrk="0" hangingPunct="1">
        <a:lnSpc>
          <a:spcPct val="100000"/>
        </a:lnSpc>
        <a:spcBef>
          <a:spcPts val="0"/>
        </a:spcBef>
        <a:spcAft>
          <a:spcPts val="400"/>
        </a:spcAft>
        <a:buFontTx/>
        <a:buNone/>
        <a:defRPr lang="en-US" sz="1600" kern="0" baseline="0" dirty="0">
          <a:solidFill>
            <a:schemeClr val="tx1"/>
          </a:solidFill>
          <a:latin typeface="Aptos" panose="020B0004020202020204" pitchFamily="34" charset="0"/>
          <a:ea typeface="+mn-ea"/>
          <a:cs typeface="+mn-cs"/>
        </a:defRPr>
      </a:lvl1pPr>
      <a:lvl2pPr marL="0" indent="0" algn="l" defTabSz="685800" rtl="0" eaLnBrk="1" latinLnBrk="0" hangingPunct="1">
        <a:lnSpc>
          <a:spcPct val="100000"/>
        </a:lnSpc>
        <a:spcBef>
          <a:spcPts val="600"/>
        </a:spcBef>
        <a:spcAft>
          <a:spcPts val="300"/>
        </a:spcAft>
        <a:buFontTx/>
        <a:buNone/>
        <a:defRPr lang="en-US" sz="1600" kern="0" dirty="0">
          <a:solidFill>
            <a:schemeClr val="accent3"/>
          </a:solidFill>
          <a:latin typeface="Aptos" panose="020B0004020202020204" pitchFamily="34" charset="0"/>
          <a:ea typeface="+mn-ea"/>
          <a:cs typeface="+mn-cs"/>
        </a:defRPr>
      </a:lvl2pPr>
      <a:lvl3pPr marL="182880" indent="-182880" algn="l" defTabSz="685800" rtl="0" eaLnBrk="1" latinLnBrk="0" hangingPunct="1">
        <a:lnSpc>
          <a:spcPct val="100000"/>
        </a:lnSpc>
        <a:spcBef>
          <a:spcPts val="0"/>
        </a:spcBef>
        <a:spcAft>
          <a:spcPts val="300"/>
        </a:spcAft>
        <a:buFont typeface="Arial" panose="020B0604020202020204" pitchFamily="34" charset="0"/>
        <a:buChar char="•"/>
        <a:defRPr lang="en-US" sz="1600" kern="0" dirty="0">
          <a:solidFill>
            <a:schemeClr val="tx1"/>
          </a:solidFill>
          <a:latin typeface="Aptos" panose="020B0004020202020204" pitchFamily="34" charset="0"/>
          <a:ea typeface="+mn-ea"/>
          <a:cs typeface="+mn-cs"/>
        </a:defRPr>
      </a:lvl3pPr>
      <a:lvl4pPr marL="365760" indent="-182880" algn="l" defTabSz="685800" rtl="0" eaLnBrk="1" latinLnBrk="0" hangingPunct="1">
        <a:lnSpc>
          <a:spcPct val="100000"/>
        </a:lnSpc>
        <a:spcBef>
          <a:spcPts val="0"/>
        </a:spcBef>
        <a:spcAft>
          <a:spcPts val="300"/>
        </a:spcAft>
        <a:buFont typeface="Arial" panose="020B0604020202020204" pitchFamily="34" charset="0"/>
        <a:buChar char="•"/>
        <a:defRPr lang="en-US" sz="1600" kern="0" dirty="0">
          <a:solidFill>
            <a:schemeClr val="tx1"/>
          </a:solidFill>
          <a:latin typeface="Aptos" panose="020B0004020202020204" pitchFamily="34" charset="0"/>
          <a:ea typeface="+mn-ea"/>
          <a:cs typeface="+mn-cs"/>
        </a:defRPr>
      </a:lvl4pPr>
      <a:lvl5pPr marL="548640" marR="0" indent="-182880" algn="l" defTabSz="685800" rtl="0" eaLnBrk="1" fontAlgn="auto" latinLnBrk="0" hangingPunct="1">
        <a:lnSpc>
          <a:spcPct val="100000"/>
        </a:lnSpc>
        <a:spcBef>
          <a:spcPts val="0"/>
        </a:spcBef>
        <a:spcAft>
          <a:spcPts val="300"/>
        </a:spcAft>
        <a:buClrTx/>
        <a:buSzTx/>
        <a:buFont typeface="Arial" panose="020B0604020202020204" pitchFamily="34" charset="0"/>
        <a:buChar char="•"/>
        <a:tabLst/>
        <a:defRPr lang="en-US" sz="1600" kern="0" dirty="0">
          <a:solidFill>
            <a:schemeClr val="tx1"/>
          </a:solidFill>
          <a:latin typeface="Aptos" panose="020B0004020202020204" pitchFamily="34" charset="0"/>
          <a:ea typeface="+mn-ea"/>
          <a:cs typeface="+mn-cs"/>
        </a:defRPr>
      </a:lvl5pPr>
      <a:lvl6pPr marL="731520" indent="-182880" algn="l" defTabSz="685800" rtl="0" eaLnBrk="1" latinLnBrk="0" hangingPunct="1">
        <a:lnSpc>
          <a:spcPts val="2200"/>
        </a:lnSpc>
        <a:spcBef>
          <a:spcPts val="0"/>
        </a:spcBef>
        <a:spcAft>
          <a:spcPts val="300"/>
        </a:spcAft>
        <a:buFont typeface="Wingdings" pitchFamily="2" charset="2"/>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988">
          <p15:clr>
            <a:srgbClr val="A4A3A4"/>
          </p15:clr>
        </p15:guide>
        <p15:guide id="2" pos="192">
          <p15:clr>
            <a:srgbClr val="A4A3A4"/>
          </p15:clr>
        </p15:guide>
        <p15:guide id="3" pos="5568">
          <p15:clr>
            <a:srgbClr val="A4A3A4"/>
          </p15:clr>
        </p15:guide>
        <p15:guide id="4" pos="96">
          <p15:clr>
            <a:srgbClr val="A4A3A4"/>
          </p15:clr>
        </p15:guide>
        <p15:guide id="5" pos="5664">
          <p15:clr>
            <a:srgbClr val="A4A3A4"/>
          </p15:clr>
        </p15:guide>
        <p15:guide id="6" orient="horz" pos="612">
          <p15:clr>
            <a:srgbClr val="A4A3A4"/>
          </p15:clr>
        </p15:guide>
        <p15:guide id="7" orient="horz" pos="2892">
          <p15:clr>
            <a:srgbClr val="C35EA4"/>
          </p15:clr>
        </p15:guide>
        <p15:guide id="8" orient="horz" pos="3156">
          <p15:clr>
            <a:srgbClr val="A4A3A4"/>
          </p15:clr>
        </p15:guide>
        <p15:guide id="9" pos="2928">
          <p15:clr>
            <a:srgbClr val="A4A3A4"/>
          </p15:clr>
        </p15:guide>
        <p15:guide id="10" pos="2822">
          <p15:clr>
            <a:srgbClr val="A4A3A4"/>
          </p15:clr>
        </p15:guide>
        <p15:guide id="11" pos="2016">
          <p15:clr>
            <a:srgbClr val="FBAE40"/>
          </p15:clr>
        </p15:guide>
        <p15:guide id="12" pos="1920">
          <p15:clr>
            <a:srgbClr val="FBAE40"/>
          </p15:clr>
        </p15:guide>
        <p15:guide id="13" pos="3744">
          <p15:clr>
            <a:srgbClr val="FBAE40"/>
          </p15:clr>
        </p15:guide>
        <p15:guide id="14" pos="3840">
          <p15:clr>
            <a:srgbClr val="FBAE40"/>
          </p15:clr>
        </p15:guide>
        <p15:guide id="15" pos="4205">
          <p15:clr>
            <a:srgbClr val="A4A3A4"/>
          </p15:clr>
        </p15:guide>
        <p15:guide id="16" pos="4296">
          <p15:clr>
            <a:srgbClr val="A4A3A4"/>
          </p15:clr>
        </p15:guide>
        <p15:guide id="17" pos="1560">
          <p15:clr>
            <a:srgbClr val="A4A3A4"/>
          </p15:clr>
        </p15:guide>
        <p15:guide id="18" pos="1464">
          <p15:clr>
            <a:srgbClr val="A4A3A4"/>
          </p15:clr>
        </p15:guide>
        <p15:guide id="19" orient="horz" pos="1812">
          <p15:clr>
            <a:srgbClr val="F26B43"/>
          </p15:clr>
        </p15:guide>
        <p15:guide id="20" orient="horz" pos="1908">
          <p15:clr>
            <a:srgbClr val="F26B43"/>
          </p15:clr>
        </p15:guide>
        <p15:guide id="21" orient="horz" pos="1452">
          <p15:clr>
            <a:srgbClr val="A4A3A4"/>
          </p15:clr>
        </p15:guide>
        <p15:guide id="22" orient="horz" pos="1534">
          <p15:clr>
            <a:srgbClr val="A4A3A4"/>
          </p15:clr>
        </p15:guide>
        <p15:guide id="23" orient="horz" pos="2220">
          <p15:clr>
            <a:srgbClr val="A4A3A4"/>
          </p15:clr>
        </p15:guide>
        <p15:guide id="24" orient="horz" pos="2316">
          <p15:clr>
            <a:srgbClr val="A4A3A4"/>
          </p15:clr>
        </p15:guide>
        <p15:guide id="25" orient="horz" pos="228">
          <p15:clr>
            <a:srgbClr val="A4A3A4"/>
          </p15:clr>
        </p15:guide>
        <p15:guide id="26" orient="horz" pos="756">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A1C7C1-8A5A-D93C-E381-661D87C27224}"/>
              </a:ext>
            </a:extLst>
          </p:cNvPr>
          <p:cNvPicPr>
            <a:picLocks noChangeAspect="1"/>
          </p:cNvPicPr>
          <p:nvPr userDrawn="1"/>
        </p:nvPicPr>
        <p:blipFill>
          <a:blip r:embed="rId34"/>
          <a:srcRect/>
          <a:stretch/>
        </p:blipFill>
        <p:spPr>
          <a:xfrm>
            <a:off x="0" y="4667250"/>
            <a:ext cx="9144000" cy="476250"/>
          </a:xfrm>
          <a:prstGeom prst="rect">
            <a:avLst/>
          </a:prstGeom>
        </p:spPr>
      </p:pic>
      <p:pic>
        <p:nvPicPr>
          <p:cNvPr id="10" name="Picture 9" descr="A close-up of a person's face&#10;&#10;Description automatically generated">
            <a:extLst>
              <a:ext uri="{FF2B5EF4-FFF2-40B4-BE49-F238E27FC236}">
                <a16:creationId xmlns:a16="http://schemas.microsoft.com/office/drawing/2014/main" id="{397E2C82-FA68-3670-BE12-4C3A7BE24D6B}"/>
              </a:ext>
            </a:extLst>
          </p:cNvPr>
          <p:cNvPicPr>
            <a:picLocks noChangeAspect="1"/>
          </p:cNvPicPr>
          <p:nvPr userDrawn="1"/>
        </p:nvPicPr>
        <p:blipFill>
          <a:blip r:embed="rId35"/>
          <a:stretch>
            <a:fillRect/>
          </a:stretch>
        </p:blipFill>
        <p:spPr>
          <a:xfrm>
            <a:off x="205790" y="4917128"/>
            <a:ext cx="777240" cy="150760"/>
          </a:xfrm>
          <a:prstGeom prst="rect">
            <a:avLst/>
          </a:prstGeom>
        </p:spPr>
      </p:pic>
      <p:sp>
        <p:nvSpPr>
          <p:cNvPr id="11" name="TextBox 10">
            <a:extLst>
              <a:ext uri="{FF2B5EF4-FFF2-40B4-BE49-F238E27FC236}">
                <a16:creationId xmlns:a16="http://schemas.microsoft.com/office/drawing/2014/main" id="{1D6EBC47-1B40-8B3E-52D3-147693D98AB0}"/>
              </a:ext>
            </a:extLst>
          </p:cNvPr>
          <p:cNvSpPr txBox="1"/>
          <p:nvPr userDrawn="1"/>
        </p:nvSpPr>
        <p:spPr>
          <a:xfrm>
            <a:off x="3978889" y="4955677"/>
            <a:ext cx="1186222" cy="61555"/>
          </a:xfrm>
          <a:prstGeom prst="rect">
            <a:avLst/>
          </a:prstGeom>
          <a:noFill/>
        </p:spPr>
        <p:txBody>
          <a:bodyPr wrap="none" lIns="0" tIns="0" rIns="0" bIns="0" rtlCol="0">
            <a:spAutoFit/>
          </a:bodyPr>
          <a:lstStyle/>
          <a:p>
            <a:pPr algn="ctr"/>
            <a:r>
              <a:rPr lang="en-GB" sz="400" noProof="0">
                <a:solidFill>
                  <a:schemeClr val="bg1">
                    <a:lumMod val="65000"/>
                  </a:schemeClr>
                </a:solidFill>
                <a:effectLst/>
                <a:latin typeface="Aptos" panose="020B0004020202020204" pitchFamily="34" charset="0"/>
              </a:rPr>
              <a:t>© 2024 Euromonitor International. All rights reserved.</a:t>
            </a:r>
            <a:endParaRPr lang="en-GB" sz="400" noProof="0">
              <a:solidFill>
                <a:schemeClr val="bg1">
                  <a:lumMod val="65000"/>
                </a:schemeClr>
              </a:solidFill>
              <a:latin typeface="Aptos" panose="020B0004020202020204" pitchFamily="34" charset="0"/>
            </a:endParaRPr>
          </a:p>
        </p:txBody>
      </p:sp>
      <p:sp>
        <p:nvSpPr>
          <p:cNvPr id="2" name="Title Placeholder 1"/>
          <p:cNvSpPr>
            <a:spLocks noGrp="1"/>
          </p:cNvSpPr>
          <p:nvPr>
            <p:ph type="title"/>
          </p:nvPr>
        </p:nvSpPr>
        <p:spPr>
          <a:xfrm>
            <a:off x="310896" y="361950"/>
            <a:ext cx="6356603" cy="616458"/>
          </a:xfrm>
          <a:prstGeom prst="rect">
            <a:avLst/>
          </a:prstGeom>
        </p:spPr>
        <p:txBody>
          <a:bodyPr vert="horz" lIns="0" tIns="0" rIns="0" bIns="0" rtlCol="0" anchor="ctr">
            <a:noAutofit/>
          </a:bodyPr>
          <a:lstStyle/>
          <a:p>
            <a:r>
              <a:rPr lang="en-GB" noProof="0"/>
              <a:t>Click to edit Master title style</a:t>
            </a:r>
          </a:p>
        </p:txBody>
      </p:sp>
      <p:sp>
        <p:nvSpPr>
          <p:cNvPr id="4" name="Text Placeholder 3">
            <a:extLst>
              <a:ext uri="{FF2B5EF4-FFF2-40B4-BE49-F238E27FC236}">
                <a16:creationId xmlns:a16="http://schemas.microsoft.com/office/drawing/2014/main" id="{AB0A65D1-954B-2B46-9BEF-EE604A30E35F}"/>
              </a:ext>
            </a:extLst>
          </p:cNvPr>
          <p:cNvSpPr>
            <a:spLocks noGrp="1"/>
          </p:cNvSpPr>
          <p:nvPr>
            <p:ph type="body" idx="1"/>
          </p:nvPr>
        </p:nvSpPr>
        <p:spPr>
          <a:xfrm>
            <a:off x="304800" y="1200150"/>
            <a:ext cx="8534400" cy="3543300"/>
          </a:xfrm>
          <a:prstGeom prst="rect">
            <a:avLst/>
          </a:prstGeom>
        </p:spPr>
        <p:txBody>
          <a:bodyPr vert="horz" lIns="0" tIns="0" rIns="0" bIns="0" rtlCol="0">
            <a:no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Slide Number Placeholder 5">
            <a:extLst>
              <a:ext uri="{FF2B5EF4-FFF2-40B4-BE49-F238E27FC236}">
                <a16:creationId xmlns:a16="http://schemas.microsoft.com/office/drawing/2014/main" id="{83354555-5B6D-190C-C6BB-71F4D1222C8D}"/>
              </a:ext>
            </a:extLst>
          </p:cNvPr>
          <p:cNvSpPr>
            <a:spLocks noGrp="1"/>
          </p:cNvSpPr>
          <p:nvPr>
            <p:ph type="sldNum" sz="quarter" idx="4"/>
          </p:nvPr>
        </p:nvSpPr>
        <p:spPr>
          <a:xfrm>
            <a:off x="8382784" y="4892040"/>
            <a:ext cx="456416" cy="182880"/>
          </a:xfrm>
          <a:prstGeom prst="rect">
            <a:avLst/>
          </a:prstGeom>
        </p:spPr>
        <p:txBody>
          <a:bodyPr vert="horz" lIns="0" tIns="0" rIns="0" bIns="0" rtlCol="0" anchor="ctr">
            <a:noAutofit/>
          </a:bodyPr>
          <a:lstStyle>
            <a:lvl1pPr algn="ctr">
              <a:defRPr sz="900" baseline="-25000">
                <a:solidFill>
                  <a:schemeClr val="bg1">
                    <a:lumMod val="65000"/>
                  </a:schemeClr>
                </a:solidFill>
                <a:latin typeface="Aptos" panose="020B0004020202020204" pitchFamily="34" charset="0"/>
              </a:defRPr>
            </a:lvl1pPr>
          </a:lstStyle>
          <a:p>
            <a:fld id="{A7B9C364-902F-A048-87C3-DD7A523A6C86}" type="slidenum">
              <a:rPr lang="en-GB" noProof="0" smtClean="0"/>
              <a:pPr/>
              <a:t>‹#›</a:t>
            </a:fld>
            <a:endParaRPr lang="en-GB" noProof="0"/>
          </a:p>
        </p:txBody>
      </p:sp>
    </p:spTree>
    <p:extLst>
      <p:ext uri="{BB962C8B-B14F-4D97-AF65-F5344CB8AC3E}">
        <p14:creationId xmlns:p14="http://schemas.microsoft.com/office/powerpoint/2010/main" val="1565794392"/>
      </p:ext>
    </p:extLst>
  </p:cSld>
  <p:clrMap bg1="lt1" tx1="dk1" bg2="lt2" tx2="dk2" accent1="accent1" accent2="accent2" accent3="accent3" accent4="accent4" accent5="accent5" accent6="accent6" hlink="hlink" folHlink="folHlink"/>
  <p:sldLayoutIdLst>
    <p:sldLayoutId id="2147484443" r:id="rId1"/>
    <p:sldLayoutId id="2147484505" r:id="rId2"/>
    <p:sldLayoutId id="2147484506" r:id="rId3"/>
    <p:sldLayoutId id="2147484507" r:id="rId4"/>
    <p:sldLayoutId id="2147484508" r:id="rId5"/>
    <p:sldLayoutId id="2147484509" r:id="rId6"/>
    <p:sldLayoutId id="2147484511" r:id="rId7"/>
    <p:sldLayoutId id="2147484510" r:id="rId8"/>
    <p:sldLayoutId id="2147484512" r:id="rId9"/>
    <p:sldLayoutId id="2147484519" r:id="rId10"/>
    <p:sldLayoutId id="2147484525" r:id="rId11"/>
    <p:sldLayoutId id="2147484520" r:id="rId12"/>
    <p:sldLayoutId id="2147484518" r:id="rId13"/>
    <p:sldLayoutId id="2147484524" r:id="rId14"/>
    <p:sldLayoutId id="2147484124" r:id="rId15"/>
    <p:sldLayoutId id="2147484127" r:id="rId16"/>
    <p:sldLayoutId id="2147484523" r:id="rId17"/>
    <p:sldLayoutId id="2147484513" r:id="rId18"/>
    <p:sldLayoutId id="2147484515" r:id="rId19"/>
    <p:sldLayoutId id="2147484516" r:id="rId20"/>
    <p:sldLayoutId id="2147484514" r:id="rId21"/>
    <p:sldLayoutId id="2147484123" r:id="rId22"/>
    <p:sldLayoutId id="2147484122" r:id="rId23"/>
    <p:sldLayoutId id="2147484120" r:id="rId24"/>
    <p:sldLayoutId id="2147484517" r:id="rId25"/>
    <p:sldLayoutId id="2147484121" r:id="rId26"/>
    <p:sldLayoutId id="2147484128" r:id="rId27"/>
    <p:sldLayoutId id="2147484521" r:id="rId28"/>
    <p:sldLayoutId id="2147484528" r:id="rId29"/>
    <p:sldLayoutId id="2147484532" r:id="rId30"/>
    <p:sldLayoutId id="2147484550" r:id="rId31"/>
    <p:sldLayoutId id="2147484551" r:id="rId32"/>
  </p:sldLayoutIdLst>
  <p:hf hdr="0" ftr="0" dt="0"/>
  <p:txStyles>
    <p:titleStyle>
      <a:lvl1pPr marL="0" marR="0" indent="0" algn="l" defTabSz="685800" rtl="0" eaLnBrk="1" fontAlgn="auto" latinLnBrk="0" hangingPunct="1">
        <a:lnSpc>
          <a:spcPts val="2400"/>
        </a:lnSpc>
        <a:spcBef>
          <a:spcPct val="0"/>
        </a:spcBef>
        <a:spcAft>
          <a:spcPts val="0"/>
        </a:spcAft>
        <a:buClrTx/>
        <a:buSzTx/>
        <a:buFontTx/>
        <a:buNone/>
        <a:tabLst/>
        <a:defRPr sz="2400" b="0" kern="1200">
          <a:solidFill>
            <a:schemeClr val="tx1"/>
          </a:solidFill>
          <a:latin typeface="Aptos" panose="020B0004020202020204" pitchFamily="34" charset="0"/>
          <a:ea typeface="+mj-ea"/>
          <a:cs typeface="+mj-cs"/>
        </a:defRPr>
      </a:lvl1pPr>
    </p:titleStyle>
    <p:bodyStyle>
      <a:lvl1pPr marL="0" indent="0" algn="l" defTabSz="685800" rtl="0" eaLnBrk="1" latinLnBrk="0" hangingPunct="1">
        <a:lnSpc>
          <a:spcPct val="100000"/>
        </a:lnSpc>
        <a:spcBef>
          <a:spcPts val="0"/>
        </a:spcBef>
        <a:spcAft>
          <a:spcPts val="400"/>
        </a:spcAft>
        <a:buFontTx/>
        <a:buNone/>
        <a:defRPr lang="en-US" sz="1600" kern="0" baseline="0" dirty="0">
          <a:solidFill>
            <a:schemeClr val="tx1"/>
          </a:solidFill>
          <a:latin typeface="Aptos" panose="020B0004020202020204" pitchFamily="34" charset="0"/>
          <a:ea typeface="+mn-ea"/>
          <a:cs typeface="+mn-cs"/>
        </a:defRPr>
      </a:lvl1pPr>
      <a:lvl2pPr marL="0" indent="0" algn="l" defTabSz="685800" rtl="0" eaLnBrk="1" latinLnBrk="0" hangingPunct="1">
        <a:lnSpc>
          <a:spcPct val="100000"/>
        </a:lnSpc>
        <a:spcBef>
          <a:spcPts val="600"/>
        </a:spcBef>
        <a:spcAft>
          <a:spcPts val="300"/>
        </a:spcAft>
        <a:buFontTx/>
        <a:buNone/>
        <a:defRPr lang="en-US" sz="1600" kern="0" dirty="0">
          <a:solidFill>
            <a:schemeClr val="accent3"/>
          </a:solidFill>
          <a:latin typeface="Aptos" panose="020B0004020202020204" pitchFamily="34" charset="0"/>
          <a:ea typeface="+mn-ea"/>
          <a:cs typeface="+mn-cs"/>
        </a:defRPr>
      </a:lvl2pPr>
      <a:lvl3pPr marL="182880" indent="-182880" algn="l" defTabSz="685800" rtl="0" eaLnBrk="1" latinLnBrk="0" hangingPunct="1">
        <a:lnSpc>
          <a:spcPct val="100000"/>
        </a:lnSpc>
        <a:spcBef>
          <a:spcPts val="0"/>
        </a:spcBef>
        <a:spcAft>
          <a:spcPts val="300"/>
        </a:spcAft>
        <a:buFont typeface="Arial" panose="020B0604020202020204" pitchFamily="34" charset="0"/>
        <a:buChar char="•"/>
        <a:defRPr lang="en-US" sz="1600" kern="0" dirty="0">
          <a:solidFill>
            <a:schemeClr val="tx1"/>
          </a:solidFill>
          <a:latin typeface="Aptos" panose="020B0004020202020204" pitchFamily="34" charset="0"/>
          <a:ea typeface="+mn-ea"/>
          <a:cs typeface="+mn-cs"/>
        </a:defRPr>
      </a:lvl3pPr>
      <a:lvl4pPr marL="365760" indent="-182880" algn="l" defTabSz="685800" rtl="0" eaLnBrk="1" latinLnBrk="0" hangingPunct="1">
        <a:lnSpc>
          <a:spcPct val="100000"/>
        </a:lnSpc>
        <a:spcBef>
          <a:spcPts val="0"/>
        </a:spcBef>
        <a:spcAft>
          <a:spcPts val="300"/>
        </a:spcAft>
        <a:buFont typeface="Arial" panose="020B0604020202020204" pitchFamily="34" charset="0"/>
        <a:buChar char="•"/>
        <a:defRPr lang="en-US" sz="1600" kern="0" dirty="0">
          <a:solidFill>
            <a:schemeClr val="tx1"/>
          </a:solidFill>
          <a:latin typeface="Aptos" panose="020B0004020202020204" pitchFamily="34" charset="0"/>
          <a:ea typeface="+mn-ea"/>
          <a:cs typeface="+mn-cs"/>
        </a:defRPr>
      </a:lvl4pPr>
      <a:lvl5pPr marL="548640" marR="0" indent="-182880" algn="l" defTabSz="685800" rtl="0" eaLnBrk="1" fontAlgn="auto" latinLnBrk="0" hangingPunct="1">
        <a:lnSpc>
          <a:spcPct val="100000"/>
        </a:lnSpc>
        <a:spcBef>
          <a:spcPts val="0"/>
        </a:spcBef>
        <a:spcAft>
          <a:spcPts val="300"/>
        </a:spcAft>
        <a:buClrTx/>
        <a:buSzTx/>
        <a:buFont typeface="Arial" panose="020B0604020202020204" pitchFamily="34" charset="0"/>
        <a:buChar char="•"/>
        <a:tabLst/>
        <a:defRPr lang="en-US" sz="1600" kern="0" dirty="0">
          <a:solidFill>
            <a:schemeClr val="tx1"/>
          </a:solidFill>
          <a:latin typeface="Aptos" panose="020B0004020202020204" pitchFamily="34" charset="0"/>
          <a:ea typeface="+mn-ea"/>
          <a:cs typeface="+mn-cs"/>
        </a:defRPr>
      </a:lvl5pPr>
      <a:lvl6pPr marL="731520" indent="-182880" algn="l" defTabSz="685800" rtl="0" eaLnBrk="1" latinLnBrk="0" hangingPunct="1">
        <a:lnSpc>
          <a:spcPts val="2200"/>
        </a:lnSpc>
        <a:spcBef>
          <a:spcPts val="0"/>
        </a:spcBef>
        <a:spcAft>
          <a:spcPts val="300"/>
        </a:spcAft>
        <a:buFont typeface="Wingdings" pitchFamily="2" charset="2"/>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988">
          <p15:clr>
            <a:srgbClr val="A4A3A4"/>
          </p15:clr>
        </p15:guide>
        <p15:guide id="2" pos="192">
          <p15:clr>
            <a:srgbClr val="A4A3A4"/>
          </p15:clr>
        </p15:guide>
        <p15:guide id="3" pos="5568">
          <p15:clr>
            <a:srgbClr val="A4A3A4"/>
          </p15:clr>
        </p15:guide>
        <p15:guide id="4" pos="96">
          <p15:clr>
            <a:srgbClr val="A4A3A4"/>
          </p15:clr>
        </p15:guide>
        <p15:guide id="5" pos="5664">
          <p15:clr>
            <a:srgbClr val="A4A3A4"/>
          </p15:clr>
        </p15:guide>
        <p15:guide id="6" orient="horz" pos="612">
          <p15:clr>
            <a:srgbClr val="A4A3A4"/>
          </p15:clr>
        </p15:guide>
        <p15:guide id="7" orient="horz" pos="2892">
          <p15:clr>
            <a:srgbClr val="C35EA4"/>
          </p15:clr>
        </p15:guide>
        <p15:guide id="8" orient="horz" pos="3156">
          <p15:clr>
            <a:srgbClr val="A4A3A4"/>
          </p15:clr>
        </p15:guide>
        <p15:guide id="9" pos="2928">
          <p15:clr>
            <a:srgbClr val="A4A3A4"/>
          </p15:clr>
        </p15:guide>
        <p15:guide id="10" pos="2822">
          <p15:clr>
            <a:srgbClr val="A4A3A4"/>
          </p15:clr>
        </p15:guide>
        <p15:guide id="11" pos="2016">
          <p15:clr>
            <a:srgbClr val="FBAE40"/>
          </p15:clr>
        </p15:guide>
        <p15:guide id="12" pos="1920">
          <p15:clr>
            <a:srgbClr val="FBAE40"/>
          </p15:clr>
        </p15:guide>
        <p15:guide id="13" pos="3744">
          <p15:clr>
            <a:srgbClr val="FBAE40"/>
          </p15:clr>
        </p15:guide>
        <p15:guide id="14" pos="3840">
          <p15:clr>
            <a:srgbClr val="FBAE40"/>
          </p15:clr>
        </p15:guide>
        <p15:guide id="15" pos="4205">
          <p15:clr>
            <a:srgbClr val="A4A3A4"/>
          </p15:clr>
        </p15:guide>
        <p15:guide id="16" pos="4296">
          <p15:clr>
            <a:srgbClr val="A4A3A4"/>
          </p15:clr>
        </p15:guide>
        <p15:guide id="17" pos="1560">
          <p15:clr>
            <a:srgbClr val="A4A3A4"/>
          </p15:clr>
        </p15:guide>
        <p15:guide id="18" pos="1464">
          <p15:clr>
            <a:srgbClr val="A4A3A4"/>
          </p15:clr>
        </p15:guide>
        <p15:guide id="19" orient="horz" pos="1812">
          <p15:clr>
            <a:srgbClr val="F26B43"/>
          </p15:clr>
        </p15:guide>
        <p15:guide id="20" orient="horz" pos="1908">
          <p15:clr>
            <a:srgbClr val="F26B43"/>
          </p15:clr>
        </p15:guide>
        <p15:guide id="21" orient="horz" pos="1452">
          <p15:clr>
            <a:srgbClr val="A4A3A4"/>
          </p15:clr>
        </p15:guide>
        <p15:guide id="22" orient="horz" pos="1534">
          <p15:clr>
            <a:srgbClr val="A4A3A4"/>
          </p15:clr>
        </p15:guide>
        <p15:guide id="23" orient="horz" pos="2220">
          <p15:clr>
            <a:srgbClr val="A4A3A4"/>
          </p15:clr>
        </p15:guide>
        <p15:guide id="24" orient="horz" pos="2316">
          <p15:clr>
            <a:srgbClr val="A4A3A4"/>
          </p15:clr>
        </p15:guide>
        <p15:guide id="25" orient="horz" pos="228">
          <p15:clr>
            <a:srgbClr val="A4A3A4"/>
          </p15:clr>
        </p15:guide>
        <p15:guide id="26" orient="horz" pos="756">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ext Placeholder 2">
            <a:extLst>
              <a:ext uri="{FF2B5EF4-FFF2-40B4-BE49-F238E27FC236}">
                <a16:creationId xmlns:a16="http://schemas.microsoft.com/office/drawing/2014/main" id="{5D2F40CE-2090-AC34-5611-1F5DBB3BBCD8}"/>
              </a:ext>
            </a:extLst>
          </p:cNvPr>
          <p:cNvSpPr>
            <a:spLocks noGrp="1" noChangeArrowheads="1"/>
          </p:cNvSpPr>
          <p:nvPr>
            <p:ph type="body" idx="1"/>
          </p:nvPr>
        </p:nvSpPr>
        <p:spPr bwMode="auto">
          <a:xfrm>
            <a:off x="244475" y="865188"/>
            <a:ext cx="8651875"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10" name="Footer 20">
            <a:hlinkClick r:id="rId17"/>
            <a:extLst>
              <a:ext uri="{FF2B5EF4-FFF2-40B4-BE49-F238E27FC236}">
                <a16:creationId xmlns:a16="http://schemas.microsoft.com/office/drawing/2014/main" id="{D4B7D604-9340-3532-58FE-69E8EA237CA5}"/>
              </a:ext>
            </a:extLst>
          </p:cNvPr>
          <p:cNvSpPr txBox="1">
            <a:spLocks noChangeArrowheads="1"/>
          </p:cNvSpPr>
          <p:nvPr userDrawn="1"/>
        </p:nvSpPr>
        <p:spPr bwMode="auto">
          <a:xfrm>
            <a:off x="146050" y="4953000"/>
            <a:ext cx="1079500" cy="111125"/>
          </a:xfrm>
          <a:prstGeom prst="rect">
            <a:avLst/>
          </a:prstGeom>
        </p:spPr>
        <p:txBody>
          <a:bodyPr lIns="0" tIns="0" rIns="0" bIns="0" anchor="ctr"/>
          <a:lstStyle>
            <a:defPPr>
              <a:defRPr lang="en-US"/>
            </a:defPPr>
            <a:lvl1pPr>
              <a:defRPr sz="601">
                <a:solidFill>
                  <a:schemeClr val="tx2"/>
                </a:solidFill>
              </a:defRPr>
            </a:lvl1pPr>
          </a:lstStyle>
          <a:p>
            <a:pPr defTabSz="685653" eaLnBrk="1" fontAlgn="auto" hangingPunct="1">
              <a:spcBef>
                <a:spcPts val="0"/>
              </a:spcBef>
              <a:spcAft>
                <a:spcPts val="0"/>
              </a:spcAft>
              <a:defRPr/>
            </a:pPr>
            <a:r>
              <a:rPr lang="en-US" sz="700" dirty="0">
                <a:solidFill>
                  <a:schemeClr val="bg2"/>
                </a:solidFill>
                <a:cs typeface="Calibri" panose="020F0502020204030204" pitchFamily="34" charset="0"/>
              </a:rPr>
              <a:t>© Euromonitor International</a:t>
            </a:r>
          </a:p>
        </p:txBody>
      </p:sp>
      <p:pic>
        <p:nvPicPr>
          <p:cNvPr id="3076" name="Passport Logo" descr="\\eurochicagofs1\research\Client Development\04 Product Design\01 Development\Branding (Corporate Design &amp; Graphics)\Branding v2\Templates\PowerPoint\development\images\pHorPmsC3.emf">
            <a:extLst>
              <a:ext uri="{FF2B5EF4-FFF2-40B4-BE49-F238E27FC236}">
                <a16:creationId xmlns:a16="http://schemas.microsoft.com/office/drawing/2014/main" id="{B1A5FEFC-CA0D-E99C-3F88-455F698B1644}"/>
              </a:ext>
            </a:extLst>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8426450" y="4953000"/>
            <a:ext cx="573088" cy="11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port Template Colour Bar">
            <a:extLst>
              <a:ext uri="{FF2B5EF4-FFF2-40B4-BE49-F238E27FC236}">
                <a16:creationId xmlns:a16="http://schemas.microsoft.com/office/drawing/2014/main" id="{1384B638-A060-2763-D3F3-466442C86061}"/>
              </a:ext>
            </a:extLst>
          </p:cNvPr>
          <p:cNvSpPr/>
          <p:nvPr userDrawn="1"/>
        </p:nvSpPr>
        <p:spPr>
          <a:xfrm>
            <a:off x="0" y="0"/>
            <a:ext cx="9144000" cy="227013"/>
          </a:xfrm>
          <a:prstGeom prst="rect">
            <a:avLst/>
          </a:prstGeom>
          <a:gradFill>
            <a:gsLst>
              <a:gs pos="0">
                <a:schemeClr val="accent2"/>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85653" eaLnBrk="1" fontAlgn="auto" hangingPunct="1">
              <a:spcBef>
                <a:spcPts val="0"/>
              </a:spcBef>
              <a:spcAft>
                <a:spcPts val="0"/>
              </a:spcAft>
              <a:defRPr/>
            </a:pPr>
            <a:endParaRPr lang="en-US" sz="1353"/>
          </a:p>
        </p:txBody>
      </p:sp>
      <p:sp>
        <p:nvSpPr>
          <p:cNvPr id="13" name="Text Box 8">
            <a:extLst>
              <a:ext uri="{FF2B5EF4-FFF2-40B4-BE49-F238E27FC236}">
                <a16:creationId xmlns:a16="http://schemas.microsoft.com/office/drawing/2014/main" id="{679E93FB-BDFE-42EB-74AF-E7126CBF70C2}"/>
              </a:ext>
            </a:extLst>
          </p:cNvPr>
          <p:cNvSpPr txBox="1">
            <a:spLocks noChangeArrowheads="1"/>
          </p:cNvSpPr>
          <p:nvPr userDrawn="1"/>
        </p:nvSpPr>
        <p:spPr bwMode="auto">
          <a:xfrm>
            <a:off x="8839200" y="39688"/>
            <a:ext cx="160338" cy="147637"/>
          </a:xfrm>
          <a:prstGeom prst="rect">
            <a:avLst/>
          </a:prstGeom>
          <a:noFill/>
          <a:ln w="9525" algn="ctr">
            <a:noFill/>
            <a:miter lim="800000"/>
            <a:headEnd/>
            <a:tailEnd/>
          </a:ln>
          <a:effectLst/>
        </p:spPr>
        <p:txBody>
          <a:bodyPr lIns="0" tIns="0" rIns="0" bIns="0"/>
          <a:lstStyle/>
          <a:p>
            <a:pPr algn="r" defTabSz="685653" eaLnBrk="1" fontAlgn="auto" hangingPunct="1">
              <a:spcBef>
                <a:spcPts val="0"/>
              </a:spcBef>
              <a:spcAft>
                <a:spcPts val="0"/>
              </a:spcAft>
              <a:defRPr/>
            </a:pPr>
            <a:r>
              <a:rPr lang="en-US" sz="900" cap="all">
                <a:solidFill>
                  <a:schemeClr val="bg1"/>
                </a:solidFill>
                <a:cs typeface="Calibri" panose="020F0502020204030204" pitchFamily="34" charset="0"/>
              </a:rPr>
              <a:t> </a:t>
            </a:r>
            <a:fld id="{4F22C565-7A79-4BB2-9904-3E3606338820}" type="slidenum">
              <a:rPr lang="en-US" sz="900" cap="all">
                <a:solidFill>
                  <a:schemeClr val="bg1"/>
                </a:solidFill>
                <a:cs typeface="Calibri" panose="020F0502020204030204" pitchFamily="34" charset="0"/>
              </a:rPr>
              <a:pPr algn="r" defTabSz="685653" eaLnBrk="1" fontAlgn="auto" hangingPunct="1">
                <a:spcBef>
                  <a:spcPts val="0"/>
                </a:spcBef>
                <a:spcAft>
                  <a:spcPts val="0"/>
                </a:spcAft>
                <a:defRPr/>
              </a:pPr>
              <a:t>‹#›</a:t>
            </a:fld>
            <a:endParaRPr lang="en-US" sz="900" cap="all">
              <a:solidFill>
                <a:schemeClr val="bg1"/>
              </a:solidFill>
              <a:cs typeface="Calibri" panose="020F0502020204030204" pitchFamily="34" charset="0"/>
            </a:endParaRPr>
          </a:p>
        </p:txBody>
      </p:sp>
      <p:sp>
        <p:nvSpPr>
          <p:cNvPr id="14" name="Rectangle Black">
            <a:extLst>
              <a:ext uri="{FF2B5EF4-FFF2-40B4-BE49-F238E27FC236}">
                <a16:creationId xmlns:a16="http://schemas.microsoft.com/office/drawing/2014/main" id="{A4442FDB-745D-F48C-75DB-6E5DB1EB130D}"/>
              </a:ext>
            </a:extLst>
          </p:cNvPr>
          <p:cNvSpPr/>
          <p:nvPr userDrawn="1"/>
        </p:nvSpPr>
        <p:spPr>
          <a:xfrm>
            <a:off x="242888" y="720725"/>
            <a:ext cx="731837" cy="444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653" eaLnBrk="1" fontAlgn="auto" hangingPunct="1">
              <a:spcBef>
                <a:spcPts val="0"/>
              </a:spcBef>
              <a:spcAft>
                <a:spcPts val="0"/>
              </a:spcAft>
              <a:defRPr/>
            </a:pPr>
            <a:endParaRPr lang="en-US" sz="1800"/>
          </a:p>
        </p:txBody>
      </p:sp>
    </p:spTree>
    <p:extLst>
      <p:ext uri="{BB962C8B-B14F-4D97-AF65-F5344CB8AC3E}">
        <p14:creationId xmlns:p14="http://schemas.microsoft.com/office/powerpoint/2010/main" val="2419417888"/>
      </p:ext>
    </p:extLst>
  </p:cSld>
  <p:clrMap bg1="lt1" tx1="dk1" bg2="lt2" tx2="dk2" accent1="accent1" accent2="accent2" accent3="accent3" accent4="accent4" accent5="accent5" accent6="accent6" hlink="hlink" folHlink="folHlink"/>
  <p:sldLayoutIdLst>
    <p:sldLayoutId id="2147484535" r:id="rId1"/>
    <p:sldLayoutId id="2147484536" r:id="rId2"/>
    <p:sldLayoutId id="2147484537" r:id="rId3"/>
    <p:sldLayoutId id="2147484538" r:id="rId4"/>
    <p:sldLayoutId id="2147484539" r:id="rId5"/>
    <p:sldLayoutId id="2147484540" r:id="rId6"/>
    <p:sldLayoutId id="2147484541" r:id="rId7"/>
    <p:sldLayoutId id="2147484542" r:id="rId8"/>
    <p:sldLayoutId id="2147484543" r:id="rId9"/>
    <p:sldLayoutId id="2147484544" r:id="rId10"/>
    <p:sldLayoutId id="2147484545" r:id="rId11"/>
    <p:sldLayoutId id="2147484546" r:id="rId12"/>
    <p:sldLayoutId id="2147484547" r:id="rId13"/>
    <p:sldLayoutId id="2147484548" r:id="rId14"/>
    <p:sldLayoutId id="2147484549" r:id="rId15"/>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algn="l" rtl="0" fontAlgn="base">
        <a:spcBef>
          <a:spcPct val="0"/>
        </a:spcBef>
        <a:spcAft>
          <a:spcPts val="600"/>
        </a:spcAft>
        <a:defRPr sz="1200" kern="1200">
          <a:solidFill>
            <a:schemeClr val="tx1"/>
          </a:solidFill>
          <a:latin typeface="+mn-lt"/>
          <a:ea typeface="+mn-ea"/>
          <a:cs typeface="+mn-cs"/>
        </a:defRPr>
      </a:lvl1pPr>
      <a:lvl2pPr marL="279400" indent="-171450" algn="l" rtl="0" fontAlgn="base">
        <a:spcBef>
          <a:spcPct val="0"/>
        </a:spcBef>
        <a:spcAft>
          <a:spcPts val="600"/>
        </a:spcAft>
        <a:buFont typeface="Wingdings" panose="05000000000000000000" pitchFamily="2" charset="2"/>
        <a:buChar char="§"/>
        <a:defRPr lang="en-US" sz="1200" kern="1200" dirty="0">
          <a:solidFill>
            <a:schemeClr val="tx1"/>
          </a:solidFill>
          <a:latin typeface="Calibri" panose="020F0502020204030204" pitchFamily="34" charset="0"/>
          <a:ea typeface="+mn-ea"/>
          <a:cs typeface="Calibri" panose="020F0502020204030204" pitchFamily="34" charset="0"/>
        </a:defRPr>
      </a:lvl2pPr>
      <a:lvl3pPr marL="404813" indent="-171450" algn="l" rtl="0" fontAlgn="base">
        <a:spcBef>
          <a:spcPct val="0"/>
        </a:spcBef>
        <a:spcAft>
          <a:spcPts val="600"/>
        </a:spcAft>
        <a:buFont typeface="Wingdings" panose="05000000000000000000" pitchFamily="2" charset="2"/>
        <a:buChar char="§"/>
        <a:defRPr lang="en-US" sz="1200" kern="1200" dirty="0">
          <a:solidFill>
            <a:schemeClr val="tx1"/>
          </a:solidFill>
          <a:latin typeface="Calibri" panose="020F0502020204030204" pitchFamily="34" charset="0"/>
          <a:ea typeface="+mn-ea"/>
          <a:cs typeface="Calibri" panose="020F0502020204030204" pitchFamily="34" charset="0"/>
        </a:defRPr>
      </a:lvl3pPr>
      <a:lvl4pPr marL="1600200" indent="-228600" algn="l" rtl="0" fontAlgn="base">
        <a:spcBef>
          <a:spcPct val="0"/>
        </a:spcBef>
        <a:spcAft>
          <a:spcPts val="600"/>
        </a:spcAft>
        <a:buFont typeface="Arial" panose="020B0604020202020204" pitchFamily="34" charset="0"/>
        <a:buChar char="•"/>
        <a:defRPr sz="1200" kern="1200">
          <a:solidFill>
            <a:schemeClr val="tx1"/>
          </a:solidFill>
          <a:latin typeface="+mn-lt"/>
          <a:ea typeface="+mn-ea"/>
          <a:cs typeface="Calibri" panose="020F0502020204030204" pitchFamily="34" charset="0"/>
        </a:defRPr>
      </a:lvl4pPr>
      <a:lvl5pPr marL="2057400" indent="-228600" algn="l" rtl="0" fontAlgn="base">
        <a:spcBef>
          <a:spcPct val="0"/>
        </a:spcBef>
        <a:spcAft>
          <a:spcPts val="600"/>
        </a:spcAft>
        <a:buFont typeface="Arial" panose="020B0604020202020204" pitchFamily="34" charset="0"/>
        <a:buChar char="•"/>
        <a:defRPr sz="1200" kern="1200">
          <a:solidFill>
            <a:schemeClr val="tx1"/>
          </a:solidFill>
          <a:latin typeface="+mn-lt"/>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91.xml"/></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7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9.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74.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90.xml"/></Relationships>
</file>

<file path=ppt/slides/_rels/slide2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4.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90.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74.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chart" Target="../charts/chart7.xml"/><Relationship Id="rId1" Type="http://schemas.openxmlformats.org/officeDocument/2006/relationships/slideLayout" Target="../slideLayouts/slideLayout90.xml"/></Relationships>
</file>

<file path=ppt/slides/_rels/slide28.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74.xml"/></Relationships>
</file>

<file path=ppt/slides/_rels/slide2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3.xml"/><Relationship Id="rId1" Type="http://schemas.openxmlformats.org/officeDocument/2006/relationships/slideLayout" Target="../slideLayouts/slideLayout71.xml"/><Relationship Id="rId5" Type="http://schemas.openxmlformats.org/officeDocument/2006/relationships/chart" Target="../charts/chart10.xml"/><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9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7.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hyperlink" Target="https://www.linkedin.com/company/euromonitor-international/?originalSubdomain=uk"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40.xml"/><Relationship Id="rId5" Type="http://schemas.openxmlformats.org/officeDocument/2006/relationships/chart" Target="../charts/char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AB31E-B55C-B711-8736-BD0EADC4684E}"/>
              </a:ext>
            </a:extLst>
          </p:cNvPr>
          <p:cNvSpPr>
            <a:spLocks noGrp="1"/>
          </p:cNvSpPr>
          <p:nvPr>
            <p:ph type="title"/>
          </p:nvPr>
        </p:nvSpPr>
        <p:spPr/>
        <p:txBody>
          <a:bodyPr/>
          <a:lstStyle/>
          <a:p>
            <a:r>
              <a:rPr lang="en-GB" dirty="0"/>
              <a:t>Top Trends in Dairy Products and Alternatives</a:t>
            </a:r>
            <a:endParaRPr lang="en-GB" dirty="0">
              <a:solidFill>
                <a:srgbClr val="FF0000"/>
              </a:solidFill>
            </a:endParaRPr>
          </a:p>
        </p:txBody>
      </p:sp>
      <p:sp>
        <p:nvSpPr>
          <p:cNvPr id="5" name="Picture Placeholder 4">
            <a:extLst>
              <a:ext uri="{FF2B5EF4-FFF2-40B4-BE49-F238E27FC236}">
                <a16:creationId xmlns:a16="http://schemas.microsoft.com/office/drawing/2014/main" id="{AFB18695-AEDB-36FD-DF1C-032AF6B089DE}"/>
              </a:ext>
            </a:extLst>
          </p:cNvPr>
          <p:cNvSpPr>
            <a:spLocks noGrp="1"/>
          </p:cNvSpPr>
          <p:nvPr>
            <p:ph type="pic" sz="quarter" idx="17"/>
          </p:nvPr>
        </p:nvSpPr>
        <p:spPr/>
        <p:txBody>
          <a:bodyPr/>
          <a:lstStyle/>
          <a:p>
            <a:endParaRPr lang="en-GB"/>
          </a:p>
        </p:txBody>
      </p:sp>
      <p:sp>
        <p:nvSpPr>
          <p:cNvPr id="10" name="Subtitle 9">
            <a:extLst>
              <a:ext uri="{FF2B5EF4-FFF2-40B4-BE49-F238E27FC236}">
                <a16:creationId xmlns:a16="http://schemas.microsoft.com/office/drawing/2014/main" id="{FB3A5A93-59DC-9C3F-3299-A2361E4DD903}"/>
              </a:ext>
            </a:extLst>
          </p:cNvPr>
          <p:cNvSpPr>
            <a:spLocks noGrp="1"/>
          </p:cNvSpPr>
          <p:nvPr>
            <p:ph type="subTitle" idx="1"/>
          </p:nvPr>
        </p:nvSpPr>
        <p:spPr/>
        <p:txBody>
          <a:bodyPr/>
          <a:lstStyle/>
          <a:p>
            <a:endParaRPr lang="en-AE"/>
          </a:p>
        </p:txBody>
      </p:sp>
      <p:sp>
        <p:nvSpPr>
          <p:cNvPr id="12" name="Text Placeholder 11">
            <a:extLst>
              <a:ext uri="{FF2B5EF4-FFF2-40B4-BE49-F238E27FC236}">
                <a16:creationId xmlns:a16="http://schemas.microsoft.com/office/drawing/2014/main" id="{44A135D9-F522-BA76-87EF-46F27219B977}"/>
              </a:ext>
            </a:extLst>
          </p:cNvPr>
          <p:cNvSpPr>
            <a:spLocks noGrp="1"/>
          </p:cNvSpPr>
          <p:nvPr>
            <p:ph type="body" sz="quarter" idx="15"/>
          </p:nvPr>
        </p:nvSpPr>
        <p:spPr/>
        <p:txBody>
          <a:bodyPr/>
          <a:lstStyle/>
          <a:p>
            <a:endParaRPr lang="en-AE"/>
          </a:p>
        </p:txBody>
      </p:sp>
    </p:spTree>
    <p:extLst>
      <p:ext uri="{BB962C8B-B14F-4D97-AF65-F5344CB8AC3E}">
        <p14:creationId xmlns:p14="http://schemas.microsoft.com/office/powerpoint/2010/main" val="1514223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206E2E4-B368-6413-FC35-045CA9286D19}"/>
              </a:ext>
            </a:extLst>
          </p:cNvPr>
          <p:cNvSpPr>
            <a:spLocks noGrp="1"/>
          </p:cNvSpPr>
          <p:nvPr>
            <p:ph type="title"/>
          </p:nvPr>
        </p:nvSpPr>
        <p:spPr/>
        <p:txBody>
          <a:bodyPr/>
          <a:lstStyle/>
          <a:p>
            <a:r>
              <a:rPr lang="en-GB" dirty="0"/>
              <a:t>E-commerce is the channel with the highest growth</a:t>
            </a:r>
          </a:p>
        </p:txBody>
      </p:sp>
      <p:sp>
        <p:nvSpPr>
          <p:cNvPr id="3" name="Slide Number Placeholder 2">
            <a:extLst>
              <a:ext uri="{FF2B5EF4-FFF2-40B4-BE49-F238E27FC236}">
                <a16:creationId xmlns:a16="http://schemas.microsoft.com/office/drawing/2014/main" id="{814DE49F-CA32-6704-0F4A-2F905A2911D2}"/>
              </a:ext>
            </a:extLst>
          </p:cNvPr>
          <p:cNvSpPr>
            <a:spLocks noGrp="1"/>
          </p:cNvSpPr>
          <p:nvPr>
            <p:ph type="sldNum" sz="quarter" idx="10"/>
          </p:nvPr>
        </p:nvSpPr>
        <p:spPr/>
        <p:txBody>
          <a:bodyPr anchor="ctr">
            <a:normAutofit/>
          </a:bodyPr>
          <a:lstStyle/>
          <a:p>
            <a:pPr>
              <a:spcAft>
                <a:spcPts val="600"/>
              </a:spcAft>
            </a:pPr>
            <a:fld id="{A7B9C364-902F-A048-87C3-DD7A523A6C86}" type="slidenum">
              <a:rPr lang="en-GB" noProof="0" smtClean="0"/>
              <a:pPr>
                <a:spcAft>
                  <a:spcPts val="600"/>
                </a:spcAft>
              </a:pPr>
              <a:t>10</a:t>
            </a:fld>
            <a:endParaRPr lang="en-GB" noProof="0"/>
          </a:p>
        </p:txBody>
      </p:sp>
      <p:sp>
        <p:nvSpPr>
          <p:cNvPr id="15" name="Text Placeholder 3">
            <a:extLst>
              <a:ext uri="{FF2B5EF4-FFF2-40B4-BE49-F238E27FC236}">
                <a16:creationId xmlns:a16="http://schemas.microsoft.com/office/drawing/2014/main" id="{BBDDA68B-8894-D193-DA8B-47334DCF54DB}"/>
              </a:ext>
            </a:extLst>
          </p:cNvPr>
          <p:cNvSpPr>
            <a:spLocks noGrp="1"/>
          </p:cNvSpPr>
          <p:nvPr>
            <p:ph type="body" sz="quarter" idx="19"/>
          </p:nvPr>
        </p:nvSpPr>
        <p:spPr/>
        <p:txBody>
          <a:bodyPr/>
          <a:lstStyle/>
          <a:p>
            <a:r>
              <a:rPr lang="en-US"/>
              <a:t>STATE OF THE INDUSTRY</a:t>
            </a:r>
          </a:p>
        </p:txBody>
      </p:sp>
      <p:sp>
        <p:nvSpPr>
          <p:cNvPr id="6" name="TextBox 17">
            <a:extLst>
              <a:ext uri="{FF2B5EF4-FFF2-40B4-BE49-F238E27FC236}">
                <a16:creationId xmlns:a16="http://schemas.microsoft.com/office/drawing/2014/main" id="{88D8B20A-36B1-FFD3-492B-D48A07C177EA}"/>
              </a:ext>
            </a:extLst>
          </p:cNvPr>
          <p:cNvSpPr txBox="1"/>
          <p:nvPr/>
        </p:nvSpPr>
        <p:spPr>
          <a:xfrm rot="10800000" flipV="1">
            <a:off x="314340" y="4591050"/>
            <a:ext cx="3943388" cy="147638"/>
          </a:xfrm>
          <a:prstGeom prst="rect">
            <a:avLst/>
          </a:prstGeom>
        </p:spPr>
        <p:txBody>
          <a:bodyPr vert="horz"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800" i="1" dirty="0">
                <a:solidFill>
                  <a:schemeClr val="tx1">
                    <a:lumMod val="65000"/>
                    <a:lumOff val="35000"/>
                  </a:schemeClr>
                </a:solidFill>
                <a:latin typeface="Aptos" panose="020B0004020202020204" pitchFamily="34" charset="0"/>
                <a:cs typeface="Arial" panose="020B0604020202020204" pitchFamily="34" charset="0"/>
              </a:rPr>
              <a:t>Source: Passport, </a:t>
            </a:r>
            <a:r>
              <a:rPr lang="en-US" sz="800" i="1" dirty="0">
                <a:solidFill>
                  <a:schemeClr val="tx1">
                    <a:lumMod val="65000"/>
                    <a:lumOff val="35000"/>
                  </a:schemeClr>
                </a:solidFill>
                <a:latin typeface="Aptos" panose="020B0004020202020204" pitchFamily="34" charset="0"/>
                <a:cs typeface="Arial" panose="020B0604020202020204" pitchFamily="34" charset="0"/>
              </a:rPr>
              <a:t>Dairy Products and Alternatives, 2025 edition</a:t>
            </a:r>
            <a:endParaRPr lang="en-GB" sz="800" i="1" dirty="0">
              <a:solidFill>
                <a:schemeClr val="tx1">
                  <a:lumMod val="65000"/>
                  <a:lumOff val="35000"/>
                </a:schemeClr>
              </a:solidFill>
              <a:latin typeface="Aptos" panose="020B0004020202020204" pitchFamily="34" charset="0"/>
              <a:cs typeface="Arial" panose="020B0604020202020204" pitchFamily="34" charset="0"/>
            </a:endParaRPr>
          </a:p>
        </p:txBody>
      </p:sp>
      <p:pic>
        <p:nvPicPr>
          <p:cNvPr id="10" name="Picture Placeholder 9" descr="A person holding a credit card and typing on a computer&#10;&#10;Description automatically generated">
            <a:extLst>
              <a:ext uri="{FF2B5EF4-FFF2-40B4-BE49-F238E27FC236}">
                <a16:creationId xmlns:a16="http://schemas.microsoft.com/office/drawing/2014/main" id="{8508823A-60DD-4B2D-B00C-3F3CACD65847}"/>
              </a:ext>
            </a:extLst>
          </p:cNvPr>
          <p:cNvPicPr>
            <a:picLocks noGrp="1" noChangeAspect="1"/>
          </p:cNvPicPr>
          <p:nvPr>
            <p:ph type="pic" sz="quarter" idx="21"/>
          </p:nvPr>
        </p:nvPicPr>
        <p:blipFill>
          <a:blip r:embed="rId2"/>
          <a:srcRect l="40729" r="38439"/>
          <a:stretch/>
        </p:blipFill>
        <p:spPr>
          <a:xfrm>
            <a:off x="7772400" y="2"/>
            <a:ext cx="1371600" cy="4389119"/>
          </a:xfrm>
        </p:spPr>
      </p:pic>
      <p:pic>
        <p:nvPicPr>
          <p:cNvPr id="9" name="Content Placeholder 2" descr="A graph of retail distribution&#10;&#10;Description automatically generated">
            <a:extLst>
              <a:ext uri="{FF2B5EF4-FFF2-40B4-BE49-F238E27FC236}">
                <a16:creationId xmlns:a16="http://schemas.microsoft.com/office/drawing/2014/main" id="{F568F1E7-11AB-5ED5-BFD5-14F9AD337A8F}"/>
              </a:ext>
            </a:extLst>
          </p:cNvPr>
          <p:cNvPicPr>
            <a:picLocks noGrp="1" noChangeAspect="1" noChangeArrowheads="1"/>
          </p:cNvPicPr>
          <p:nvPr>
            <p:ph type="chart" sz="quarter" idx="22"/>
          </p:nvPr>
        </p:nvPicPr>
        <p:blipFill>
          <a:blip r:embed="rId3">
            <a:extLst>
              <a:ext uri="{28A0092B-C50C-407E-A947-70E740481C1C}">
                <a14:useLocalDpi xmlns:a14="http://schemas.microsoft.com/office/drawing/2010/main" val="0"/>
              </a:ext>
            </a:extLst>
          </a:blip>
          <a:srcRect/>
          <a:stretch>
            <a:fillRect/>
          </a:stretch>
        </p:blipFill>
        <p:spPr>
          <a:xfrm>
            <a:off x="1647712" y="1371600"/>
            <a:ext cx="4440464" cy="3108325"/>
          </a:xfrm>
        </p:spPr>
      </p:pic>
    </p:spTree>
    <p:extLst>
      <p:ext uri="{BB962C8B-B14F-4D97-AF65-F5344CB8AC3E}">
        <p14:creationId xmlns:p14="http://schemas.microsoft.com/office/powerpoint/2010/main" val="363638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32FCC-30F8-2127-C01D-0531A8EBF4BE}"/>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2D27AF1C-01EE-CEB0-D1DC-6AB22F8DA728}"/>
              </a:ext>
            </a:extLst>
          </p:cNvPr>
          <p:cNvSpPr>
            <a:spLocks noGrp="1"/>
          </p:cNvSpPr>
          <p:nvPr>
            <p:ph type="body" sz="quarter" idx="10"/>
          </p:nvPr>
        </p:nvSpPr>
        <p:spPr/>
        <p:txBody>
          <a:bodyPr/>
          <a:lstStyle/>
          <a:p>
            <a:r>
              <a:rPr lang="en-GB" dirty="0"/>
              <a:t>State of the industry</a:t>
            </a:r>
          </a:p>
          <a:p>
            <a:r>
              <a:rPr lang="en-GB" dirty="0"/>
              <a:t>(Regional)</a:t>
            </a:r>
          </a:p>
        </p:txBody>
      </p:sp>
    </p:spTree>
    <p:extLst>
      <p:ext uri="{BB962C8B-B14F-4D97-AF65-F5344CB8AC3E}">
        <p14:creationId xmlns:p14="http://schemas.microsoft.com/office/powerpoint/2010/main" val="3961317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A969363B-7BB6-574A-F471-CED1E1C782BA}"/>
              </a:ext>
            </a:extLst>
          </p:cNvPr>
          <p:cNvSpPr>
            <a:spLocks noGrp="1"/>
          </p:cNvSpPr>
          <p:nvPr>
            <p:ph type="subTitle" idx="21"/>
          </p:nvPr>
        </p:nvSpPr>
        <p:spPr/>
        <p:txBody>
          <a:bodyPr/>
          <a:lstStyle/>
          <a:p>
            <a:r>
              <a:rPr lang="en-GB" dirty="0"/>
              <a:t>Middle East and Africa records second strongest sales growth</a:t>
            </a:r>
          </a:p>
        </p:txBody>
      </p:sp>
      <p:sp>
        <p:nvSpPr>
          <p:cNvPr id="3" name="Title 2">
            <a:extLst>
              <a:ext uri="{FF2B5EF4-FFF2-40B4-BE49-F238E27FC236}">
                <a16:creationId xmlns:a16="http://schemas.microsoft.com/office/drawing/2014/main" id="{4F3B836F-4C91-2D1C-D7E1-BC9052B18AAA}"/>
              </a:ext>
            </a:extLst>
          </p:cNvPr>
          <p:cNvSpPr>
            <a:spLocks noGrp="1"/>
          </p:cNvSpPr>
          <p:nvPr>
            <p:ph type="title"/>
          </p:nvPr>
        </p:nvSpPr>
        <p:spPr/>
        <p:txBody>
          <a:bodyPr/>
          <a:lstStyle/>
          <a:p>
            <a:r>
              <a:rPr lang="en-GB" dirty="0"/>
              <a:t>STATE OF THE INDUSTRY</a:t>
            </a:r>
            <a:endParaRPr lang="en-AE" dirty="0"/>
          </a:p>
        </p:txBody>
      </p:sp>
      <p:pic>
        <p:nvPicPr>
          <p:cNvPr id="7" name="Content Placeholder 7" descr="A graph with blue dots and numbers&#10;&#10;Description automatically generated">
            <a:extLst>
              <a:ext uri="{FF2B5EF4-FFF2-40B4-BE49-F238E27FC236}">
                <a16:creationId xmlns:a16="http://schemas.microsoft.com/office/drawing/2014/main" id="{304166C1-D5C5-A11C-CC7A-E928F9326E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102618" y="1158240"/>
            <a:ext cx="4938763" cy="3457545"/>
          </a:xfrm>
          <a:prstGeom prst="rect">
            <a:avLst/>
          </a:prstGeom>
        </p:spPr>
      </p:pic>
    </p:spTree>
    <p:extLst>
      <p:ext uri="{BB962C8B-B14F-4D97-AF65-F5344CB8AC3E}">
        <p14:creationId xmlns:p14="http://schemas.microsoft.com/office/powerpoint/2010/main" val="4119493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ECE9C-AA4B-9D56-7451-42E348647A7E}"/>
            </a:ext>
          </a:extLst>
        </p:cNvPr>
        <p:cNvGrpSpPr/>
        <p:nvPr/>
      </p:nvGrpSpPr>
      <p:grpSpPr>
        <a:xfrm>
          <a:off x="0" y="0"/>
          <a:ext cx="0" cy="0"/>
          <a:chOff x="0" y="0"/>
          <a:chExt cx="0" cy="0"/>
        </a:xfrm>
      </p:grpSpPr>
      <p:sp>
        <p:nvSpPr>
          <p:cNvPr id="15" name="Text Placeholder 14">
            <a:extLst>
              <a:ext uri="{FF2B5EF4-FFF2-40B4-BE49-F238E27FC236}">
                <a16:creationId xmlns:a16="http://schemas.microsoft.com/office/drawing/2014/main" id="{15AF01E4-B08B-BB05-825E-B6EEA1DA14E5}"/>
              </a:ext>
            </a:extLst>
          </p:cNvPr>
          <p:cNvSpPr>
            <a:spLocks noGrp="1"/>
          </p:cNvSpPr>
          <p:nvPr>
            <p:ph type="body" sz="quarter" idx="32"/>
          </p:nvPr>
        </p:nvSpPr>
        <p:spPr/>
        <p:txBody>
          <a:bodyPr/>
          <a:lstStyle/>
          <a:p>
            <a:pPr algn="ctr"/>
            <a:r>
              <a:rPr lang="en-GB" dirty="0"/>
              <a:t>Total market value forecast 2024-2029</a:t>
            </a:r>
          </a:p>
        </p:txBody>
      </p:sp>
      <p:sp>
        <p:nvSpPr>
          <p:cNvPr id="12" name="Content Placeholder 11">
            <a:extLst>
              <a:ext uri="{FF2B5EF4-FFF2-40B4-BE49-F238E27FC236}">
                <a16:creationId xmlns:a16="http://schemas.microsoft.com/office/drawing/2014/main" id="{CFD16162-050C-0140-0FFA-396C059A6FEB}"/>
              </a:ext>
            </a:extLst>
          </p:cNvPr>
          <p:cNvSpPr>
            <a:spLocks noGrp="1"/>
          </p:cNvSpPr>
          <p:nvPr>
            <p:ph sz="quarter" idx="29"/>
          </p:nvPr>
        </p:nvSpPr>
        <p:spPr/>
        <p:txBody>
          <a:bodyPr/>
          <a:lstStyle/>
          <a:p>
            <a:r>
              <a:rPr lang="en-GB" sz="4000" dirty="0"/>
              <a:t>+4%</a:t>
            </a:r>
          </a:p>
        </p:txBody>
      </p:sp>
      <p:sp>
        <p:nvSpPr>
          <p:cNvPr id="13" name="Text Placeholder 12">
            <a:extLst>
              <a:ext uri="{FF2B5EF4-FFF2-40B4-BE49-F238E27FC236}">
                <a16:creationId xmlns:a16="http://schemas.microsoft.com/office/drawing/2014/main" id="{3B9EDA58-5390-D69E-E124-6C72B632148F}"/>
              </a:ext>
            </a:extLst>
          </p:cNvPr>
          <p:cNvSpPr>
            <a:spLocks noGrp="1"/>
          </p:cNvSpPr>
          <p:nvPr>
            <p:ph type="body" sz="quarter" idx="30"/>
          </p:nvPr>
        </p:nvSpPr>
        <p:spPr/>
        <p:txBody>
          <a:bodyPr/>
          <a:lstStyle/>
          <a:p>
            <a:pPr algn="ctr"/>
            <a:r>
              <a:rPr lang="en-GB" dirty="0"/>
              <a:t>Total market value growth 2024</a:t>
            </a:r>
          </a:p>
          <a:p>
            <a:pPr algn="ctr"/>
            <a:endParaRPr lang="en-GB" dirty="0"/>
          </a:p>
        </p:txBody>
      </p:sp>
      <p:sp>
        <p:nvSpPr>
          <p:cNvPr id="11" name="Content Placeholder 10">
            <a:extLst>
              <a:ext uri="{FF2B5EF4-FFF2-40B4-BE49-F238E27FC236}">
                <a16:creationId xmlns:a16="http://schemas.microsoft.com/office/drawing/2014/main" id="{23C34C4E-60FB-B78B-570A-9B4B9DC800F9}"/>
              </a:ext>
            </a:extLst>
          </p:cNvPr>
          <p:cNvSpPr>
            <a:spLocks noGrp="1"/>
          </p:cNvSpPr>
          <p:nvPr>
            <p:ph sz="quarter" idx="28"/>
          </p:nvPr>
        </p:nvSpPr>
        <p:spPr/>
        <p:txBody>
          <a:bodyPr/>
          <a:lstStyle/>
          <a:p>
            <a:r>
              <a:rPr lang="en-GB" sz="4000" dirty="0"/>
              <a:t>+5%</a:t>
            </a:r>
          </a:p>
        </p:txBody>
      </p:sp>
      <p:sp>
        <p:nvSpPr>
          <p:cNvPr id="9" name="Subtitle 8">
            <a:extLst>
              <a:ext uri="{FF2B5EF4-FFF2-40B4-BE49-F238E27FC236}">
                <a16:creationId xmlns:a16="http://schemas.microsoft.com/office/drawing/2014/main" id="{BD521A2A-8D88-F48F-2131-DB5C1A08F979}"/>
              </a:ext>
            </a:extLst>
          </p:cNvPr>
          <p:cNvSpPr>
            <a:spLocks noGrp="1"/>
          </p:cNvSpPr>
          <p:nvPr>
            <p:ph type="subTitle" idx="22"/>
          </p:nvPr>
        </p:nvSpPr>
        <p:spPr>
          <a:xfrm>
            <a:off x="306000" y="548640"/>
            <a:ext cx="8435328" cy="621143"/>
          </a:xfrm>
        </p:spPr>
        <p:txBody>
          <a:bodyPr/>
          <a:lstStyle/>
          <a:p>
            <a:pPr defTabSz="685469" fontAlgn="auto">
              <a:spcBef>
                <a:spcPts val="0"/>
              </a:spcBef>
              <a:defRPr/>
            </a:pPr>
            <a:r>
              <a:rPr lang="en-GB" dirty="0"/>
              <a:t>Growth momentum continues in 2024 thanks to easing inflation</a:t>
            </a:r>
          </a:p>
        </p:txBody>
      </p:sp>
      <p:sp>
        <p:nvSpPr>
          <p:cNvPr id="7" name="Title 6">
            <a:extLst>
              <a:ext uri="{FF2B5EF4-FFF2-40B4-BE49-F238E27FC236}">
                <a16:creationId xmlns:a16="http://schemas.microsoft.com/office/drawing/2014/main" id="{118345A6-1FCB-8E72-AE86-448818EE0810}"/>
              </a:ext>
            </a:extLst>
          </p:cNvPr>
          <p:cNvSpPr>
            <a:spLocks noGrp="1"/>
          </p:cNvSpPr>
          <p:nvPr>
            <p:ph type="title"/>
          </p:nvPr>
        </p:nvSpPr>
        <p:spPr/>
        <p:txBody>
          <a:bodyPr/>
          <a:lstStyle/>
          <a:p>
            <a:r>
              <a:rPr lang="en-GB" dirty="0"/>
              <a:t>STATE OF THE INDUSTRY</a:t>
            </a:r>
            <a:endParaRPr lang="en-GB" dirty="0">
              <a:highlight>
                <a:srgbClr val="FFFF00"/>
              </a:highlight>
            </a:endParaRPr>
          </a:p>
        </p:txBody>
      </p:sp>
      <p:sp>
        <p:nvSpPr>
          <p:cNvPr id="19" name="TextBox 17">
            <a:extLst>
              <a:ext uri="{FF2B5EF4-FFF2-40B4-BE49-F238E27FC236}">
                <a16:creationId xmlns:a16="http://schemas.microsoft.com/office/drawing/2014/main" id="{832F4E00-BEB1-C874-3A9F-D9A7557E5671}"/>
              </a:ext>
            </a:extLst>
          </p:cNvPr>
          <p:cNvSpPr txBox="1"/>
          <p:nvPr/>
        </p:nvSpPr>
        <p:spPr>
          <a:xfrm rot="10800000" flipV="1">
            <a:off x="314340" y="4591050"/>
            <a:ext cx="3943388" cy="147638"/>
          </a:xfrm>
          <a:prstGeom prst="rect">
            <a:avLst/>
          </a:prstGeom>
        </p:spPr>
        <p:txBody>
          <a:bodyPr vert="horz"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800" i="1" dirty="0">
                <a:solidFill>
                  <a:schemeClr val="tx1">
                    <a:lumMod val="65000"/>
                    <a:lumOff val="35000"/>
                  </a:schemeClr>
                </a:solidFill>
                <a:latin typeface="Aptos" panose="020B0004020202020204" pitchFamily="34" charset="0"/>
                <a:cs typeface="Arial" panose="020B0604020202020204" pitchFamily="34" charset="0"/>
              </a:rPr>
              <a:t>Source: Passport, </a:t>
            </a:r>
            <a:r>
              <a:rPr lang="en-US" sz="800" i="1" dirty="0">
                <a:solidFill>
                  <a:schemeClr val="tx1">
                    <a:lumMod val="65000"/>
                    <a:lumOff val="35000"/>
                  </a:schemeClr>
                </a:solidFill>
                <a:latin typeface="Aptos" panose="020B0004020202020204" pitchFamily="34" charset="0"/>
                <a:cs typeface="Arial" panose="020B0604020202020204" pitchFamily="34" charset="0"/>
              </a:rPr>
              <a:t>Dairy Products and Alternatives, 2025 edition</a:t>
            </a:r>
            <a:endParaRPr lang="en-GB" sz="800" i="1" dirty="0">
              <a:solidFill>
                <a:schemeClr val="tx1">
                  <a:lumMod val="65000"/>
                  <a:lumOff val="35000"/>
                </a:schemeClr>
              </a:solidFill>
              <a:latin typeface="Aptos" panose="020B0004020202020204" pitchFamily="34" charset="0"/>
              <a:cs typeface="Arial" panose="020B0604020202020204" pitchFamily="34" charset="0"/>
            </a:endParaRPr>
          </a:p>
        </p:txBody>
      </p:sp>
      <p:pic>
        <p:nvPicPr>
          <p:cNvPr id="8" name="Content Placeholder 3" descr="A graph with blue and red lines&#10;&#10;Description automatically generated">
            <a:extLst>
              <a:ext uri="{FF2B5EF4-FFF2-40B4-BE49-F238E27FC236}">
                <a16:creationId xmlns:a16="http://schemas.microsoft.com/office/drawing/2014/main" id="{C7B53294-2C76-1C1B-C36D-4482C7B88CB0}"/>
              </a:ext>
            </a:extLst>
          </p:cNvPr>
          <p:cNvPicPr>
            <a:picLocks noGrp="1" noChangeAspect="1" noChangeArrowheads="1"/>
          </p:cNvPicPr>
          <p:nvPr>
            <p:ph sz="quarter" idx="21"/>
          </p:nvPr>
        </p:nvPicPr>
        <p:blipFill>
          <a:blip r:embed="rId3">
            <a:extLst>
              <a:ext uri="{28A0092B-C50C-407E-A947-70E740481C1C}">
                <a14:useLocalDpi xmlns:a14="http://schemas.microsoft.com/office/drawing/2010/main" val="0"/>
              </a:ext>
            </a:extLst>
          </a:blip>
          <a:srcRect/>
          <a:stretch>
            <a:fillRect/>
          </a:stretch>
        </p:blipFill>
        <p:spPr>
          <a:xfrm>
            <a:off x="837406" y="1371600"/>
            <a:ext cx="4572000" cy="3200400"/>
          </a:xfrm>
        </p:spPr>
      </p:pic>
      <p:sp>
        <p:nvSpPr>
          <p:cNvPr id="17" name="Content Placeholder 16">
            <a:extLst>
              <a:ext uri="{FF2B5EF4-FFF2-40B4-BE49-F238E27FC236}">
                <a16:creationId xmlns:a16="http://schemas.microsoft.com/office/drawing/2014/main" id="{416143FA-A25A-7A7F-429B-26151D30A0BD}"/>
              </a:ext>
            </a:extLst>
          </p:cNvPr>
          <p:cNvSpPr>
            <a:spLocks noGrp="1"/>
          </p:cNvSpPr>
          <p:nvPr>
            <p:ph sz="quarter" idx="26"/>
          </p:nvPr>
        </p:nvSpPr>
        <p:spPr/>
        <p:txBody>
          <a:bodyPr/>
          <a:lstStyle/>
          <a:p>
            <a:r>
              <a:rPr lang="en-US" sz="4000" dirty="0"/>
              <a:t>65 bn</a:t>
            </a:r>
          </a:p>
        </p:txBody>
      </p:sp>
      <p:sp>
        <p:nvSpPr>
          <p:cNvPr id="20" name="Text Placeholder 19">
            <a:extLst>
              <a:ext uri="{FF2B5EF4-FFF2-40B4-BE49-F238E27FC236}">
                <a16:creationId xmlns:a16="http://schemas.microsoft.com/office/drawing/2014/main" id="{45D05CD0-0083-F6E1-4D2D-477ECD9EC11B}"/>
              </a:ext>
            </a:extLst>
          </p:cNvPr>
          <p:cNvSpPr>
            <a:spLocks noGrp="1"/>
          </p:cNvSpPr>
          <p:nvPr>
            <p:ph type="body" sz="quarter" idx="31"/>
          </p:nvPr>
        </p:nvSpPr>
        <p:spPr/>
        <p:txBody>
          <a:bodyPr/>
          <a:lstStyle/>
          <a:p>
            <a:pPr algn="ctr"/>
            <a:r>
              <a:rPr lang="en-GB" dirty="0"/>
              <a:t>Total market </a:t>
            </a:r>
            <a:r>
              <a:rPr lang="en-GB" b="1" dirty="0"/>
              <a:t>value</a:t>
            </a:r>
            <a:r>
              <a:rPr lang="en-GB" dirty="0"/>
              <a:t> in 2024</a:t>
            </a:r>
          </a:p>
          <a:p>
            <a:endParaRPr lang="en-AE" dirty="0"/>
          </a:p>
        </p:txBody>
      </p:sp>
    </p:spTree>
    <p:extLst>
      <p:ext uri="{BB962C8B-B14F-4D97-AF65-F5344CB8AC3E}">
        <p14:creationId xmlns:p14="http://schemas.microsoft.com/office/powerpoint/2010/main" val="197582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5B4EE848-7AAA-AC50-80F5-EDC89957E7FC}"/>
              </a:ext>
            </a:extLst>
          </p:cNvPr>
          <p:cNvSpPr>
            <a:spLocks noGrp="1"/>
          </p:cNvSpPr>
          <p:nvPr>
            <p:ph idx="1"/>
          </p:nvPr>
        </p:nvSpPr>
        <p:spPr/>
        <p:txBody>
          <a:bodyPr/>
          <a:lstStyle/>
          <a:p>
            <a:endParaRPr lang="en-AE" dirty="0"/>
          </a:p>
        </p:txBody>
      </p:sp>
      <p:sp>
        <p:nvSpPr>
          <p:cNvPr id="15" name="Subtitle 14">
            <a:extLst>
              <a:ext uri="{FF2B5EF4-FFF2-40B4-BE49-F238E27FC236}">
                <a16:creationId xmlns:a16="http://schemas.microsoft.com/office/drawing/2014/main" id="{B7F02D63-41A1-3955-59B4-10DA7F1AB72D}"/>
              </a:ext>
            </a:extLst>
          </p:cNvPr>
          <p:cNvSpPr>
            <a:spLocks noGrp="1"/>
          </p:cNvSpPr>
          <p:nvPr>
            <p:ph type="subTitle" idx="17"/>
          </p:nvPr>
        </p:nvSpPr>
        <p:spPr/>
        <p:txBody>
          <a:bodyPr/>
          <a:lstStyle/>
          <a:p>
            <a:r>
              <a:rPr lang="en-GB" dirty="0"/>
              <a:t>Dairy increase in most countries driven by strong investments</a:t>
            </a:r>
            <a:endParaRPr lang="en-AE" dirty="0"/>
          </a:p>
        </p:txBody>
      </p:sp>
      <p:sp>
        <p:nvSpPr>
          <p:cNvPr id="13" name="Title 12">
            <a:extLst>
              <a:ext uri="{FF2B5EF4-FFF2-40B4-BE49-F238E27FC236}">
                <a16:creationId xmlns:a16="http://schemas.microsoft.com/office/drawing/2014/main" id="{79B86513-29E2-697A-D70A-BCDBF3E6DD2A}"/>
              </a:ext>
            </a:extLst>
          </p:cNvPr>
          <p:cNvSpPr>
            <a:spLocks noGrp="1"/>
          </p:cNvSpPr>
          <p:nvPr>
            <p:ph type="title"/>
          </p:nvPr>
        </p:nvSpPr>
        <p:spPr/>
        <p:txBody>
          <a:bodyPr/>
          <a:lstStyle/>
          <a:p>
            <a:r>
              <a:rPr lang="en-GB" dirty="0"/>
              <a:t>STATE OF THE INDUSTRY</a:t>
            </a:r>
            <a:endParaRPr lang="en-AE" dirty="0"/>
          </a:p>
        </p:txBody>
      </p:sp>
      <p:sp>
        <p:nvSpPr>
          <p:cNvPr id="11" name="Slide Number Placeholder 10">
            <a:extLst>
              <a:ext uri="{FF2B5EF4-FFF2-40B4-BE49-F238E27FC236}">
                <a16:creationId xmlns:a16="http://schemas.microsoft.com/office/drawing/2014/main" id="{F6E60D66-50C2-751F-1EC3-EC427344974F}"/>
              </a:ext>
            </a:extLst>
          </p:cNvPr>
          <p:cNvSpPr>
            <a:spLocks noGrp="1"/>
          </p:cNvSpPr>
          <p:nvPr>
            <p:ph type="sldNum" sz="quarter" idx="4"/>
          </p:nvPr>
        </p:nvSpPr>
        <p:spPr/>
        <p:txBody>
          <a:bodyPr/>
          <a:lstStyle/>
          <a:p>
            <a:fld id="{A7B9C364-902F-A048-87C3-DD7A523A6C86}" type="slidenum">
              <a:rPr lang="en-GB" noProof="0" smtClean="0"/>
              <a:pPr/>
              <a:t>14</a:t>
            </a:fld>
            <a:endParaRPr lang="en-GB" noProof="0"/>
          </a:p>
        </p:txBody>
      </p:sp>
      <p:pic>
        <p:nvPicPr>
          <p:cNvPr id="12" name="Content Placeholder 4" descr="A graph of different countries/regions&#10;&#10;Description automatically generated">
            <a:extLst>
              <a:ext uri="{FF2B5EF4-FFF2-40B4-BE49-F238E27FC236}">
                <a16:creationId xmlns:a16="http://schemas.microsoft.com/office/drawing/2014/main" id="{616A6AFB-BABB-5F8E-CFCB-4B62DC85EA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833873" y="1160735"/>
            <a:ext cx="5173854" cy="3622129"/>
          </a:xfrm>
          <a:prstGeom prst="rect">
            <a:avLst/>
          </a:prstGeom>
        </p:spPr>
      </p:pic>
    </p:spTree>
    <p:extLst>
      <p:ext uri="{BB962C8B-B14F-4D97-AF65-F5344CB8AC3E}">
        <p14:creationId xmlns:p14="http://schemas.microsoft.com/office/powerpoint/2010/main" val="24372920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72ECFC7-2970-E293-EEEB-DE832B3A1D98}"/>
              </a:ext>
            </a:extLst>
          </p:cNvPr>
          <p:cNvSpPr>
            <a:spLocks noGrp="1"/>
          </p:cNvSpPr>
          <p:nvPr>
            <p:ph type="subTitle" idx="17"/>
          </p:nvPr>
        </p:nvSpPr>
        <p:spPr/>
        <p:txBody>
          <a:bodyPr/>
          <a:lstStyle/>
          <a:p>
            <a:r>
              <a:rPr lang="en-GB" dirty="0"/>
              <a:t>Modern grocery retailers lead in the Middle East</a:t>
            </a:r>
            <a:endParaRPr lang="en-AE" dirty="0"/>
          </a:p>
        </p:txBody>
      </p:sp>
      <p:sp>
        <p:nvSpPr>
          <p:cNvPr id="4" name="Title 3">
            <a:extLst>
              <a:ext uri="{FF2B5EF4-FFF2-40B4-BE49-F238E27FC236}">
                <a16:creationId xmlns:a16="http://schemas.microsoft.com/office/drawing/2014/main" id="{978009BF-80EB-6E1A-D7AA-257AD34F98DA}"/>
              </a:ext>
            </a:extLst>
          </p:cNvPr>
          <p:cNvSpPr>
            <a:spLocks noGrp="1"/>
          </p:cNvSpPr>
          <p:nvPr>
            <p:ph type="title"/>
          </p:nvPr>
        </p:nvSpPr>
        <p:spPr/>
        <p:txBody>
          <a:bodyPr/>
          <a:lstStyle/>
          <a:p>
            <a:r>
              <a:rPr lang="en-GB" dirty="0"/>
              <a:t>STATE OF THE INDUSTRY</a:t>
            </a:r>
            <a:endParaRPr lang="en-AE" dirty="0"/>
          </a:p>
        </p:txBody>
      </p:sp>
      <p:sp>
        <p:nvSpPr>
          <p:cNvPr id="5" name="Slide Number Placeholder 4">
            <a:extLst>
              <a:ext uri="{FF2B5EF4-FFF2-40B4-BE49-F238E27FC236}">
                <a16:creationId xmlns:a16="http://schemas.microsoft.com/office/drawing/2014/main" id="{53DEB673-A623-B0E9-8559-CA76A810D279}"/>
              </a:ext>
            </a:extLst>
          </p:cNvPr>
          <p:cNvSpPr>
            <a:spLocks noGrp="1"/>
          </p:cNvSpPr>
          <p:nvPr>
            <p:ph type="sldNum" sz="quarter" idx="4"/>
          </p:nvPr>
        </p:nvSpPr>
        <p:spPr/>
        <p:txBody>
          <a:bodyPr/>
          <a:lstStyle/>
          <a:p>
            <a:fld id="{A7B9C364-902F-A048-87C3-DD7A523A6C86}" type="slidenum">
              <a:rPr lang="en-GB" noProof="0" smtClean="0"/>
              <a:pPr/>
              <a:t>15</a:t>
            </a:fld>
            <a:endParaRPr lang="en-GB" noProof="0"/>
          </a:p>
        </p:txBody>
      </p:sp>
      <p:pic>
        <p:nvPicPr>
          <p:cNvPr id="6" name="Content Placeholder 6" descr="A graph of different colored bars&#10;&#10;AI-generated content may be incorrect.">
            <a:extLst>
              <a:ext uri="{FF2B5EF4-FFF2-40B4-BE49-F238E27FC236}">
                <a16:creationId xmlns:a16="http://schemas.microsoft.com/office/drawing/2014/main" id="{CF9A523B-691F-265A-158C-D9E33BB3313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09980" y="1371600"/>
            <a:ext cx="6911340" cy="3200400"/>
          </a:xfrm>
        </p:spPr>
      </p:pic>
    </p:spTree>
    <p:extLst>
      <p:ext uri="{BB962C8B-B14F-4D97-AF65-F5344CB8AC3E}">
        <p14:creationId xmlns:p14="http://schemas.microsoft.com/office/powerpoint/2010/main" val="3344816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7FEAB98F-B2FB-2AC9-447E-E55F741E02EB}"/>
              </a:ext>
            </a:extLst>
          </p:cNvPr>
          <p:cNvSpPr>
            <a:spLocks noGrp="1"/>
          </p:cNvSpPr>
          <p:nvPr>
            <p:ph idx="24"/>
          </p:nvPr>
        </p:nvSpPr>
        <p:spPr>
          <a:xfrm>
            <a:off x="6405372" y="2876550"/>
            <a:ext cx="2423160" cy="1604010"/>
          </a:xfrm>
        </p:spPr>
        <p:txBody>
          <a:bodyPr anchor="ctr"/>
          <a:lstStyle/>
          <a:p>
            <a:r>
              <a:rPr lang="en-US" dirty="0"/>
              <a:t>Private label continues to grow since consumers look for affordability in dairy products and alternatives</a:t>
            </a:r>
          </a:p>
        </p:txBody>
      </p:sp>
      <p:sp>
        <p:nvSpPr>
          <p:cNvPr id="11" name="Content Placeholder 10">
            <a:extLst>
              <a:ext uri="{FF2B5EF4-FFF2-40B4-BE49-F238E27FC236}">
                <a16:creationId xmlns:a16="http://schemas.microsoft.com/office/drawing/2014/main" id="{872E925A-2D45-DE9A-8F1A-FDF7EA09BBB0}"/>
              </a:ext>
            </a:extLst>
          </p:cNvPr>
          <p:cNvSpPr>
            <a:spLocks noGrp="1"/>
          </p:cNvSpPr>
          <p:nvPr>
            <p:ph idx="17"/>
          </p:nvPr>
        </p:nvSpPr>
        <p:spPr>
          <a:xfrm>
            <a:off x="6405372" y="365760"/>
            <a:ext cx="2423160" cy="1737360"/>
          </a:xfrm>
        </p:spPr>
        <p:txBody>
          <a:bodyPr anchor="ctr"/>
          <a:lstStyle/>
          <a:p>
            <a:r>
              <a:rPr lang="en-US" dirty="0"/>
              <a:t>Major dairy players and consumers share concerns about sustainability and are acting accordingly </a:t>
            </a:r>
          </a:p>
        </p:txBody>
      </p:sp>
      <p:sp>
        <p:nvSpPr>
          <p:cNvPr id="10" name="Text Placeholder 9">
            <a:extLst>
              <a:ext uri="{FF2B5EF4-FFF2-40B4-BE49-F238E27FC236}">
                <a16:creationId xmlns:a16="http://schemas.microsoft.com/office/drawing/2014/main" id="{ECE13E31-9C43-3A0B-D043-5C3EB5A89DA8}"/>
              </a:ext>
            </a:extLst>
          </p:cNvPr>
          <p:cNvSpPr>
            <a:spLocks noGrp="1"/>
          </p:cNvSpPr>
          <p:nvPr>
            <p:ph type="body" sz="quarter" idx="16"/>
          </p:nvPr>
        </p:nvSpPr>
        <p:spPr>
          <a:xfrm>
            <a:off x="3360420" y="365760"/>
            <a:ext cx="2423160" cy="1737360"/>
          </a:xfrm>
        </p:spPr>
        <p:txBody>
          <a:bodyPr anchor="ctr"/>
          <a:lstStyle/>
          <a:p>
            <a:r>
              <a:rPr lang="en-GB" b="1" dirty="0"/>
              <a:t>Top 5 trends in Dairy Products and Alternatives</a:t>
            </a:r>
          </a:p>
        </p:txBody>
      </p:sp>
      <p:sp>
        <p:nvSpPr>
          <p:cNvPr id="7" name="Content Placeholder 6">
            <a:extLst>
              <a:ext uri="{FF2B5EF4-FFF2-40B4-BE49-F238E27FC236}">
                <a16:creationId xmlns:a16="http://schemas.microsoft.com/office/drawing/2014/main" id="{19F137B6-7F3C-9468-4692-A4555B39CBB6}"/>
              </a:ext>
            </a:extLst>
          </p:cNvPr>
          <p:cNvSpPr>
            <a:spLocks noGrp="1"/>
          </p:cNvSpPr>
          <p:nvPr>
            <p:ph idx="1"/>
          </p:nvPr>
        </p:nvSpPr>
        <p:spPr>
          <a:xfrm>
            <a:off x="298704" y="365760"/>
            <a:ext cx="2423160" cy="1737360"/>
          </a:xfrm>
        </p:spPr>
        <p:txBody>
          <a:bodyPr anchor="ctr"/>
          <a:lstStyle/>
          <a:p>
            <a:r>
              <a:rPr lang="en-US" dirty="0"/>
              <a:t>Consumers look for health benefits in dairy products, including digestive health, high protein and mental wellbeing</a:t>
            </a:r>
          </a:p>
        </p:txBody>
      </p:sp>
      <p:sp>
        <p:nvSpPr>
          <p:cNvPr id="15" name="Content Placeholder 14">
            <a:extLst>
              <a:ext uri="{FF2B5EF4-FFF2-40B4-BE49-F238E27FC236}">
                <a16:creationId xmlns:a16="http://schemas.microsoft.com/office/drawing/2014/main" id="{ACB82300-0829-1234-36A4-67EAB103F61E}"/>
              </a:ext>
            </a:extLst>
          </p:cNvPr>
          <p:cNvSpPr>
            <a:spLocks noGrp="1"/>
          </p:cNvSpPr>
          <p:nvPr>
            <p:ph idx="22"/>
          </p:nvPr>
        </p:nvSpPr>
        <p:spPr>
          <a:xfrm>
            <a:off x="3360420" y="2876550"/>
            <a:ext cx="2423160" cy="1604010"/>
          </a:xfrm>
        </p:spPr>
        <p:txBody>
          <a:bodyPr anchor="ctr"/>
          <a:lstStyle/>
          <a:p>
            <a:r>
              <a:rPr lang="en-US" dirty="0"/>
              <a:t>Plant-based dairy keeps on developing, supported by health, sustainability, animal welfare and expanding portfolios</a:t>
            </a:r>
          </a:p>
        </p:txBody>
      </p:sp>
      <p:sp>
        <p:nvSpPr>
          <p:cNvPr id="13" name="Content Placeholder 12">
            <a:extLst>
              <a:ext uri="{FF2B5EF4-FFF2-40B4-BE49-F238E27FC236}">
                <a16:creationId xmlns:a16="http://schemas.microsoft.com/office/drawing/2014/main" id="{DBEAAA67-C6D9-1523-78A8-6CA7B84F052B}"/>
              </a:ext>
            </a:extLst>
          </p:cNvPr>
          <p:cNvSpPr>
            <a:spLocks noGrp="1"/>
          </p:cNvSpPr>
          <p:nvPr>
            <p:ph idx="19"/>
          </p:nvPr>
        </p:nvSpPr>
        <p:spPr>
          <a:xfrm>
            <a:off x="315468" y="2876550"/>
            <a:ext cx="2423160" cy="1604010"/>
          </a:xfrm>
        </p:spPr>
        <p:txBody>
          <a:bodyPr anchor="ctr"/>
          <a:lstStyle/>
          <a:p>
            <a:r>
              <a:rPr lang="en-US" dirty="0"/>
              <a:t>Dairy products are increasingly participating in snacking occasions with convenient and portable packaging</a:t>
            </a:r>
          </a:p>
        </p:txBody>
      </p:sp>
    </p:spTree>
    <p:extLst>
      <p:ext uri="{BB962C8B-B14F-4D97-AF65-F5344CB8AC3E}">
        <p14:creationId xmlns:p14="http://schemas.microsoft.com/office/powerpoint/2010/main" val="9388484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C4BBCF0-D104-FE90-841C-568C105A302A}"/>
              </a:ext>
            </a:extLst>
          </p:cNvPr>
          <p:cNvSpPr>
            <a:spLocks noGrp="1"/>
          </p:cNvSpPr>
          <p:nvPr>
            <p:ph type="title"/>
          </p:nvPr>
        </p:nvSpPr>
        <p:spPr/>
        <p:txBody>
          <a:bodyPr/>
          <a:lstStyle/>
          <a:p>
            <a:r>
              <a:rPr lang="en-US" dirty="0"/>
              <a:t>Consumers look for health benefits in dairy products</a:t>
            </a:r>
          </a:p>
        </p:txBody>
      </p:sp>
      <p:sp>
        <p:nvSpPr>
          <p:cNvPr id="3" name="Slide Number Placeholder 2">
            <a:extLst>
              <a:ext uri="{FF2B5EF4-FFF2-40B4-BE49-F238E27FC236}">
                <a16:creationId xmlns:a16="http://schemas.microsoft.com/office/drawing/2014/main" id="{DEDC9087-AF75-B918-BFC2-119F1D2092AC}"/>
              </a:ext>
            </a:extLst>
          </p:cNvPr>
          <p:cNvSpPr>
            <a:spLocks noGrp="1"/>
          </p:cNvSpPr>
          <p:nvPr>
            <p:ph type="sldNum" sz="quarter" idx="10"/>
          </p:nvPr>
        </p:nvSpPr>
        <p:spPr/>
        <p:txBody>
          <a:bodyPr/>
          <a:lstStyle/>
          <a:p>
            <a:fld id="{A7B9C364-902F-A048-87C3-DD7A523A6C86}" type="slidenum">
              <a:rPr lang="en-GB" smtClean="0"/>
              <a:pPr/>
              <a:t>17</a:t>
            </a:fld>
            <a:endParaRPr lang="en-GB"/>
          </a:p>
        </p:txBody>
      </p:sp>
      <p:sp>
        <p:nvSpPr>
          <p:cNvPr id="8" name="Text Placeholder 7">
            <a:extLst>
              <a:ext uri="{FF2B5EF4-FFF2-40B4-BE49-F238E27FC236}">
                <a16:creationId xmlns:a16="http://schemas.microsoft.com/office/drawing/2014/main" id="{55C54448-3180-A6D2-C976-D61CECD06246}"/>
              </a:ext>
            </a:extLst>
          </p:cNvPr>
          <p:cNvSpPr>
            <a:spLocks noGrp="1"/>
          </p:cNvSpPr>
          <p:nvPr>
            <p:ph type="body" sz="quarter" idx="19"/>
          </p:nvPr>
        </p:nvSpPr>
        <p:spPr/>
        <p:txBody>
          <a:bodyPr/>
          <a:lstStyle/>
          <a:p>
            <a:r>
              <a:rPr lang="en-GB" dirty="0"/>
              <a:t>TOP 5 TRENDS SHAPING THE INDUSTRY</a:t>
            </a:r>
          </a:p>
        </p:txBody>
      </p:sp>
      <p:sp>
        <p:nvSpPr>
          <p:cNvPr id="9" name="Text Placeholder 8">
            <a:extLst>
              <a:ext uri="{FF2B5EF4-FFF2-40B4-BE49-F238E27FC236}">
                <a16:creationId xmlns:a16="http://schemas.microsoft.com/office/drawing/2014/main" id="{E05D2241-BA84-8477-8ACE-772C6E1B4137}"/>
              </a:ext>
            </a:extLst>
          </p:cNvPr>
          <p:cNvSpPr>
            <a:spLocks noGrp="1"/>
          </p:cNvSpPr>
          <p:nvPr>
            <p:ph type="body" sz="quarter" idx="21"/>
          </p:nvPr>
        </p:nvSpPr>
        <p:spPr/>
        <p:txBody>
          <a:bodyPr/>
          <a:lstStyle/>
          <a:p>
            <a:pPr marL="285750" indent="-285750">
              <a:buFont typeface="Arial" panose="020B0604020202020204" pitchFamily="34" charset="0"/>
              <a:buChar char="•"/>
            </a:pPr>
            <a:r>
              <a:rPr lang="en-US" dirty="0"/>
              <a:t>Consumers are looking for benefits in dairy products and alternatives for both their physical and their mental health</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global top 10 claims in dairy products and alternatives are illustrative of the main health benefits that the industry is offering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Increasing functionality is seen across the industry, including the most indulgent categories</a:t>
            </a:r>
            <a:endParaRPr lang="en-GB" dirty="0"/>
          </a:p>
        </p:txBody>
      </p:sp>
      <p:sp>
        <p:nvSpPr>
          <p:cNvPr id="4" name="TextBox 17">
            <a:extLst>
              <a:ext uri="{FF2B5EF4-FFF2-40B4-BE49-F238E27FC236}">
                <a16:creationId xmlns:a16="http://schemas.microsoft.com/office/drawing/2014/main" id="{8C2A060A-CEEF-051B-4549-AC5357329F8C}"/>
              </a:ext>
            </a:extLst>
          </p:cNvPr>
          <p:cNvSpPr txBox="1"/>
          <p:nvPr/>
        </p:nvSpPr>
        <p:spPr>
          <a:xfrm rot="10800000" flipV="1">
            <a:off x="314340" y="4591050"/>
            <a:ext cx="3943388" cy="147638"/>
          </a:xfrm>
          <a:prstGeom prst="rect">
            <a:avLst/>
          </a:prstGeom>
        </p:spPr>
        <p:txBody>
          <a:bodyPr vert="horz"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800" i="1" dirty="0">
                <a:solidFill>
                  <a:schemeClr val="tx1">
                    <a:lumMod val="65000"/>
                    <a:lumOff val="35000"/>
                  </a:schemeClr>
                </a:solidFill>
                <a:latin typeface="Aptos" panose="020B0004020202020204" pitchFamily="34" charset="0"/>
                <a:cs typeface="Arial" panose="020B0604020202020204" pitchFamily="34" charset="0"/>
              </a:rPr>
              <a:t>Source: </a:t>
            </a:r>
            <a:r>
              <a:rPr lang="en-US" sz="800" i="1" dirty="0"/>
              <a:t>Euromonitor International, Passport</a:t>
            </a:r>
            <a:endParaRPr lang="en-GB" sz="800" i="1" dirty="0">
              <a:solidFill>
                <a:schemeClr val="tx1">
                  <a:lumMod val="65000"/>
                  <a:lumOff val="35000"/>
                </a:schemeClr>
              </a:solidFill>
              <a:highlight>
                <a:srgbClr val="FFFF00"/>
              </a:highlight>
              <a:latin typeface="Aptos" panose="020B0004020202020204" pitchFamily="34" charset="0"/>
              <a:cs typeface="Arial" panose="020B0604020202020204" pitchFamily="34" charset="0"/>
            </a:endParaRPr>
          </a:p>
        </p:txBody>
      </p:sp>
      <p:graphicFrame>
        <p:nvGraphicFramePr>
          <p:cNvPr id="2" name="Content Placeholder 17">
            <a:extLst>
              <a:ext uri="{FF2B5EF4-FFF2-40B4-BE49-F238E27FC236}">
                <a16:creationId xmlns:a16="http://schemas.microsoft.com/office/drawing/2014/main" id="{7795B6A9-3B90-A4CA-E553-7497E45D027C}"/>
              </a:ext>
            </a:extLst>
          </p:cNvPr>
          <p:cNvGraphicFramePr>
            <a:graphicFrameLocks noGrp="1"/>
          </p:cNvGraphicFramePr>
          <p:nvPr>
            <p:ph type="chart" sz="quarter" idx="22"/>
            <p:extLst>
              <p:ext uri="{D42A27DB-BD31-4B8C-83A1-F6EECF244321}">
                <p14:modId xmlns:p14="http://schemas.microsoft.com/office/powerpoint/2010/main" val="3186655918"/>
              </p:ext>
            </p:extLst>
          </p:nvPr>
        </p:nvGraphicFramePr>
        <p:xfrm>
          <a:off x="301625" y="1430338"/>
          <a:ext cx="4479925" cy="29559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24885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0055CEA-8922-3CF3-DF6B-F60F720B76C2}"/>
              </a:ext>
            </a:extLst>
          </p:cNvPr>
          <p:cNvSpPr>
            <a:spLocks noGrp="1"/>
          </p:cNvSpPr>
          <p:nvPr>
            <p:ph type="body" sz="quarter" idx="10"/>
          </p:nvPr>
        </p:nvSpPr>
        <p:spPr/>
        <p:txBody>
          <a:bodyPr/>
          <a:lstStyle/>
          <a:p>
            <a:r>
              <a:rPr lang="en-GB" dirty="0"/>
              <a:t>Top trends</a:t>
            </a:r>
          </a:p>
        </p:txBody>
      </p:sp>
    </p:spTree>
    <p:extLst>
      <p:ext uri="{BB962C8B-B14F-4D97-AF65-F5344CB8AC3E}">
        <p14:creationId xmlns:p14="http://schemas.microsoft.com/office/powerpoint/2010/main" val="17499942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FCF256-B7F4-E07B-BB3F-D306679A10C8}"/>
              </a:ext>
            </a:extLst>
          </p:cNvPr>
          <p:cNvSpPr>
            <a:spLocks noGrp="1"/>
          </p:cNvSpPr>
          <p:nvPr>
            <p:ph type="body" sz="quarter" idx="17"/>
          </p:nvPr>
        </p:nvSpPr>
        <p:spPr/>
        <p:txBody>
          <a:bodyPr/>
          <a:lstStyle/>
          <a:p>
            <a:r>
              <a:rPr lang="en-US" dirty="0"/>
              <a:t>TERE Fit!: Yoghurt with 15 grams of protein</a:t>
            </a:r>
          </a:p>
          <a:p>
            <a:endParaRPr lang="en-GB" dirty="0">
              <a:highlight>
                <a:srgbClr val="FFFF00"/>
              </a:highlight>
            </a:endParaRPr>
          </a:p>
        </p:txBody>
      </p:sp>
      <p:sp>
        <p:nvSpPr>
          <p:cNvPr id="3" name="Text Placeholder 2">
            <a:extLst>
              <a:ext uri="{FF2B5EF4-FFF2-40B4-BE49-F238E27FC236}">
                <a16:creationId xmlns:a16="http://schemas.microsoft.com/office/drawing/2014/main" id="{8B7F9DAC-18B1-2B26-16D5-69CECBFB9386}"/>
              </a:ext>
            </a:extLst>
          </p:cNvPr>
          <p:cNvSpPr>
            <a:spLocks noGrp="1"/>
          </p:cNvSpPr>
          <p:nvPr>
            <p:ph type="body" sz="quarter" idx="16"/>
          </p:nvPr>
        </p:nvSpPr>
        <p:spPr/>
        <p:txBody>
          <a:bodyPr/>
          <a:lstStyle/>
          <a:p>
            <a:r>
              <a:rPr lang="en-US" dirty="0"/>
              <a:t>In Estonia, leading manufacturer of yoghurt, TERE, launched Fit!, yoghurt with high protein, fat free and with no added sugar, for consumers who </a:t>
            </a:r>
            <a:r>
              <a:rPr lang="en-US" dirty="0" err="1"/>
              <a:t>practise</a:t>
            </a:r>
            <a:r>
              <a:rPr lang="en-US" dirty="0"/>
              <a:t> exercise routines. Packaging is suitable for on-the-go consumption.</a:t>
            </a:r>
          </a:p>
        </p:txBody>
      </p:sp>
      <p:sp>
        <p:nvSpPr>
          <p:cNvPr id="5" name="Slide Number Placeholder 4">
            <a:extLst>
              <a:ext uri="{FF2B5EF4-FFF2-40B4-BE49-F238E27FC236}">
                <a16:creationId xmlns:a16="http://schemas.microsoft.com/office/drawing/2014/main" id="{E738B257-CDA9-2A8F-F4AE-25F4B65E1070}"/>
              </a:ext>
            </a:extLst>
          </p:cNvPr>
          <p:cNvSpPr>
            <a:spLocks noGrp="1"/>
          </p:cNvSpPr>
          <p:nvPr>
            <p:ph type="sldNum" sz="quarter" idx="4"/>
          </p:nvPr>
        </p:nvSpPr>
        <p:spPr/>
        <p:txBody>
          <a:bodyPr/>
          <a:lstStyle/>
          <a:p>
            <a:fld id="{A7B9C364-902F-A048-87C3-DD7A523A6C86}" type="slidenum">
              <a:rPr lang="en-GB" smtClean="0"/>
              <a:pPr/>
              <a:t>19</a:t>
            </a:fld>
            <a:endParaRPr lang="en-GB"/>
          </a:p>
        </p:txBody>
      </p:sp>
      <p:sp>
        <p:nvSpPr>
          <p:cNvPr id="8" name="TextBox 17">
            <a:extLst>
              <a:ext uri="{FF2B5EF4-FFF2-40B4-BE49-F238E27FC236}">
                <a16:creationId xmlns:a16="http://schemas.microsoft.com/office/drawing/2014/main" id="{C94A7FEA-7B8A-707B-EF5B-D49D2D417E9F}"/>
              </a:ext>
            </a:extLst>
          </p:cNvPr>
          <p:cNvSpPr txBox="1"/>
          <p:nvPr/>
        </p:nvSpPr>
        <p:spPr>
          <a:xfrm rot="10800000" flipV="1">
            <a:off x="6108872" y="4591051"/>
            <a:ext cx="2730328" cy="152400"/>
          </a:xfrm>
          <a:prstGeom prst="rect">
            <a:avLst/>
          </a:prstGeom>
        </p:spPr>
        <p:txBody>
          <a:bodyPr vert="horz"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800" i="1" dirty="0">
                <a:latin typeface="Aptos" panose="020B0004020202020204" pitchFamily="34" charset="0"/>
                <a:cs typeface="Arial" panose="020B0604020202020204" pitchFamily="34" charset="0"/>
              </a:rPr>
              <a:t>Source: tere.eu</a:t>
            </a:r>
          </a:p>
        </p:txBody>
      </p:sp>
      <p:sp>
        <p:nvSpPr>
          <p:cNvPr id="11" name="Rectangle 10">
            <a:extLst>
              <a:ext uri="{FF2B5EF4-FFF2-40B4-BE49-F238E27FC236}">
                <a16:creationId xmlns:a16="http://schemas.microsoft.com/office/drawing/2014/main" id="{AD15467E-6FD9-B05D-E121-D7BFBF9B2DD2}"/>
              </a:ext>
            </a:extLst>
          </p:cNvPr>
          <p:cNvSpPr/>
          <p:nvPr/>
        </p:nvSpPr>
        <p:spPr>
          <a:xfrm>
            <a:off x="6940296" y="-899"/>
            <a:ext cx="2202180" cy="972449"/>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Choose only ONE: either Option 1 or 2 </a:t>
            </a:r>
          </a:p>
          <a:p>
            <a:pPr algn="ctr"/>
            <a:r>
              <a:rPr lang="en-US" sz="1400" dirty="0"/>
              <a:t>Case study slide suggested layout </a:t>
            </a:r>
            <a:r>
              <a:rPr lang="en-US" sz="1400" u="sng" dirty="0"/>
              <a:t>option 2</a:t>
            </a:r>
            <a:r>
              <a:rPr lang="en-US" sz="1400" dirty="0"/>
              <a:t>.</a:t>
            </a:r>
          </a:p>
        </p:txBody>
      </p:sp>
      <p:sp>
        <p:nvSpPr>
          <p:cNvPr id="14" name="Picture Placeholder 13">
            <a:extLst>
              <a:ext uri="{FF2B5EF4-FFF2-40B4-BE49-F238E27FC236}">
                <a16:creationId xmlns:a16="http://schemas.microsoft.com/office/drawing/2014/main" id="{EEC44D0B-4202-FA89-69FC-D6BF60D9849A}"/>
              </a:ext>
            </a:extLst>
          </p:cNvPr>
          <p:cNvSpPr>
            <a:spLocks noGrp="1"/>
          </p:cNvSpPr>
          <p:nvPr>
            <p:ph type="pic" sz="quarter" idx="15"/>
          </p:nvPr>
        </p:nvSpPr>
        <p:spPr>
          <a:solidFill>
            <a:schemeClr val="bg1"/>
          </a:solidFill>
        </p:spPr>
        <p:txBody>
          <a:bodyPr/>
          <a:lstStyle/>
          <a:p>
            <a:endParaRPr lang="en-US" dirty="0"/>
          </a:p>
        </p:txBody>
      </p:sp>
      <p:pic>
        <p:nvPicPr>
          <p:cNvPr id="18" name="Content Placeholder 6">
            <a:extLst>
              <a:ext uri="{FF2B5EF4-FFF2-40B4-BE49-F238E27FC236}">
                <a16:creationId xmlns:a16="http://schemas.microsoft.com/office/drawing/2014/main" id="{6B40473F-F1BF-8251-40F9-A7D4913252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235" r="21471"/>
          <a:stretch>
            <a:fillRect/>
          </a:stretch>
        </p:blipFill>
        <p:spPr bwMode="auto">
          <a:xfrm>
            <a:off x="6311263" y="292081"/>
            <a:ext cx="2605330" cy="4051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17">
            <a:extLst>
              <a:ext uri="{FF2B5EF4-FFF2-40B4-BE49-F238E27FC236}">
                <a16:creationId xmlns:a16="http://schemas.microsoft.com/office/drawing/2014/main" id="{32AF263D-0FC9-A278-740E-DC11A31F8AE6}"/>
              </a:ext>
            </a:extLst>
          </p:cNvPr>
          <p:cNvSpPr txBox="1"/>
          <p:nvPr/>
        </p:nvSpPr>
        <p:spPr>
          <a:xfrm rot="10800000" flipV="1">
            <a:off x="3383280" y="4591051"/>
            <a:ext cx="2560320" cy="152400"/>
          </a:xfrm>
          <a:prstGeom prst="rect">
            <a:avLst/>
          </a:prstGeom>
        </p:spPr>
        <p:txBody>
          <a:bodyPr vert="horz"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800" i="1" dirty="0">
                <a:latin typeface="Aptos" panose="020B0004020202020204" pitchFamily="34" charset="0"/>
                <a:cs typeface="Arial" panose="020B0604020202020204" pitchFamily="34" charset="0"/>
              </a:rPr>
              <a:t>Source: 1) Euromonitor International, </a:t>
            </a:r>
            <a:r>
              <a:rPr lang="en-US" sz="800" i="1" dirty="0">
                <a:latin typeface="Aptos" panose="020B0004020202020204" pitchFamily="34" charset="0"/>
                <a:cs typeface="Arial" panose="020B0604020202020204" pitchFamily="34" charset="0"/>
              </a:rPr>
              <a:t>Voice of the Consumer: Lifestyle Survey 2024, 2)  Euromonitor International, 3) Passport, Dairy 2025 edition</a:t>
            </a:r>
          </a:p>
          <a:p>
            <a:endParaRPr lang="en-GB" sz="800" i="1" dirty="0">
              <a:highlight>
                <a:srgbClr val="FFFF00"/>
              </a:highlight>
              <a:latin typeface="Aptos" panose="020B00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193F700A-363B-F433-95BD-680FB1AC3F1C}"/>
              </a:ext>
            </a:extLst>
          </p:cNvPr>
          <p:cNvGrpSpPr/>
          <p:nvPr/>
        </p:nvGrpSpPr>
        <p:grpSpPr>
          <a:xfrm>
            <a:off x="3383280" y="461574"/>
            <a:ext cx="1664208" cy="1078992"/>
            <a:chOff x="3383280" y="457200"/>
            <a:chExt cx="1664208" cy="1078992"/>
          </a:xfrm>
        </p:grpSpPr>
        <p:sp>
          <p:nvSpPr>
            <p:cNvPr id="24" name="Rectangle: Single Corner Rounded 23">
              <a:extLst>
                <a:ext uri="{FF2B5EF4-FFF2-40B4-BE49-F238E27FC236}">
                  <a16:creationId xmlns:a16="http://schemas.microsoft.com/office/drawing/2014/main" id="{8ACFA9A1-EE8E-D7D6-7F4E-7CE7021E6EB6}"/>
                </a:ext>
              </a:extLst>
            </p:cNvPr>
            <p:cNvSpPr/>
            <p:nvPr/>
          </p:nvSpPr>
          <p:spPr>
            <a:xfrm>
              <a:off x="3383280" y="457200"/>
              <a:ext cx="1664208" cy="1078992"/>
            </a:xfrm>
            <a:prstGeom prst="round1Rect">
              <a:avLst/>
            </a:prstGeom>
            <a:solidFill>
              <a:schemeClr val="tx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468000" rIns="72000" bIns="72000" rtlCol="0" anchor="t"/>
            <a:lstStyle/>
            <a:p>
              <a:pPr algn="ctr"/>
              <a:r>
                <a:rPr lang="en-US" sz="1000" dirty="0">
                  <a:solidFill>
                    <a:schemeClr val="bg1"/>
                  </a:solidFill>
                </a:rPr>
                <a:t>Of European respondents say they participate in physical activity  at least once per week, 2024</a:t>
              </a:r>
            </a:p>
            <a:p>
              <a:pPr algn="ctr"/>
              <a:endParaRPr lang="en-US" sz="1000" dirty="0">
                <a:solidFill>
                  <a:schemeClr val="bg1"/>
                </a:solidFill>
              </a:endParaRPr>
            </a:p>
          </p:txBody>
        </p:sp>
        <p:sp>
          <p:nvSpPr>
            <p:cNvPr id="25" name="TextBox 24">
              <a:extLst>
                <a:ext uri="{FF2B5EF4-FFF2-40B4-BE49-F238E27FC236}">
                  <a16:creationId xmlns:a16="http://schemas.microsoft.com/office/drawing/2014/main" id="{0EE45B4A-29E5-0D53-779B-75B31105AEBB}"/>
                </a:ext>
              </a:extLst>
            </p:cNvPr>
            <p:cNvSpPr txBox="1"/>
            <p:nvPr/>
          </p:nvSpPr>
          <p:spPr>
            <a:xfrm>
              <a:off x="3902637" y="560570"/>
              <a:ext cx="625492" cy="369332"/>
            </a:xfrm>
            <a:prstGeom prst="rect">
              <a:avLst/>
            </a:prstGeom>
            <a:noFill/>
          </p:spPr>
          <p:txBody>
            <a:bodyPr wrap="none" rtlCol="0" anchor="ctr">
              <a:spAutoFit/>
            </a:bodyPr>
            <a:lstStyle/>
            <a:p>
              <a:pPr algn="ctr"/>
              <a:r>
                <a:rPr lang="en-GB" b="1" dirty="0">
                  <a:solidFill>
                    <a:schemeClr val="bg1"/>
                  </a:solidFill>
                </a:rPr>
                <a:t>61%</a:t>
              </a:r>
            </a:p>
          </p:txBody>
        </p:sp>
      </p:grpSp>
      <p:grpSp>
        <p:nvGrpSpPr>
          <p:cNvPr id="26" name="Group 25">
            <a:extLst>
              <a:ext uri="{FF2B5EF4-FFF2-40B4-BE49-F238E27FC236}">
                <a16:creationId xmlns:a16="http://schemas.microsoft.com/office/drawing/2014/main" id="{E3D9D0CB-4EEE-0755-F436-02D66F69AF1F}"/>
              </a:ext>
            </a:extLst>
          </p:cNvPr>
          <p:cNvGrpSpPr/>
          <p:nvPr/>
        </p:nvGrpSpPr>
        <p:grpSpPr>
          <a:xfrm>
            <a:off x="4101973" y="1833174"/>
            <a:ext cx="1664208" cy="1078992"/>
            <a:chOff x="4101973" y="1975104"/>
            <a:chExt cx="1664208" cy="1078992"/>
          </a:xfrm>
        </p:grpSpPr>
        <p:sp>
          <p:nvSpPr>
            <p:cNvPr id="27" name="Rectangle: Single Corner Rounded 26">
              <a:extLst>
                <a:ext uri="{FF2B5EF4-FFF2-40B4-BE49-F238E27FC236}">
                  <a16:creationId xmlns:a16="http://schemas.microsoft.com/office/drawing/2014/main" id="{B2A30AB9-48FA-5921-4E59-FB594AA8DFBD}"/>
                </a:ext>
              </a:extLst>
            </p:cNvPr>
            <p:cNvSpPr/>
            <p:nvPr/>
          </p:nvSpPr>
          <p:spPr>
            <a:xfrm>
              <a:off x="4101973" y="1975104"/>
              <a:ext cx="1664208" cy="1078992"/>
            </a:xfrm>
            <a:prstGeom prst="round1Rect">
              <a:avLst/>
            </a:prstGeom>
            <a:solidFill>
              <a:schemeClr val="tx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468000" rIns="72000" bIns="72000" rtlCol="0" anchor="t"/>
            <a:lstStyle/>
            <a:p>
              <a:pPr algn="ctr"/>
              <a:r>
                <a:rPr lang="en-US" sz="1000" dirty="0">
                  <a:solidFill>
                    <a:schemeClr val="bg1"/>
                  </a:solidFill>
                </a:rPr>
                <a:t>Share of Dairy products with High Protein claim in Europe</a:t>
              </a:r>
            </a:p>
          </p:txBody>
        </p:sp>
        <p:sp>
          <p:nvSpPr>
            <p:cNvPr id="28" name="TextBox 27">
              <a:extLst>
                <a:ext uri="{FF2B5EF4-FFF2-40B4-BE49-F238E27FC236}">
                  <a16:creationId xmlns:a16="http://schemas.microsoft.com/office/drawing/2014/main" id="{A8283685-5A1A-3D21-3595-96B0EDF188C5}"/>
                </a:ext>
              </a:extLst>
            </p:cNvPr>
            <p:cNvSpPr txBox="1"/>
            <p:nvPr/>
          </p:nvSpPr>
          <p:spPr>
            <a:xfrm>
              <a:off x="4586865" y="2064107"/>
              <a:ext cx="694421" cy="369332"/>
            </a:xfrm>
            <a:prstGeom prst="rect">
              <a:avLst/>
            </a:prstGeom>
            <a:noFill/>
          </p:spPr>
          <p:txBody>
            <a:bodyPr wrap="none" rtlCol="0" anchor="ctr">
              <a:spAutoFit/>
            </a:bodyPr>
            <a:lstStyle/>
            <a:p>
              <a:pPr algn="ctr"/>
              <a:r>
                <a:rPr lang="en-GB" b="1" dirty="0">
                  <a:solidFill>
                    <a:schemeClr val="bg1"/>
                  </a:solidFill>
                </a:rPr>
                <a:t>5.9%</a:t>
              </a:r>
            </a:p>
          </p:txBody>
        </p:sp>
      </p:grpSp>
      <p:grpSp>
        <p:nvGrpSpPr>
          <p:cNvPr id="29" name="Group 28">
            <a:extLst>
              <a:ext uri="{FF2B5EF4-FFF2-40B4-BE49-F238E27FC236}">
                <a16:creationId xmlns:a16="http://schemas.microsoft.com/office/drawing/2014/main" id="{B214AECD-EC25-7E2B-5612-402550287A61}"/>
              </a:ext>
            </a:extLst>
          </p:cNvPr>
          <p:cNvGrpSpPr/>
          <p:nvPr/>
        </p:nvGrpSpPr>
        <p:grpSpPr>
          <a:xfrm>
            <a:off x="3383280" y="3204774"/>
            <a:ext cx="1664208" cy="1078992"/>
            <a:chOff x="3383280" y="3493008"/>
            <a:chExt cx="1664208" cy="1078992"/>
          </a:xfrm>
        </p:grpSpPr>
        <p:sp>
          <p:nvSpPr>
            <p:cNvPr id="30" name="Rectangle: Single Corner Rounded 29">
              <a:extLst>
                <a:ext uri="{FF2B5EF4-FFF2-40B4-BE49-F238E27FC236}">
                  <a16:creationId xmlns:a16="http://schemas.microsoft.com/office/drawing/2014/main" id="{C877FF73-3F0E-9BB3-5327-CD104423405A}"/>
                </a:ext>
              </a:extLst>
            </p:cNvPr>
            <p:cNvSpPr/>
            <p:nvPr/>
          </p:nvSpPr>
          <p:spPr>
            <a:xfrm>
              <a:off x="3383280" y="3493008"/>
              <a:ext cx="1664208" cy="1078992"/>
            </a:xfrm>
            <a:prstGeom prst="round1Rect">
              <a:avLst/>
            </a:prstGeom>
            <a:solidFill>
              <a:schemeClr val="tx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468000" rIns="72000" bIns="72000" rtlCol="0" anchor="t"/>
            <a:lstStyle/>
            <a:p>
              <a:pPr algn="ctr"/>
              <a:r>
                <a:rPr lang="en-US" sz="1000" dirty="0">
                  <a:solidFill>
                    <a:schemeClr val="bg1"/>
                  </a:solidFill>
                </a:rPr>
                <a:t>Value Share of TERE in yoghurt, Estonia, 2024</a:t>
              </a:r>
            </a:p>
          </p:txBody>
        </p:sp>
        <p:sp>
          <p:nvSpPr>
            <p:cNvPr id="31" name="TextBox 30">
              <a:extLst>
                <a:ext uri="{FF2B5EF4-FFF2-40B4-BE49-F238E27FC236}">
                  <a16:creationId xmlns:a16="http://schemas.microsoft.com/office/drawing/2014/main" id="{BF882986-F7D0-0468-F5BD-7142CE7BE6CD}"/>
                </a:ext>
              </a:extLst>
            </p:cNvPr>
            <p:cNvSpPr txBox="1"/>
            <p:nvPr/>
          </p:nvSpPr>
          <p:spPr>
            <a:xfrm>
              <a:off x="3902637" y="3604760"/>
              <a:ext cx="625492" cy="369332"/>
            </a:xfrm>
            <a:prstGeom prst="rect">
              <a:avLst/>
            </a:prstGeom>
            <a:noFill/>
          </p:spPr>
          <p:txBody>
            <a:bodyPr wrap="none" rtlCol="0" anchor="ctr">
              <a:spAutoFit/>
            </a:bodyPr>
            <a:lstStyle/>
            <a:p>
              <a:pPr algn="ctr"/>
              <a:r>
                <a:rPr lang="en-GB" b="1" dirty="0">
                  <a:solidFill>
                    <a:schemeClr val="bg1"/>
                  </a:solidFill>
                </a:rPr>
                <a:t>16%</a:t>
              </a:r>
            </a:p>
          </p:txBody>
        </p:sp>
      </p:grpSp>
    </p:spTree>
    <p:extLst>
      <p:ext uri="{BB962C8B-B14F-4D97-AF65-F5344CB8AC3E}">
        <p14:creationId xmlns:p14="http://schemas.microsoft.com/office/powerpoint/2010/main" val="214228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4FE92-3BFA-BC32-911E-DEEE2B177816}"/>
              </a:ext>
            </a:extLst>
          </p:cNvPr>
          <p:cNvSpPr>
            <a:spLocks noGrp="1"/>
          </p:cNvSpPr>
          <p:nvPr>
            <p:ph type="title"/>
          </p:nvPr>
        </p:nvSpPr>
        <p:spPr/>
        <p:txBody>
          <a:bodyPr/>
          <a:lstStyle/>
          <a:p>
            <a:r>
              <a:rPr lang="en-GB" dirty="0"/>
              <a:t>April 2025</a:t>
            </a:r>
          </a:p>
        </p:txBody>
      </p:sp>
      <p:sp>
        <p:nvSpPr>
          <p:cNvPr id="3" name="Slide Number Placeholder 2">
            <a:extLst>
              <a:ext uri="{FF2B5EF4-FFF2-40B4-BE49-F238E27FC236}">
                <a16:creationId xmlns:a16="http://schemas.microsoft.com/office/drawing/2014/main" id="{0C9F683C-B2E5-0F2A-D9D5-46140EC60C45}"/>
              </a:ext>
            </a:extLst>
          </p:cNvPr>
          <p:cNvSpPr>
            <a:spLocks noGrp="1"/>
          </p:cNvSpPr>
          <p:nvPr>
            <p:ph type="sldNum" sz="quarter" idx="4"/>
          </p:nvPr>
        </p:nvSpPr>
        <p:spPr/>
        <p:txBody>
          <a:bodyPr/>
          <a:lstStyle/>
          <a:p>
            <a:fld id="{A7B9C364-902F-A048-87C3-DD7A523A6C86}" type="slidenum">
              <a:rPr lang="en-GB" noProof="0" smtClean="0"/>
              <a:pPr/>
              <a:t>2</a:t>
            </a:fld>
            <a:endParaRPr lang="en-GB" noProof="0"/>
          </a:p>
        </p:txBody>
      </p:sp>
    </p:spTree>
    <p:extLst>
      <p:ext uri="{BB962C8B-B14F-4D97-AF65-F5344CB8AC3E}">
        <p14:creationId xmlns:p14="http://schemas.microsoft.com/office/powerpoint/2010/main" val="39659387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E5724-6B64-C9FC-C022-C2729D5093F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2B83044-BB03-0ACD-917A-25ED0C1C6B2F}"/>
              </a:ext>
            </a:extLst>
          </p:cNvPr>
          <p:cNvSpPr>
            <a:spLocks noGrp="1"/>
          </p:cNvSpPr>
          <p:nvPr>
            <p:ph type="body" sz="quarter" idx="17"/>
          </p:nvPr>
        </p:nvSpPr>
        <p:spPr/>
        <p:txBody>
          <a:bodyPr/>
          <a:lstStyle/>
          <a:p>
            <a:r>
              <a:rPr lang="en-US" dirty="0" err="1"/>
              <a:t>Meliha</a:t>
            </a:r>
            <a:r>
              <a:rPr lang="en-US" dirty="0"/>
              <a:t> Organic Laban: UAE’s first A2A2 dairy</a:t>
            </a:r>
          </a:p>
          <a:p>
            <a:endParaRPr lang="en-GB" dirty="0">
              <a:highlight>
                <a:srgbClr val="FFFF00"/>
              </a:highlight>
            </a:endParaRPr>
          </a:p>
        </p:txBody>
      </p:sp>
      <p:sp>
        <p:nvSpPr>
          <p:cNvPr id="3" name="Text Placeholder 2">
            <a:extLst>
              <a:ext uri="{FF2B5EF4-FFF2-40B4-BE49-F238E27FC236}">
                <a16:creationId xmlns:a16="http://schemas.microsoft.com/office/drawing/2014/main" id="{D8C888C2-F301-0618-CDE7-D432776BD583}"/>
              </a:ext>
            </a:extLst>
          </p:cNvPr>
          <p:cNvSpPr>
            <a:spLocks noGrp="1"/>
          </p:cNvSpPr>
          <p:nvPr>
            <p:ph type="body" sz="quarter" idx="16"/>
          </p:nvPr>
        </p:nvSpPr>
        <p:spPr>
          <a:xfrm>
            <a:off x="324225" y="1769166"/>
            <a:ext cx="2377440" cy="2286000"/>
          </a:xfrm>
        </p:spPr>
        <p:txBody>
          <a:bodyPr/>
          <a:lstStyle/>
          <a:p>
            <a:r>
              <a:rPr lang="en-US" dirty="0" err="1"/>
              <a:t>Meliha</a:t>
            </a:r>
            <a:r>
              <a:rPr lang="en-US" dirty="0"/>
              <a:t> </a:t>
            </a:r>
            <a:r>
              <a:rPr lang="en-US" dirty="0" err="1"/>
              <a:t>laban</a:t>
            </a:r>
            <a:r>
              <a:rPr lang="en-US" dirty="0"/>
              <a:t> was launched in January 2025 after the successful launch of </a:t>
            </a:r>
            <a:r>
              <a:rPr lang="en-US" dirty="0" err="1"/>
              <a:t>Meliha</a:t>
            </a:r>
            <a:r>
              <a:rPr lang="en-US" dirty="0"/>
              <a:t> milk in August 2024. </a:t>
            </a:r>
          </a:p>
          <a:p>
            <a:endParaRPr lang="en-US" dirty="0"/>
          </a:p>
          <a:p>
            <a:r>
              <a:rPr lang="en-US" dirty="0" err="1"/>
              <a:t>Meliha</a:t>
            </a:r>
            <a:r>
              <a:rPr lang="en-US" dirty="0"/>
              <a:t> dairy focuses on producing milk rich in A2A2 protein, renowned for its numerous health benefits.</a:t>
            </a:r>
          </a:p>
          <a:p>
            <a:endParaRPr lang="en-US" dirty="0"/>
          </a:p>
        </p:txBody>
      </p:sp>
      <p:sp>
        <p:nvSpPr>
          <p:cNvPr id="5" name="Slide Number Placeholder 4">
            <a:extLst>
              <a:ext uri="{FF2B5EF4-FFF2-40B4-BE49-F238E27FC236}">
                <a16:creationId xmlns:a16="http://schemas.microsoft.com/office/drawing/2014/main" id="{EA67BF45-2CE3-241A-6FB2-7F06D2A0F7D4}"/>
              </a:ext>
            </a:extLst>
          </p:cNvPr>
          <p:cNvSpPr>
            <a:spLocks noGrp="1"/>
          </p:cNvSpPr>
          <p:nvPr>
            <p:ph type="sldNum" sz="quarter" idx="4"/>
          </p:nvPr>
        </p:nvSpPr>
        <p:spPr/>
        <p:txBody>
          <a:bodyPr/>
          <a:lstStyle/>
          <a:p>
            <a:fld id="{A7B9C364-902F-A048-87C3-DD7A523A6C86}" type="slidenum">
              <a:rPr lang="en-GB" smtClean="0"/>
              <a:pPr/>
              <a:t>20</a:t>
            </a:fld>
            <a:endParaRPr lang="en-GB"/>
          </a:p>
        </p:txBody>
      </p:sp>
      <p:sp>
        <p:nvSpPr>
          <p:cNvPr id="8" name="TextBox 17">
            <a:extLst>
              <a:ext uri="{FF2B5EF4-FFF2-40B4-BE49-F238E27FC236}">
                <a16:creationId xmlns:a16="http://schemas.microsoft.com/office/drawing/2014/main" id="{8B6FFCB3-AEE3-6C0F-C455-8BCB78DF7A41}"/>
              </a:ext>
            </a:extLst>
          </p:cNvPr>
          <p:cNvSpPr txBox="1"/>
          <p:nvPr/>
        </p:nvSpPr>
        <p:spPr>
          <a:xfrm rot="10800000" flipV="1">
            <a:off x="6108872" y="4591051"/>
            <a:ext cx="2730328" cy="152400"/>
          </a:xfrm>
          <a:prstGeom prst="rect">
            <a:avLst/>
          </a:prstGeom>
        </p:spPr>
        <p:txBody>
          <a:bodyPr vert="horz"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800" i="1" dirty="0">
                <a:latin typeface="Aptos" panose="020B0004020202020204" pitchFamily="34" charset="0"/>
                <a:cs typeface="Arial" panose="020B0604020202020204" pitchFamily="34" charset="0"/>
              </a:rPr>
              <a:t>Source: Own photo</a:t>
            </a:r>
          </a:p>
        </p:txBody>
      </p:sp>
      <p:sp>
        <p:nvSpPr>
          <p:cNvPr id="11" name="Rectangle 10">
            <a:extLst>
              <a:ext uri="{FF2B5EF4-FFF2-40B4-BE49-F238E27FC236}">
                <a16:creationId xmlns:a16="http://schemas.microsoft.com/office/drawing/2014/main" id="{91BF0AB8-86BB-177F-89EE-A605510D6D4F}"/>
              </a:ext>
            </a:extLst>
          </p:cNvPr>
          <p:cNvSpPr/>
          <p:nvPr/>
        </p:nvSpPr>
        <p:spPr>
          <a:xfrm>
            <a:off x="6940296" y="-899"/>
            <a:ext cx="2202180" cy="972449"/>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Choose only ONE: either Option 1 or 2 </a:t>
            </a:r>
          </a:p>
          <a:p>
            <a:pPr algn="ctr"/>
            <a:r>
              <a:rPr lang="en-US" sz="1400" dirty="0"/>
              <a:t>Case study slide suggested layout </a:t>
            </a:r>
            <a:r>
              <a:rPr lang="en-US" sz="1400" u="sng" dirty="0"/>
              <a:t>option 2</a:t>
            </a:r>
            <a:r>
              <a:rPr lang="en-US" sz="1400" dirty="0"/>
              <a:t>.</a:t>
            </a:r>
          </a:p>
        </p:txBody>
      </p:sp>
      <p:sp>
        <p:nvSpPr>
          <p:cNvPr id="14" name="Picture Placeholder 13">
            <a:extLst>
              <a:ext uri="{FF2B5EF4-FFF2-40B4-BE49-F238E27FC236}">
                <a16:creationId xmlns:a16="http://schemas.microsoft.com/office/drawing/2014/main" id="{9FAF9D79-5E8D-4B05-4B33-57146544BF04}"/>
              </a:ext>
            </a:extLst>
          </p:cNvPr>
          <p:cNvSpPr>
            <a:spLocks noGrp="1"/>
          </p:cNvSpPr>
          <p:nvPr>
            <p:ph type="pic" sz="quarter" idx="15"/>
          </p:nvPr>
        </p:nvSpPr>
        <p:spPr>
          <a:solidFill>
            <a:schemeClr val="bg1"/>
          </a:solidFill>
        </p:spPr>
        <p:txBody>
          <a:bodyPr/>
          <a:lstStyle/>
          <a:p>
            <a:endParaRPr lang="en-US" dirty="0"/>
          </a:p>
        </p:txBody>
      </p:sp>
      <p:sp>
        <p:nvSpPr>
          <p:cNvPr id="22" name="TextBox 17">
            <a:extLst>
              <a:ext uri="{FF2B5EF4-FFF2-40B4-BE49-F238E27FC236}">
                <a16:creationId xmlns:a16="http://schemas.microsoft.com/office/drawing/2014/main" id="{2B954EFB-57B7-17FE-B634-B97D3D6E96C6}"/>
              </a:ext>
            </a:extLst>
          </p:cNvPr>
          <p:cNvSpPr txBox="1"/>
          <p:nvPr/>
        </p:nvSpPr>
        <p:spPr>
          <a:xfrm rot="10800000" flipV="1">
            <a:off x="3383280" y="4591051"/>
            <a:ext cx="2560320" cy="152400"/>
          </a:xfrm>
          <a:prstGeom prst="rect">
            <a:avLst/>
          </a:prstGeom>
        </p:spPr>
        <p:txBody>
          <a:bodyPr vert="horz"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800" i="1" dirty="0">
                <a:latin typeface="Aptos" panose="020B0004020202020204" pitchFamily="34" charset="0"/>
                <a:cs typeface="Arial" panose="020B0604020202020204" pitchFamily="34" charset="0"/>
              </a:rPr>
              <a:t>Source: 1) </a:t>
            </a:r>
            <a:r>
              <a:rPr lang="en-US" sz="800" i="1" dirty="0">
                <a:latin typeface="Aptos" panose="020B0004020202020204" pitchFamily="34" charset="0"/>
                <a:cs typeface="Arial" panose="020B0604020202020204" pitchFamily="34" charset="0"/>
              </a:rPr>
              <a:t>Passport, Dairy 2025 edition; 2) and 3)</a:t>
            </a:r>
          </a:p>
          <a:p>
            <a:r>
              <a:rPr lang="en-GB" sz="800" i="1" dirty="0">
                <a:latin typeface="Aptos" panose="020B0004020202020204" pitchFamily="34" charset="0"/>
                <a:cs typeface="Arial" panose="020B0604020202020204" pitchFamily="34" charset="0"/>
              </a:rPr>
              <a:t>Euromonitor International, </a:t>
            </a:r>
            <a:r>
              <a:rPr lang="en-US" sz="800" i="1" dirty="0">
                <a:latin typeface="Aptos" panose="020B0004020202020204" pitchFamily="34" charset="0"/>
                <a:cs typeface="Arial" panose="020B0604020202020204" pitchFamily="34" charset="0"/>
              </a:rPr>
              <a:t>Voice of the Consumer: Lifestyle Survey 2024</a:t>
            </a:r>
            <a:endParaRPr lang="en-GB" sz="800" i="1" dirty="0">
              <a:highlight>
                <a:srgbClr val="FFFF00"/>
              </a:highlight>
              <a:latin typeface="Aptos" panose="020B00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F3807CA2-29DF-B253-CB4E-A3C1EC5C7A2F}"/>
              </a:ext>
            </a:extLst>
          </p:cNvPr>
          <p:cNvGrpSpPr/>
          <p:nvPr/>
        </p:nvGrpSpPr>
        <p:grpSpPr>
          <a:xfrm>
            <a:off x="3383280" y="461574"/>
            <a:ext cx="1664208" cy="1078992"/>
            <a:chOff x="3383280" y="457200"/>
            <a:chExt cx="1664208" cy="1078992"/>
          </a:xfrm>
        </p:grpSpPr>
        <p:sp>
          <p:nvSpPr>
            <p:cNvPr id="24" name="Rectangle: Single Corner Rounded 23">
              <a:extLst>
                <a:ext uri="{FF2B5EF4-FFF2-40B4-BE49-F238E27FC236}">
                  <a16:creationId xmlns:a16="http://schemas.microsoft.com/office/drawing/2014/main" id="{BC85AD61-D1D0-FF8F-87EA-BA6AB2E2127D}"/>
                </a:ext>
              </a:extLst>
            </p:cNvPr>
            <p:cNvSpPr/>
            <p:nvPr/>
          </p:nvSpPr>
          <p:spPr>
            <a:xfrm>
              <a:off x="3383280" y="457200"/>
              <a:ext cx="1664208" cy="1078992"/>
            </a:xfrm>
            <a:prstGeom prst="round1Rect">
              <a:avLst/>
            </a:prstGeom>
            <a:solidFill>
              <a:schemeClr val="tx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468000" rIns="72000" bIns="72000" rtlCol="0" anchor="t"/>
            <a:lstStyle/>
            <a:p>
              <a:pPr algn="ctr"/>
              <a:r>
                <a:rPr lang="en-US" sz="1000" dirty="0">
                  <a:solidFill>
                    <a:schemeClr val="bg1"/>
                  </a:solidFill>
                </a:rPr>
                <a:t>Forecast CAGR of cow’s milk in UAE</a:t>
              </a:r>
            </a:p>
            <a:p>
              <a:pPr algn="ctr"/>
              <a:endParaRPr lang="en-US" sz="1000" dirty="0">
                <a:solidFill>
                  <a:schemeClr val="bg1"/>
                </a:solidFill>
              </a:endParaRPr>
            </a:p>
          </p:txBody>
        </p:sp>
        <p:sp>
          <p:nvSpPr>
            <p:cNvPr id="25" name="TextBox 24">
              <a:extLst>
                <a:ext uri="{FF2B5EF4-FFF2-40B4-BE49-F238E27FC236}">
                  <a16:creationId xmlns:a16="http://schemas.microsoft.com/office/drawing/2014/main" id="{4E6905F2-071A-0CA1-8254-DCA6E9C345AA}"/>
                </a:ext>
              </a:extLst>
            </p:cNvPr>
            <p:cNvSpPr txBox="1"/>
            <p:nvPr/>
          </p:nvSpPr>
          <p:spPr>
            <a:xfrm>
              <a:off x="3868173" y="560570"/>
              <a:ext cx="694421" cy="369332"/>
            </a:xfrm>
            <a:prstGeom prst="rect">
              <a:avLst/>
            </a:prstGeom>
            <a:noFill/>
          </p:spPr>
          <p:txBody>
            <a:bodyPr wrap="none" rtlCol="0" anchor="ctr">
              <a:spAutoFit/>
            </a:bodyPr>
            <a:lstStyle/>
            <a:p>
              <a:pPr algn="ctr"/>
              <a:r>
                <a:rPr lang="en-GB" b="1" dirty="0">
                  <a:solidFill>
                    <a:schemeClr val="bg1"/>
                  </a:solidFill>
                </a:rPr>
                <a:t>5.5%</a:t>
              </a:r>
            </a:p>
          </p:txBody>
        </p:sp>
      </p:grpSp>
      <p:grpSp>
        <p:nvGrpSpPr>
          <p:cNvPr id="26" name="Group 25">
            <a:extLst>
              <a:ext uri="{FF2B5EF4-FFF2-40B4-BE49-F238E27FC236}">
                <a16:creationId xmlns:a16="http://schemas.microsoft.com/office/drawing/2014/main" id="{E5F856F8-63FC-C5D6-4512-D5D60352B9D0}"/>
              </a:ext>
            </a:extLst>
          </p:cNvPr>
          <p:cNvGrpSpPr/>
          <p:nvPr/>
        </p:nvGrpSpPr>
        <p:grpSpPr>
          <a:xfrm>
            <a:off x="4101973" y="1833174"/>
            <a:ext cx="1664208" cy="1078992"/>
            <a:chOff x="4101973" y="1975104"/>
            <a:chExt cx="1664208" cy="1078992"/>
          </a:xfrm>
        </p:grpSpPr>
        <p:sp>
          <p:nvSpPr>
            <p:cNvPr id="27" name="Rectangle: Single Corner Rounded 26">
              <a:extLst>
                <a:ext uri="{FF2B5EF4-FFF2-40B4-BE49-F238E27FC236}">
                  <a16:creationId xmlns:a16="http://schemas.microsoft.com/office/drawing/2014/main" id="{CF4F8B2B-1467-9685-DC0A-E004B59876BA}"/>
                </a:ext>
              </a:extLst>
            </p:cNvPr>
            <p:cNvSpPr/>
            <p:nvPr/>
          </p:nvSpPr>
          <p:spPr>
            <a:xfrm>
              <a:off x="4101973" y="1975104"/>
              <a:ext cx="1664208" cy="1078992"/>
            </a:xfrm>
            <a:prstGeom prst="round1Rect">
              <a:avLst/>
            </a:prstGeom>
            <a:solidFill>
              <a:schemeClr val="tx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468000" rIns="72000" bIns="72000" rtlCol="0" anchor="t"/>
            <a:lstStyle/>
            <a:p>
              <a:pPr algn="ctr"/>
              <a:r>
                <a:rPr lang="en-US" sz="1000" dirty="0">
                  <a:solidFill>
                    <a:schemeClr val="bg1"/>
                  </a:solidFill>
                </a:rPr>
                <a:t>Of UAE respondents strongly agree that they like to try new products and services</a:t>
              </a:r>
            </a:p>
          </p:txBody>
        </p:sp>
        <p:sp>
          <p:nvSpPr>
            <p:cNvPr id="28" name="TextBox 27">
              <a:extLst>
                <a:ext uri="{FF2B5EF4-FFF2-40B4-BE49-F238E27FC236}">
                  <a16:creationId xmlns:a16="http://schemas.microsoft.com/office/drawing/2014/main" id="{F907488E-AA4A-E81B-8866-9DE805C29A19}"/>
                </a:ext>
              </a:extLst>
            </p:cNvPr>
            <p:cNvSpPr txBox="1"/>
            <p:nvPr/>
          </p:nvSpPr>
          <p:spPr>
            <a:xfrm>
              <a:off x="4525150" y="2064107"/>
              <a:ext cx="817852" cy="369332"/>
            </a:xfrm>
            <a:prstGeom prst="rect">
              <a:avLst/>
            </a:prstGeom>
            <a:noFill/>
          </p:spPr>
          <p:txBody>
            <a:bodyPr wrap="none" rtlCol="0" anchor="ctr">
              <a:spAutoFit/>
            </a:bodyPr>
            <a:lstStyle/>
            <a:p>
              <a:pPr algn="ctr"/>
              <a:r>
                <a:rPr lang="en-GB" b="1" dirty="0">
                  <a:solidFill>
                    <a:schemeClr val="bg1"/>
                  </a:solidFill>
                </a:rPr>
                <a:t>23.8%</a:t>
              </a:r>
            </a:p>
          </p:txBody>
        </p:sp>
      </p:grpSp>
      <p:grpSp>
        <p:nvGrpSpPr>
          <p:cNvPr id="29" name="Group 28">
            <a:extLst>
              <a:ext uri="{FF2B5EF4-FFF2-40B4-BE49-F238E27FC236}">
                <a16:creationId xmlns:a16="http://schemas.microsoft.com/office/drawing/2014/main" id="{B020DE55-85EA-19E8-C399-8FB9ED61A2ED}"/>
              </a:ext>
            </a:extLst>
          </p:cNvPr>
          <p:cNvGrpSpPr/>
          <p:nvPr/>
        </p:nvGrpSpPr>
        <p:grpSpPr>
          <a:xfrm>
            <a:off x="3383280" y="3204774"/>
            <a:ext cx="1664208" cy="1078992"/>
            <a:chOff x="3383280" y="3493008"/>
            <a:chExt cx="1664208" cy="1078992"/>
          </a:xfrm>
        </p:grpSpPr>
        <p:sp>
          <p:nvSpPr>
            <p:cNvPr id="30" name="Rectangle: Single Corner Rounded 29">
              <a:extLst>
                <a:ext uri="{FF2B5EF4-FFF2-40B4-BE49-F238E27FC236}">
                  <a16:creationId xmlns:a16="http://schemas.microsoft.com/office/drawing/2014/main" id="{1D6CD7DA-5A1B-D62B-1480-EF377E326B14}"/>
                </a:ext>
              </a:extLst>
            </p:cNvPr>
            <p:cNvSpPr/>
            <p:nvPr/>
          </p:nvSpPr>
          <p:spPr>
            <a:xfrm>
              <a:off x="3383280" y="3493008"/>
              <a:ext cx="1664208" cy="1078992"/>
            </a:xfrm>
            <a:prstGeom prst="round1Rect">
              <a:avLst/>
            </a:prstGeom>
            <a:solidFill>
              <a:schemeClr val="tx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468000" rIns="72000" bIns="72000" rtlCol="0" anchor="t"/>
            <a:lstStyle/>
            <a:p>
              <a:pPr algn="ctr" fontAlgn="auto">
                <a:lnSpc>
                  <a:spcPts val="1000"/>
                </a:lnSpc>
                <a:defRPr/>
              </a:pPr>
              <a:r>
                <a:rPr lang="en-GB" sz="1000" dirty="0"/>
                <a:t>Of UAE respondents try to have a positive impact on environment through their everyday actions</a:t>
              </a:r>
            </a:p>
          </p:txBody>
        </p:sp>
        <p:sp>
          <p:nvSpPr>
            <p:cNvPr id="31" name="TextBox 30">
              <a:extLst>
                <a:ext uri="{FF2B5EF4-FFF2-40B4-BE49-F238E27FC236}">
                  <a16:creationId xmlns:a16="http://schemas.microsoft.com/office/drawing/2014/main" id="{8569155E-99C8-A3F3-4C47-CF05BDF22984}"/>
                </a:ext>
              </a:extLst>
            </p:cNvPr>
            <p:cNvSpPr txBox="1"/>
            <p:nvPr/>
          </p:nvSpPr>
          <p:spPr>
            <a:xfrm>
              <a:off x="3902636" y="3604760"/>
              <a:ext cx="625492" cy="369332"/>
            </a:xfrm>
            <a:prstGeom prst="rect">
              <a:avLst/>
            </a:prstGeom>
            <a:noFill/>
          </p:spPr>
          <p:txBody>
            <a:bodyPr wrap="none" rtlCol="0" anchor="ctr">
              <a:spAutoFit/>
            </a:bodyPr>
            <a:lstStyle/>
            <a:p>
              <a:pPr algn="ctr"/>
              <a:r>
                <a:rPr lang="en-GB" b="1" dirty="0">
                  <a:solidFill>
                    <a:schemeClr val="bg1"/>
                  </a:solidFill>
                </a:rPr>
                <a:t>25%</a:t>
              </a:r>
            </a:p>
          </p:txBody>
        </p:sp>
      </p:grpSp>
      <p:pic>
        <p:nvPicPr>
          <p:cNvPr id="33" name="Picture 32">
            <a:extLst>
              <a:ext uri="{FF2B5EF4-FFF2-40B4-BE49-F238E27FC236}">
                <a16:creationId xmlns:a16="http://schemas.microsoft.com/office/drawing/2014/main" id="{422E4838-53F3-539A-0632-9F2DD26C754D}"/>
              </a:ext>
            </a:extLst>
          </p:cNvPr>
          <p:cNvPicPr>
            <a:picLocks noChangeAspect="1"/>
          </p:cNvPicPr>
          <p:nvPr/>
        </p:nvPicPr>
        <p:blipFill>
          <a:blip r:embed="rId3"/>
          <a:srcRect l="10983" r="6544"/>
          <a:stretch/>
        </p:blipFill>
        <p:spPr>
          <a:xfrm rot="5400000">
            <a:off x="6163715" y="993462"/>
            <a:ext cx="2881334" cy="2620283"/>
          </a:xfrm>
          <a:prstGeom prst="rect">
            <a:avLst/>
          </a:prstGeom>
        </p:spPr>
      </p:pic>
    </p:spTree>
    <p:extLst>
      <p:ext uri="{BB962C8B-B14F-4D97-AF65-F5344CB8AC3E}">
        <p14:creationId xmlns:p14="http://schemas.microsoft.com/office/powerpoint/2010/main" val="1827833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CB973-963D-9907-C824-FF96B62FA09F}"/>
            </a:ext>
          </a:extLst>
        </p:cNvPr>
        <p:cNvGrpSpPr/>
        <p:nvPr/>
      </p:nvGrpSpPr>
      <p:grpSpPr>
        <a:xfrm>
          <a:off x="0" y="0"/>
          <a:ext cx="0" cy="0"/>
          <a:chOff x="0" y="0"/>
          <a:chExt cx="0" cy="0"/>
        </a:xfrm>
      </p:grpSpPr>
      <p:grpSp>
        <p:nvGrpSpPr>
          <p:cNvPr id="64514" name="Group 7">
            <a:extLst>
              <a:ext uri="{FF2B5EF4-FFF2-40B4-BE49-F238E27FC236}">
                <a16:creationId xmlns:a16="http://schemas.microsoft.com/office/drawing/2014/main" id="{6C55B241-AB8F-9C37-B1BB-F2378B2CCD1C}"/>
              </a:ext>
            </a:extLst>
          </p:cNvPr>
          <p:cNvGrpSpPr>
            <a:grpSpLocks/>
          </p:cNvGrpSpPr>
          <p:nvPr/>
        </p:nvGrpSpPr>
        <p:grpSpPr bwMode="auto">
          <a:xfrm>
            <a:off x="4637595" y="984386"/>
            <a:ext cx="4225925" cy="2314575"/>
            <a:chOff x="4548389" y="1443874"/>
            <a:chExt cx="4225738" cy="2314533"/>
          </a:xfrm>
        </p:grpSpPr>
        <p:pic>
          <p:nvPicPr>
            <p:cNvPr id="64528" name="Picture 5">
              <a:extLst>
                <a:ext uri="{FF2B5EF4-FFF2-40B4-BE49-F238E27FC236}">
                  <a16:creationId xmlns:a16="http://schemas.microsoft.com/office/drawing/2014/main" id="{85D7167B-513B-4BDA-53DB-F1BA490CFC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8389" y="1443874"/>
              <a:ext cx="2027639" cy="2314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9" name="Picture 6">
              <a:extLst>
                <a:ext uri="{FF2B5EF4-FFF2-40B4-BE49-F238E27FC236}">
                  <a16:creationId xmlns:a16="http://schemas.microsoft.com/office/drawing/2014/main" id="{C8FFD4CC-2424-72A8-BC78-73F65ADD39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6489" y="1443874"/>
              <a:ext cx="2027638" cy="231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4517" name="Content Placeholder 13">
            <a:extLst>
              <a:ext uri="{FF2B5EF4-FFF2-40B4-BE49-F238E27FC236}">
                <a16:creationId xmlns:a16="http://schemas.microsoft.com/office/drawing/2014/main" id="{F4CA8A5E-1834-D0FE-AF15-0F11F4E3611D}"/>
              </a:ext>
            </a:extLst>
          </p:cNvPr>
          <p:cNvSpPr>
            <a:spLocks noGrp="1" noChangeArrowheads="1"/>
          </p:cNvSpPr>
          <p:nvPr>
            <p:ph sz="quarter" idx="14"/>
          </p:nvPr>
        </p:nvSpPr>
        <p:spPr>
          <a:xfrm>
            <a:off x="4809030" y="3817425"/>
            <a:ext cx="4194175" cy="3200400"/>
          </a:xfrm>
        </p:spPr>
        <p:txBody>
          <a:bodyPr/>
          <a:lstStyle/>
          <a:p>
            <a:pPr marL="71438"/>
            <a:r>
              <a:rPr lang="en-US" altLang="en-US" sz="1200" dirty="0"/>
              <a:t>Al Safi Danone launched </a:t>
            </a:r>
            <a:r>
              <a:rPr lang="en-US" altLang="en-US" sz="1200" dirty="0" err="1"/>
              <a:t>Activia</a:t>
            </a:r>
            <a:r>
              <a:rPr lang="en-US" altLang="en-US" sz="1200" dirty="0"/>
              <a:t> </a:t>
            </a:r>
            <a:r>
              <a:rPr lang="en-US" altLang="en-US" sz="1200" dirty="0" err="1"/>
              <a:t>Mix&amp;Go</a:t>
            </a:r>
            <a:r>
              <a:rPr lang="en-US" altLang="en-US" sz="1200" dirty="0"/>
              <a:t> breakfast with focus on gut wellbeing and high </a:t>
            </a:r>
            <a:r>
              <a:rPr lang="en-US" altLang="en-US" sz="1200" dirty="0" err="1"/>
              <a:t>fibre</a:t>
            </a:r>
            <a:r>
              <a:rPr lang="en-US" altLang="en-US" sz="1200" dirty="0"/>
              <a:t>. It contains probiotics that promote digestive health and overall wellbeing. The packaging is suitable for on-the-go consumption and ideal for a quick and healthy breakfast or snack.</a:t>
            </a:r>
          </a:p>
        </p:txBody>
      </p:sp>
      <p:sp>
        <p:nvSpPr>
          <p:cNvPr id="64518" name="Content Placeholder 12">
            <a:extLst>
              <a:ext uri="{FF2B5EF4-FFF2-40B4-BE49-F238E27FC236}">
                <a16:creationId xmlns:a16="http://schemas.microsoft.com/office/drawing/2014/main" id="{2C62B92C-28DD-6393-63EA-73052F87C256}"/>
              </a:ext>
            </a:extLst>
          </p:cNvPr>
          <p:cNvSpPr>
            <a:spLocks noGrp="1" noChangeArrowheads="1"/>
          </p:cNvSpPr>
          <p:nvPr>
            <p:ph idx="1"/>
          </p:nvPr>
        </p:nvSpPr>
        <p:spPr>
          <a:xfrm>
            <a:off x="492252" y="3911559"/>
            <a:ext cx="4178173" cy="1459064"/>
          </a:xfrm>
        </p:spPr>
        <p:txBody>
          <a:bodyPr/>
          <a:lstStyle/>
          <a:p>
            <a:pPr marL="71438"/>
            <a:r>
              <a:rPr lang="en-US" altLang="en-US" sz="1200" dirty="0"/>
              <a:t>In Saudi Arabia, Al Safi Danone launched </a:t>
            </a:r>
            <a:r>
              <a:rPr lang="en-US" altLang="en-US" sz="1200" dirty="0" err="1"/>
              <a:t>Actimel</a:t>
            </a:r>
            <a:r>
              <a:rPr lang="en-US" altLang="en-US" sz="1200" dirty="0"/>
              <a:t>+ with a positioning to improve the immune system with billions of probiotics and rich in vitamins D and B6. It is available in two </a:t>
            </a:r>
            <a:r>
              <a:rPr lang="en-US" altLang="en-US" sz="1200" dirty="0" err="1"/>
              <a:t>flavours</a:t>
            </a:r>
            <a:r>
              <a:rPr lang="en-US" altLang="en-US" sz="1200" dirty="0"/>
              <a:t>: Royal Jelly and Peach, and Lemon Ginger. </a:t>
            </a:r>
          </a:p>
        </p:txBody>
      </p:sp>
      <p:sp>
        <p:nvSpPr>
          <p:cNvPr id="3" name="Subtitle 2">
            <a:extLst>
              <a:ext uri="{FF2B5EF4-FFF2-40B4-BE49-F238E27FC236}">
                <a16:creationId xmlns:a16="http://schemas.microsoft.com/office/drawing/2014/main" id="{4E5FE492-639C-876F-9376-E26193AC39F9}"/>
              </a:ext>
            </a:extLst>
          </p:cNvPr>
          <p:cNvSpPr>
            <a:spLocks noGrp="1"/>
          </p:cNvSpPr>
          <p:nvPr>
            <p:ph type="subTitle" idx="15"/>
          </p:nvPr>
        </p:nvSpPr>
        <p:spPr/>
        <p:txBody>
          <a:bodyPr rtlCol="0">
            <a:noAutofit/>
          </a:bodyPr>
          <a:lstStyle/>
          <a:p>
            <a:pPr fontAlgn="auto">
              <a:spcBef>
                <a:spcPts val="0"/>
              </a:spcBef>
              <a:defRPr/>
            </a:pPr>
            <a:r>
              <a:rPr lang="es-ES" dirty="0"/>
              <a:t>Danone </a:t>
            </a:r>
            <a:r>
              <a:rPr lang="es-ES" dirty="0" err="1"/>
              <a:t>innovates</a:t>
            </a:r>
            <a:r>
              <a:rPr lang="es-ES" dirty="0"/>
              <a:t> </a:t>
            </a:r>
            <a:r>
              <a:rPr lang="es-ES" dirty="0" err="1"/>
              <a:t>on</a:t>
            </a:r>
            <a:r>
              <a:rPr lang="es-ES" dirty="0"/>
              <a:t> </a:t>
            </a:r>
            <a:r>
              <a:rPr lang="es-ES" dirty="0" err="1"/>
              <a:t>immune</a:t>
            </a:r>
            <a:r>
              <a:rPr lang="es-ES" dirty="0"/>
              <a:t> </a:t>
            </a:r>
            <a:r>
              <a:rPr lang="es-ES" dirty="0" err="1"/>
              <a:t>system</a:t>
            </a:r>
            <a:r>
              <a:rPr lang="es-ES" dirty="0"/>
              <a:t> and </a:t>
            </a:r>
            <a:r>
              <a:rPr lang="es-ES" dirty="0" err="1"/>
              <a:t>gut</a:t>
            </a:r>
            <a:r>
              <a:rPr lang="es-ES" dirty="0"/>
              <a:t> </a:t>
            </a:r>
            <a:r>
              <a:rPr lang="es-ES" dirty="0" err="1"/>
              <a:t>health</a:t>
            </a:r>
            <a:r>
              <a:rPr lang="es-ES" dirty="0"/>
              <a:t> </a:t>
            </a:r>
            <a:r>
              <a:rPr lang="es-ES" dirty="0" err="1"/>
              <a:t>dairy</a:t>
            </a:r>
            <a:endParaRPr lang="es-ES" dirty="0"/>
          </a:p>
        </p:txBody>
      </p:sp>
      <p:sp>
        <p:nvSpPr>
          <p:cNvPr id="25" name="Title 24">
            <a:extLst>
              <a:ext uri="{FF2B5EF4-FFF2-40B4-BE49-F238E27FC236}">
                <a16:creationId xmlns:a16="http://schemas.microsoft.com/office/drawing/2014/main" id="{2A70619C-D1DC-CDBF-3AEC-B0D06CF2FEEC}"/>
              </a:ext>
            </a:extLst>
          </p:cNvPr>
          <p:cNvSpPr>
            <a:spLocks noGrp="1"/>
          </p:cNvSpPr>
          <p:nvPr>
            <p:ph type="title"/>
          </p:nvPr>
        </p:nvSpPr>
        <p:spPr/>
        <p:txBody>
          <a:bodyPr/>
          <a:lstStyle/>
          <a:p>
            <a:r>
              <a:rPr lang="en-GB" dirty="0"/>
              <a:t>TOP 5 TRENDS SHAPING THE INDUSTRY</a:t>
            </a:r>
          </a:p>
        </p:txBody>
      </p:sp>
      <p:sp>
        <p:nvSpPr>
          <p:cNvPr id="64515" name="Text Placeholder 28">
            <a:extLst>
              <a:ext uri="{FF2B5EF4-FFF2-40B4-BE49-F238E27FC236}">
                <a16:creationId xmlns:a16="http://schemas.microsoft.com/office/drawing/2014/main" id="{C0B5EF3C-30CC-EDD0-49A4-5A3CBF62BCC7}"/>
              </a:ext>
            </a:extLst>
          </p:cNvPr>
          <p:cNvSpPr>
            <a:spLocks noGrp="1" noChangeArrowheads="1"/>
          </p:cNvSpPr>
          <p:nvPr>
            <p:ph type="body" sz="quarter" idx="4294967295"/>
          </p:nvPr>
        </p:nvSpPr>
        <p:spPr>
          <a:xfrm>
            <a:off x="4809030" y="3371801"/>
            <a:ext cx="4214812" cy="384175"/>
          </a:xfrm>
        </p:spPr>
        <p:txBody>
          <a:bodyPr/>
          <a:lstStyle/>
          <a:p>
            <a:pPr marL="71438">
              <a:spcBef>
                <a:spcPct val="0"/>
              </a:spcBef>
              <a:spcAft>
                <a:spcPct val="0"/>
              </a:spcAft>
            </a:pPr>
            <a:r>
              <a:rPr lang="en-US" altLang="en-US" dirty="0" err="1"/>
              <a:t>Activia</a:t>
            </a:r>
            <a:r>
              <a:rPr lang="en-US" altLang="en-US" dirty="0"/>
              <a:t> strengthens gut health positioning</a:t>
            </a:r>
          </a:p>
        </p:txBody>
      </p:sp>
      <p:sp>
        <p:nvSpPr>
          <p:cNvPr id="64516" name="Text Placeholder 27">
            <a:extLst>
              <a:ext uri="{FF2B5EF4-FFF2-40B4-BE49-F238E27FC236}">
                <a16:creationId xmlns:a16="http://schemas.microsoft.com/office/drawing/2014/main" id="{0EF4D9B9-32EE-25B0-4E9A-ECFCD8CC86DB}"/>
              </a:ext>
            </a:extLst>
          </p:cNvPr>
          <p:cNvSpPr>
            <a:spLocks noGrp="1" noChangeArrowheads="1"/>
          </p:cNvSpPr>
          <p:nvPr>
            <p:ph type="body" sz="quarter" idx="4294967295"/>
          </p:nvPr>
        </p:nvSpPr>
        <p:spPr>
          <a:xfrm>
            <a:off x="364029" y="3378840"/>
            <a:ext cx="4589634" cy="384175"/>
          </a:xfrm>
        </p:spPr>
        <p:txBody>
          <a:bodyPr/>
          <a:lstStyle/>
          <a:p>
            <a:pPr marL="71438">
              <a:spcBef>
                <a:spcPct val="0"/>
              </a:spcBef>
              <a:spcAft>
                <a:spcPct val="0"/>
              </a:spcAft>
            </a:pPr>
            <a:r>
              <a:rPr lang="en-US" altLang="en-US" dirty="0" err="1"/>
              <a:t>Actimel</a:t>
            </a:r>
            <a:r>
              <a:rPr lang="en-US" altLang="en-US" dirty="0"/>
              <a:t>+ launches new SKU with immune system support</a:t>
            </a:r>
          </a:p>
        </p:txBody>
      </p:sp>
      <p:sp>
        <p:nvSpPr>
          <p:cNvPr id="64522" name="Text Placeholder 6">
            <a:extLst>
              <a:ext uri="{FF2B5EF4-FFF2-40B4-BE49-F238E27FC236}">
                <a16:creationId xmlns:a16="http://schemas.microsoft.com/office/drawing/2014/main" id="{1A9F31C7-C346-AAA7-9590-A5E39F911E56}"/>
              </a:ext>
            </a:extLst>
          </p:cNvPr>
          <p:cNvSpPr txBox="1">
            <a:spLocks noChangeArrowheads="1"/>
          </p:cNvSpPr>
          <p:nvPr/>
        </p:nvSpPr>
        <p:spPr bwMode="auto">
          <a:xfrm>
            <a:off x="4670425" y="3125106"/>
            <a:ext cx="179705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Aft>
                <a:spcPts val="600"/>
              </a:spcAft>
              <a:defRPr sz="1200">
                <a:solidFill>
                  <a:schemeClr val="tx1"/>
                </a:solidFill>
                <a:latin typeface="Calibri" panose="020F0502020204030204" pitchFamily="34" charset="0"/>
              </a:defRPr>
            </a:lvl1pPr>
            <a:lvl2pPr marL="279400" indent="-171450">
              <a:spcAft>
                <a:spcPts val="600"/>
              </a:spcAft>
              <a:buFont typeface="Wingdings" panose="05000000000000000000" pitchFamily="2" charset="2"/>
              <a:buChar char="§"/>
              <a:defRPr sz="1200">
                <a:solidFill>
                  <a:schemeClr val="tx1"/>
                </a:solidFill>
                <a:latin typeface="Calibri" panose="020F0502020204030204" pitchFamily="34" charset="0"/>
                <a:cs typeface="Calibri" panose="020F0502020204030204" pitchFamily="34" charset="0"/>
              </a:defRPr>
            </a:lvl2pPr>
            <a:lvl3pPr marL="404813" indent="-171450">
              <a:spcAft>
                <a:spcPts val="600"/>
              </a:spcAft>
              <a:buFont typeface="Wingdings" panose="05000000000000000000" pitchFamily="2" charset="2"/>
              <a:buChar char="§"/>
              <a:defRPr sz="1200">
                <a:solidFill>
                  <a:schemeClr val="tx1"/>
                </a:solidFill>
                <a:latin typeface="Calibri" panose="020F0502020204030204" pitchFamily="34" charset="0"/>
                <a:cs typeface="Calibri" panose="020F0502020204030204" pitchFamily="34" charset="0"/>
              </a:defRPr>
            </a:lvl3pPr>
            <a:lvl4pPr marL="1600200" indent="-228600">
              <a:spcAft>
                <a:spcPts val="600"/>
              </a:spcAft>
              <a:buFont typeface="Arial" panose="020B0604020202020204" pitchFamily="34" charset="0"/>
              <a:buChar char="•"/>
              <a:defRPr sz="1200">
                <a:solidFill>
                  <a:schemeClr val="tx1"/>
                </a:solidFill>
                <a:latin typeface="Calibri" panose="020F0502020204030204" pitchFamily="34" charset="0"/>
                <a:cs typeface="Calibri" panose="020F0502020204030204" pitchFamily="34" charset="0"/>
              </a:defRPr>
            </a:lvl4pPr>
            <a:lvl5pPr marL="2057400" indent="-228600">
              <a:spcAft>
                <a:spcPts val="600"/>
              </a:spcAft>
              <a:buFont typeface="Arial" panose="020B0604020202020204" pitchFamily="34" charset="0"/>
              <a:buChar char="•"/>
              <a:defRPr sz="1200">
                <a:solidFill>
                  <a:schemeClr val="tx1"/>
                </a:solidFill>
                <a:latin typeface="Calibri" panose="020F0502020204030204" pitchFamily="34" charset="0"/>
                <a:cs typeface="Calibri" panose="020F0502020204030204" pitchFamily="34" charset="0"/>
              </a:defRPr>
            </a:lvl5pPr>
            <a:lvl6pPr marL="2514600" indent="-228600" fontAlgn="base">
              <a:spcBef>
                <a:spcPct val="0"/>
              </a:spcBef>
              <a:spcAft>
                <a:spcPts val="600"/>
              </a:spcAft>
              <a:buFont typeface="Arial" panose="020B0604020202020204" pitchFamily="34" charset="0"/>
              <a:buChar char="•"/>
              <a:defRPr sz="1200">
                <a:solidFill>
                  <a:schemeClr val="tx1"/>
                </a:solidFill>
                <a:latin typeface="Calibri" panose="020F0502020204030204" pitchFamily="34" charset="0"/>
                <a:cs typeface="Calibri" panose="020F0502020204030204" pitchFamily="34" charset="0"/>
              </a:defRPr>
            </a:lvl6pPr>
            <a:lvl7pPr marL="2971800" indent="-228600" fontAlgn="base">
              <a:spcBef>
                <a:spcPct val="0"/>
              </a:spcBef>
              <a:spcAft>
                <a:spcPts val="600"/>
              </a:spcAft>
              <a:buFont typeface="Arial" panose="020B0604020202020204" pitchFamily="34" charset="0"/>
              <a:buChar char="•"/>
              <a:defRPr sz="1200">
                <a:solidFill>
                  <a:schemeClr val="tx1"/>
                </a:solidFill>
                <a:latin typeface="Calibri" panose="020F0502020204030204" pitchFamily="34" charset="0"/>
                <a:cs typeface="Calibri" panose="020F0502020204030204" pitchFamily="34" charset="0"/>
              </a:defRPr>
            </a:lvl7pPr>
            <a:lvl8pPr marL="3429000" indent="-228600" fontAlgn="base">
              <a:spcBef>
                <a:spcPct val="0"/>
              </a:spcBef>
              <a:spcAft>
                <a:spcPts val="600"/>
              </a:spcAft>
              <a:buFont typeface="Arial" panose="020B0604020202020204" pitchFamily="34" charset="0"/>
              <a:buChar char="•"/>
              <a:defRPr sz="1200">
                <a:solidFill>
                  <a:schemeClr val="tx1"/>
                </a:solidFill>
                <a:latin typeface="Calibri" panose="020F0502020204030204" pitchFamily="34" charset="0"/>
                <a:cs typeface="Calibri" panose="020F0502020204030204" pitchFamily="34" charset="0"/>
              </a:defRPr>
            </a:lvl8pPr>
            <a:lvl9pPr marL="3886200" indent="-228600" fontAlgn="base">
              <a:spcBef>
                <a:spcPct val="0"/>
              </a:spcBef>
              <a:spcAft>
                <a:spcPts val="600"/>
              </a:spcAft>
              <a:buFont typeface="Arial" panose="020B0604020202020204" pitchFamily="34" charset="0"/>
              <a:buChar char="•"/>
              <a:defRPr sz="1200">
                <a:solidFill>
                  <a:schemeClr val="tx1"/>
                </a:solidFill>
                <a:latin typeface="Calibri" panose="020F0502020204030204" pitchFamily="34" charset="0"/>
                <a:cs typeface="Calibri" panose="020F0502020204030204" pitchFamily="34" charset="0"/>
              </a:defRPr>
            </a:lvl9p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GB" altLang="en-US" sz="900" b="0" i="1" u="none" strike="noStrike" kern="1200" cap="none" spc="0" normalizeH="0" baseline="0" noProof="0" dirty="0">
                <a:ln>
                  <a:noFill/>
                </a:ln>
                <a:solidFill>
                  <a:srgbClr val="414141"/>
                </a:solidFill>
                <a:effectLst/>
                <a:uLnTx/>
                <a:uFillTx/>
                <a:latin typeface="Calibri" panose="020F0502020204030204" pitchFamily="34" charset="0"/>
                <a:ea typeface="+mn-ea"/>
                <a:cs typeface="Calibri" panose="020F0502020204030204" pitchFamily="34" charset="0"/>
              </a:rPr>
              <a:t>Source: activiaarabia.com</a:t>
            </a:r>
          </a:p>
        </p:txBody>
      </p:sp>
      <p:sp>
        <p:nvSpPr>
          <p:cNvPr id="64523" name="Text Placeholder 9">
            <a:extLst>
              <a:ext uri="{FF2B5EF4-FFF2-40B4-BE49-F238E27FC236}">
                <a16:creationId xmlns:a16="http://schemas.microsoft.com/office/drawing/2014/main" id="{25E40B36-1732-0E28-0126-78B1356D8A3C}"/>
              </a:ext>
            </a:extLst>
          </p:cNvPr>
          <p:cNvSpPr txBox="1">
            <a:spLocks noChangeArrowheads="1"/>
          </p:cNvSpPr>
          <p:nvPr/>
        </p:nvSpPr>
        <p:spPr bwMode="auto">
          <a:xfrm>
            <a:off x="4670425" y="3913188"/>
            <a:ext cx="42227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Aft>
                <a:spcPts val="600"/>
              </a:spcAft>
              <a:defRPr sz="1200">
                <a:solidFill>
                  <a:schemeClr val="tx1"/>
                </a:solidFill>
                <a:latin typeface="Calibri" panose="020F0502020204030204" pitchFamily="34" charset="0"/>
              </a:defRPr>
            </a:lvl1pPr>
            <a:lvl2pPr marL="279400" indent="-171450">
              <a:spcAft>
                <a:spcPts val="600"/>
              </a:spcAft>
              <a:buFont typeface="Wingdings" panose="05000000000000000000" pitchFamily="2" charset="2"/>
              <a:buChar char="§"/>
              <a:defRPr sz="1200">
                <a:solidFill>
                  <a:schemeClr val="tx1"/>
                </a:solidFill>
                <a:latin typeface="Calibri" panose="020F0502020204030204" pitchFamily="34" charset="0"/>
                <a:cs typeface="Calibri" panose="020F0502020204030204" pitchFamily="34" charset="0"/>
              </a:defRPr>
            </a:lvl2pPr>
            <a:lvl3pPr marL="404813" indent="-171450">
              <a:spcAft>
                <a:spcPts val="600"/>
              </a:spcAft>
              <a:buFont typeface="Wingdings" panose="05000000000000000000" pitchFamily="2" charset="2"/>
              <a:buChar char="§"/>
              <a:defRPr sz="1200">
                <a:solidFill>
                  <a:schemeClr val="tx1"/>
                </a:solidFill>
                <a:latin typeface="Calibri" panose="020F0502020204030204" pitchFamily="34" charset="0"/>
                <a:cs typeface="Calibri" panose="020F0502020204030204" pitchFamily="34" charset="0"/>
              </a:defRPr>
            </a:lvl3pPr>
            <a:lvl4pPr marL="1600200" indent="-228600">
              <a:spcAft>
                <a:spcPts val="600"/>
              </a:spcAft>
              <a:buFont typeface="Arial" panose="020B0604020202020204" pitchFamily="34" charset="0"/>
              <a:buChar char="•"/>
              <a:defRPr sz="1200">
                <a:solidFill>
                  <a:schemeClr val="tx1"/>
                </a:solidFill>
                <a:latin typeface="Calibri" panose="020F0502020204030204" pitchFamily="34" charset="0"/>
                <a:cs typeface="Calibri" panose="020F0502020204030204" pitchFamily="34" charset="0"/>
              </a:defRPr>
            </a:lvl4pPr>
            <a:lvl5pPr marL="2057400" indent="-228600">
              <a:spcAft>
                <a:spcPts val="600"/>
              </a:spcAft>
              <a:buFont typeface="Arial" panose="020B0604020202020204" pitchFamily="34" charset="0"/>
              <a:buChar char="•"/>
              <a:defRPr sz="1200">
                <a:solidFill>
                  <a:schemeClr val="tx1"/>
                </a:solidFill>
                <a:latin typeface="Calibri" panose="020F0502020204030204" pitchFamily="34" charset="0"/>
                <a:cs typeface="Calibri" panose="020F0502020204030204" pitchFamily="34" charset="0"/>
              </a:defRPr>
            </a:lvl5pPr>
            <a:lvl6pPr marL="2514600" indent="-228600" fontAlgn="base">
              <a:spcBef>
                <a:spcPct val="0"/>
              </a:spcBef>
              <a:spcAft>
                <a:spcPts val="600"/>
              </a:spcAft>
              <a:buFont typeface="Arial" panose="020B0604020202020204" pitchFamily="34" charset="0"/>
              <a:buChar char="•"/>
              <a:defRPr sz="1200">
                <a:solidFill>
                  <a:schemeClr val="tx1"/>
                </a:solidFill>
                <a:latin typeface="Calibri" panose="020F0502020204030204" pitchFamily="34" charset="0"/>
                <a:cs typeface="Calibri" panose="020F0502020204030204" pitchFamily="34" charset="0"/>
              </a:defRPr>
            </a:lvl6pPr>
            <a:lvl7pPr marL="2971800" indent="-228600" fontAlgn="base">
              <a:spcBef>
                <a:spcPct val="0"/>
              </a:spcBef>
              <a:spcAft>
                <a:spcPts val="600"/>
              </a:spcAft>
              <a:buFont typeface="Arial" panose="020B0604020202020204" pitchFamily="34" charset="0"/>
              <a:buChar char="•"/>
              <a:defRPr sz="1200">
                <a:solidFill>
                  <a:schemeClr val="tx1"/>
                </a:solidFill>
                <a:latin typeface="Calibri" panose="020F0502020204030204" pitchFamily="34" charset="0"/>
                <a:cs typeface="Calibri" panose="020F0502020204030204" pitchFamily="34" charset="0"/>
              </a:defRPr>
            </a:lvl7pPr>
            <a:lvl8pPr marL="3429000" indent="-228600" fontAlgn="base">
              <a:spcBef>
                <a:spcPct val="0"/>
              </a:spcBef>
              <a:spcAft>
                <a:spcPts val="600"/>
              </a:spcAft>
              <a:buFont typeface="Arial" panose="020B0604020202020204" pitchFamily="34" charset="0"/>
              <a:buChar char="•"/>
              <a:defRPr sz="1200">
                <a:solidFill>
                  <a:schemeClr val="tx1"/>
                </a:solidFill>
                <a:latin typeface="Calibri" panose="020F0502020204030204" pitchFamily="34" charset="0"/>
                <a:cs typeface="Calibri" panose="020F0502020204030204" pitchFamily="34" charset="0"/>
              </a:defRPr>
            </a:lvl8pPr>
            <a:lvl9pPr marL="3886200" indent="-228600" fontAlgn="base">
              <a:spcBef>
                <a:spcPct val="0"/>
              </a:spcBef>
              <a:spcAft>
                <a:spcPts val="600"/>
              </a:spcAft>
              <a:buFont typeface="Arial" panose="020B0604020202020204" pitchFamily="34" charset="0"/>
              <a:buChar char="•"/>
              <a:defRPr sz="1200">
                <a:solidFill>
                  <a:schemeClr val="tx1"/>
                </a:solidFill>
                <a:latin typeface="Calibri" panose="020F0502020204030204" pitchFamily="34" charset="0"/>
                <a:cs typeface="Calibri" panose="020F0502020204030204" pitchFamily="34" charset="0"/>
              </a:defRPr>
            </a:lvl9pPr>
          </a:lstStyle>
          <a:p>
            <a:pPr marL="0" marR="0" lvl="0" indent="0" algn="l" defTabSz="914400" rtl="0" eaLnBrk="1" fontAlgn="base" latinLnBrk="0" hangingPunct="1">
              <a:lnSpc>
                <a:spcPct val="100000"/>
              </a:lnSpc>
              <a:spcBef>
                <a:spcPct val="0"/>
              </a:spcBef>
              <a:spcAft>
                <a:spcPts val="600"/>
              </a:spcAft>
              <a:buClrTx/>
              <a:buSzTx/>
              <a:buFontTx/>
              <a:buNone/>
              <a:tabLst/>
              <a:defRPr/>
            </a:pPr>
            <a:endParaRPr kumimoji="0" lang="en-US" altLang="en-US" sz="1200" b="0" i="0" u="none" strike="noStrike" kern="1200" cap="none" spc="0" normalizeH="0" baseline="0" noProof="0">
              <a:ln>
                <a:noFill/>
              </a:ln>
              <a:solidFill>
                <a:srgbClr val="414141"/>
              </a:solidFill>
              <a:effectLst/>
              <a:uLnTx/>
              <a:uFillTx/>
              <a:latin typeface="Calibri" panose="020F0502020204030204" pitchFamily="34" charset="0"/>
              <a:ea typeface="+mn-ea"/>
              <a:cs typeface="Calibri" panose="020F0502020204030204" pitchFamily="34" charset="0"/>
            </a:endParaRPr>
          </a:p>
        </p:txBody>
      </p:sp>
      <p:sp>
        <p:nvSpPr>
          <p:cNvPr id="64524" name="Text Placeholder 6">
            <a:extLst>
              <a:ext uri="{FF2B5EF4-FFF2-40B4-BE49-F238E27FC236}">
                <a16:creationId xmlns:a16="http://schemas.microsoft.com/office/drawing/2014/main" id="{A8CBDCD0-A4B4-9F8A-59E5-46877BA24D39}"/>
              </a:ext>
            </a:extLst>
          </p:cNvPr>
          <p:cNvSpPr txBox="1">
            <a:spLocks noChangeArrowheads="1"/>
          </p:cNvSpPr>
          <p:nvPr/>
        </p:nvSpPr>
        <p:spPr bwMode="auto">
          <a:xfrm>
            <a:off x="301752" y="3125106"/>
            <a:ext cx="179705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Aft>
                <a:spcPts val="600"/>
              </a:spcAft>
              <a:defRPr sz="1200">
                <a:solidFill>
                  <a:schemeClr val="tx1"/>
                </a:solidFill>
                <a:latin typeface="Calibri" panose="020F0502020204030204" pitchFamily="34" charset="0"/>
              </a:defRPr>
            </a:lvl1pPr>
            <a:lvl2pPr marL="279400" indent="-171450">
              <a:spcAft>
                <a:spcPts val="600"/>
              </a:spcAft>
              <a:buFont typeface="Wingdings" panose="05000000000000000000" pitchFamily="2" charset="2"/>
              <a:buChar char="§"/>
              <a:defRPr sz="1200">
                <a:solidFill>
                  <a:schemeClr val="tx1"/>
                </a:solidFill>
                <a:latin typeface="Calibri" panose="020F0502020204030204" pitchFamily="34" charset="0"/>
                <a:cs typeface="Calibri" panose="020F0502020204030204" pitchFamily="34" charset="0"/>
              </a:defRPr>
            </a:lvl2pPr>
            <a:lvl3pPr marL="404813" indent="-171450">
              <a:spcAft>
                <a:spcPts val="600"/>
              </a:spcAft>
              <a:buFont typeface="Wingdings" panose="05000000000000000000" pitchFamily="2" charset="2"/>
              <a:buChar char="§"/>
              <a:defRPr sz="1200">
                <a:solidFill>
                  <a:schemeClr val="tx1"/>
                </a:solidFill>
                <a:latin typeface="Calibri" panose="020F0502020204030204" pitchFamily="34" charset="0"/>
                <a:cs typeface="Calibri" panose="020F0502020204030204" pitchFamily="34" charset="0"/>
              </a:defRPr>
            </a:lvl3pPr>
            <a:lvl4pPr marL="1600200" indent="-228600">
              <a:spcAft>
                <a:spcPts val="600"/>
              </a:spcAft>
              <a:buFont typeface="Arial" panose="020B0604020202020204" pitchFamily="34" charset="0"/>
              <a:buChar char="•"/>
              <a:defRPr sz="1200">
                <a:solidFill>
                  <a:schemeClr val="tx1"/>
                </a:solidFill>
                <a:latin typeface="Calibri" panose="020F0502020204030204" pitchFamily="34" charset="0"/>
                <a:cs typeface="Calibri" panose="020F0502020204030204" pitchFamily="34" charset="0"/>
              </a:defRPr>
            </a:lvl4pPr>
            <a:lvl5pPr marL="2057400" indent="-228600">
              <a:spcAft>
                <a:spcPts val="600"/>
              </a:spcAft>
              <a:buFont typeface="Arial" panose="020B0604020202020204" pitchFamily="34" charset="0"/>
              <a:buChar char="•"/>
              <a:defRPr sz="1200">
                <a:solidFill>
                  <a:schemeClr val="tx1"/>
                </a:solidFill>
                <a:latin typeface="Calibri" panose="020F0502020204030204" pitchFamily="34" charset="0"/>
                <a:cs typeface="Calibri" panose="020F0502020204030204" pitchFamily="34" charset="0"/>
              </a:defRPr>
            </a:lvl5pPr>
            <a:lvl6pPr marL="2514600" indent="-228600" fontAlgn="base">
              <a:spcBef>
                <a:spcPct val="0"/>
              </a:spcBef>
              <a:spcAft>
                <a:spcPts val="600"/>
              </a:spcAft>
              <a:buFont typeface="Arial" panose="020B0604020202020204" pitchFamily="34" charset="0"/>
              <a:buChar char="•"/>
              <a:defRPr sz="1200">
                <a:solidFill>
                  <a:schemeClr val="tx1"/>
                </a:solidFill>
                <a:latin typeface="Calibri" panose="020F0502020204030204" pitchFamily="34" charset="0"/>
                <a:cs typeface="Calibri" panose="020F0502020204030204" pitchFamily="34" charset="0"/>
              </a:defRPr>
            </a:lvl6pPr>
            <a:lvl7pPr marL="2971800" indent="-228600" fontAlgn="base">
              <a:spcBef>
                <a:spcPct val="0"/>
              </a:spcBef>
              <a:spcAft>
                <a:spcPts val="600"/>
              </a:spcAft>
              <a:buFont typeface="Arial" panose="020B0604020202020204" pitchFamily="34" charset="0"/>
              <a:buChar char="•"/>
              <a:defRPr sz="1200">
                <a:solidFill>
                  <a:schemeClr val="tx1"/>
                </a:solidFill>
                <a:latin typeface="Calibri" panose="020F0502020204030204" pitchFamily="34" charset="0"/>
                <a:cs typeface="Calibri" panose="020F0502020204030204" pitchFamily="34" charset="0"/>
              </a:defRPr>
            </a:lvl7pPr>
            <a:lvl8pPr marL="3429000" indent="-228600" fontAlgn="base">
              <a:spcBef>
                <a:spcPct val="0"/>
              </a:spcBef>
              <a:spcAft>
                <a:spcPts val="600"/>
              </a:spcAft>
              <a:buFont typeface="Arial" panose="020B0604020202020204" pitchFamily="34" charset="0"/>
              <a:buChar char="•"/>
              <a:defRPr sz="1200">
                <a:solidFill>
                  <a:schemeClr val="tx1"/>
                </a:solidFill>
                <a:latin typeface="Calibri" panose="020F0502020204030204" pitchFamily="34" charset="0"/>
                <a:cs typeface="Calibri" panose="020F0502020204030204" pitchFamily="34" charset="0"/>
              </a:defRPr>
            </a:lvl8pPr>
            <a:lvl9pPr marL="3886200" indent="-228600" fontAlgn="base">
              <a:spcBef>
                <a:spcPct val="0"/>
              </a:spcBef>
              <a:spcAft>
                <a:spcPts val="600"/>
              </a:spcAft>
              <a:buFont typeface="Arial" panose="020B0604020202020204" pitchFamily="34" charset="0"/>
              <a:buChar char="•"/>
              <a:defRPr sz="1200">
                <a:solidFill>
                  <a:schemeClr val="tx1"/>
                </a:solidFill>
                <a:latin typeface="Calibri" panose="020F0502020204030204" pitchFamily="34" charset="0"/>
                <a:cs typeface="Calibri" panose="020F0502020204030204" pitchFamily="34" charset="0"/>
              </a:defRPr>
            </a:lvl9p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GB" altLang="en-US" sz="900" b="0" i="1" u="none" strike="noStrike" kern="1200" cap="none" spc="0" normalizeH="0" baseline="0" noProof="0" dirty="0">
                <a:ln>
                  <a:noFill/>
                </a:ln>
                <a:solidFill>
                  <a:srgbClr val="414141"/>
                </a:solidFill>
                <a:effectLst/>
                <a:uLnTx/>
                <a:uFillTx/>
                <a:latin typeface="Calibri" panose="020F0502020204030204" pitchFamily="34" charset="0"/>
                <a:ea typeface="+mn-ea"/>
                <a:cs typeface="Calibri" panose="020F0502020204030204" pitchFamily="34" charset="0"/>
              </a:rPr>
              <a:t>Source: activiaarabia.com</a:t>
            </a:r>
          </a:p>
        </p:txBody>
      </p:sp>
      <p:grpSp>
        <p:nvGrpSpPr>
          <p:cNvPr id="64525" name="Group 1">
            <a:extLst>
              <a:ext uri="{FF2B5EF4-FFF2-40B4-BE49-F238E27FC236}">
                <a16:creationId xmlns:a16="http://schemas.microsoft.com/office/drawing/2014/main" id="{78A8B127-F04D-5307-8C9D-835832BB833B}"/>
              </a:ext>
            </a:extLst>
          </p:cNvPr>
          <p:cNvGrpSpPr>
            <a:grpSpLocks/>
          </p:cNvGrpSpPr>
          <p:nvPr/>
        </p:nvGrpSpPr>
        <p:grpSpPr bwMode="auto">
          <a:xfrm>
            <a:off x="474276" y="1063625"/>
            <a:ext cx="3846512" cy="1912937"/>
            <a:chOff x="369873" y="1681329"/>
            <a:chExt cx="3846528" cy="1912772"/>
          </a:xfrm>
        </p:grpSpPr>
        <p:pic>
          <p:nvPicPr>
            <p:cNvPr id="64526" name="Content Placeholder 22">
              <a:extLst>
                <a:ext uri="{FF2B5EF4-FFF2-40B4-BE49-F238E27FC236}">
                  <a16:creationId xmlns:a16="http://schemas.microsoft.com/office/drawing/2014/main" id="{257CA595-5AA8-7387-A204-8E82302249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873" y="1681329"/>
              <a:ext cx="1916127" cy="1912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7" name="Picture 4">
              <a:extLst>
                <a:ext uri="{FF2B5EF4-FFF2-40B4-BE49-F238E27FC236}">
                  <a16:creationId xmlns:a16="http://schemas.microsoft.com/office/drawing/2014/main" id="{9E201C80-D494-E934-17ED-057289D511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7227" t="16145" r="17535" b="15903"/>
            <a:stretch>
              <a:fillRect/>
            </a:stretch>
          </p:blipFill>
          <p:spPr bwMode="auto">
            <a:xfrm>
              <a:off x="2419351" y="1681329"/>
              <a:ext cx="1797050" cy="187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656494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C4BBCF0-D104-FE90-841C-568C105A302A}"/>
              </a:ext>
            </a:extLst>
          </p:cNvPr>
          <p:cNvSpPr>
            <a:spLocks noGrp="1"/>
          </p:cNvSpPr>
          <p:nvPr>
            <p:ph type="title"/>
          </p:nvPr>
        </p:nvSpPr>
        <p:spPr/>
        <p:txBody>
          <a:bodyPr/>
          <a:lstStyle/>
          <a:p>
            <a:r>
              <a:rPr lang="en-US" dirty="0"/>
              <a:t>Dairy products increasingly participate in snacking occasions</a:t>
            </a:r>
            <a:endParaRPr lang="en-GB" dirty="0"/>
          </a:p>
        </p:txBody>
      </p:sp>
      <p:sp>
        <p:nvSpPr>
          <p:cNvPr id="3" name="Slide Number Placeholder 2">
            <a:extLst>
              <a:ext uri="{FF2B5EF4-FFF2-40B4-BE49-F238E27FC236}">
                <a16:creationId xmlns:a16="http://schemas.microsoft.com/office/drawing/2014/main" id="{DEDC9087-AF75-B918-BFC2-119F1D2092AC}"/>
              </a:ext>
            </a:extLst>
          </p:cNvPr>
          <p:cNvSpPr>
            <a:spLocks noGrp="1"/>
          </p:cNvSpPr>
          <p:nvPr>
            <p:ph type="sldNum" sz="quarter" idx="10"/>
          </p:nvPr>
        </p:nvSpPr>
        <p:spPr/>
        <p:txBody>
          <a:bodyPr/>
          <a:lstStyle/>
          <a:p>
            <a:fld id="{A7B9C364-902F-A048-87C3-DD7A523A6C86}" type="slidenum">
              <a:rPr lang="en-GB" smtClean="0"/>
              <a:pPr/>
              <a:t>22</a:t>
            </a:fld>
            <a:endParaRPr lang="en-GB"/>
          </a:p>
        </p:txBody>
      </p:sp>
      <p:sp>
        <p:nvSpPr>
          <p:cNvPr id="8" name="Text Placeholder 7">
            <a:extLst>
              <a:ext uri="{FF2B5EF4-FFF2-40B4-BE49-F238E27FC236}">
                <a16:creationId xmlns:a16="http://schemas.microsoft.com/office/drawing/2014/main" id="{55C54448-3180-A6D2-C976-D61CECD06246}"/>
              </a:ext>
            </a:extLst>
          </p:cNvPr>
          <p:cNvSpPr>
            <a:spLocks noGrp="1"/>
          </p:cNvSpPr>
          <p:nvPr>
            <p:ph type="body" sz="quarter" idx="19"/>
          </p:nvPr>
        </p:nvSpPr>
        <p:spPr/>
        <p:txBody>
          <a:bodyPr/>
          <a:lstStyle/>
          <a:p>
            <a:r>
              <a:rPr lang="en-GB" dirty="0"/>
              <a:t>TOP 5 TRENDS SHAPING THE INDUSTRY</a:t>
            </a:r>
          </a:p>
        </p:txBody>
      </p:sp>
      <p:sp>
        <p:nvSpPr>
          <p:cNvPr id="9" name="Text Placeholder 8">
            <a:extLst>
              <a:ext uri="{FF2B5EF4-FFF2-40B4-BE49-F238E27FC236}">
                <a16:creationId xmlns:a16="http://schemas.microsoft.com/office/drawing/2014/main" id="{E05D2241-BA84-8477-8ACE-772C6E1B4137}"/>
              </a:ext>
            </a:extLst>
          </p:cNvPr>
          <p:cNvSpPr>
            <a:spLocks noGrp="1"/>
          </p:cNvSpPr>
          <p:nvPr>
            <p:ph type="body" sz="quarter" idx="21"/>
          </p:nvPr>
        </p:nvSpPr>
        <p:spPr/>
        <p:txBody>
          <a:bodyPr/>
          <a:lstStyle/>
          <a:p>
            <a:pPr marL="285750" indent="-285750">
              <a:buFont typeface="Arial" panose="020B0604020202020204" pitchFamily="34" charset="0"/>
              <a:buChar char="•"/>
            </a:pPr>
            <a:r>
              <a:rPr lang="en-US" dirty="0"/>
              <a:t>With consumers having busier lifestyles, dairy products that enable on-the-go consumption, or quick and easy meal solutions, are flourishing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Products such as yoghurt sticks and pouches, drinkable dairy products and cheese are increasingly participating in snacking occasions for consumers with active lifestyles who still want to maintain healthy diets</a:t>
            </a:r>
            <a:endParaRPr lang="en-GB" dirty="0"/>
          </a:p>
        </p:txBody>
      </p:sp>
      <p:sp>
        <p:nvSpPr>
          <p:cNvPr id="2" name="TextBox 17">
            <a:extLst>
              <a:ext uri="{FF2B5EF4-FFF2-40B4-BE49-F238E27FC236}">
                <a16:creationId xmlns:a16="http://schemas.microsoft.com/office/drawing/2014/main" id="{09EF6774-0083-312F-38B7-42894FE5B6EF}"/>
              </a:ext>
            </a:extLst>
          </p:cNvPr>
          <p:cNvSpPr txBox="1"/>
          <p:nvPr/>
        </p:nvSpPr>
        <p:spPr>
          <a:xfrm rot="10800000" flipV="1">
            <a:off x="314340" y="4591050"/>
            <a:ext cx="3943388" cy="147638"/>
          </a:xfrm>
          <a:prstGeom prst="rect">
            <a:avLst/>
          </a:prstGeom>
        </p:spPr>
        <p:txBody>
          <a:bodyPr vert="horz"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800" i="1" dirty="0">
                <a:solidFill>
                  <a:schemeClr val="tx1">
                    <a:lumMod val="65000"/>
                    <a:lumOff val="35000"/>
                  </a:schemeClr>
                </a:solidFill>
                <a:latin typeface="Aptos" panose="020B0004020202020204" pitchFamily="34" charset="0"/>
                <a:cs typeface="Arial" panose="020B0604020202020204" pitchFamily="34" charset="0"/>
              </a:rPr>
              <a:t>Source: </a:t>
            </a:r>
            <a:r>
              <a:rPr lang="en-US" sz="800" i="1" dirty="0">
                <a:solidFill>
                  <a:schemeClr val="tx1">
                    <a:lumMod val="65000"/>
                    <a:lumOff val="35000"/>
                  </a:schemeClr>
                </a:solidFill>
                <a:latin typeface="Aptos" panose="020B0004020202020204" pitchFamily="34" charset="0"/>
                <a:cs typeface="Arial" panose="020B0604020202020204" pitchFamily="34" charset="0"/>
              </a:rPr>
              <a:t>Euromonitor Voice of the Consumer: Lifestyles Survey, fielded January-February 2023/2024</a:t>
            </a:r>
          </a:p>
          <a:p>
            <a:endParaRPr lang="en-GB" sz="800" i="1" dirty="0">
              <a:solidFill>
                <a:schemeClr val="tx1">
                  <a:lumMod val="65000"/>
                  <a:lumOff val="35000"/>
                </a:schemeClr>
              </a:solidFill>
              <a:highlight>
                <a:srgbClr val="FFFF00"/>
              </a:highlight>
              <a:latin typeface="Aptos" panose="020B0004020202020204" pitchFamily="34" charset="0"/>
              <a:cs typeface="Arial" panose="020B0604020202020204" pitchFamily="34" charset="0"/>
            </a:endParaRPr>
          </a:p>
        </p:txBody>
      </p:sp>
      <p:graphicFrame>
        <p:nvGraphicFramePr>
          <p:cNvPr id="4" name="Content Placeholder 17">
            <a:extLst>
              <a:ext uri="{FF2B5EF4-FFF2-40B4-BE49-F238E27FC236}">
                <a16:creationId xmlns:a16="http://schemas.microsoft.com/office/drawing/2014/main" id="{F7B579AD-2373-3650-EB51-AFC182E2FF41}"/>
              </a:ext>
            </a:extLst>
          </p:cNvPr>
          <p:cNvGraphicFramePr>
            <a:graphicFrameLocks noGrp="1"/>
          </p:cNvGraphicFramePr>
          <p:nvPr>
            <p:ph type="chart" sz="quarter" idx="22"/>
            <p:extLst>
              <p:ext uri="{D42A27DB-BD31-4B8C-83A1-F6EECF244321}">
                <p14:modId xmlns:p14="http://schemas.microsoft.com/office/powerpoint/2010/main" val="1776617833"/>
              </p:ext>
            </p:extLst>
          </p:nvPr>
        </p:nvGraphicFramePr>
        <p:xfrm>
          <a:off x="301625" y="1430338"/>
          <a:ext cx="4479925" cy="29559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128201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64263-77F8-EE38-653F-C6CD2764E69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B0260A9-DE84-3A5D-8144-4264D1C51303}"/>
              </a:ext>
            </a:extLst>
          </p:cNvPr>
          <p:cNvSpPr>
            <a:spLocks noGrp="1"/>
          </p:cNvSpPr>
          <p:nvPr>
            <p:ph type="body" sz="quarter" idx="17"/>
          </p:nvPr>
        </p:nvSpPr>
        <p:spPr/>
        <p:txBody>
          <a:bodyPr/>
          <a:lstStyle/>
          <a:p>
            <a:r>
              <a:rPr lang="en-US" dirty="0"/>
              <a:t>Arla: milk-based products for meal replacement</a:t>
            </a:r>
          </a:p>
        </p:txBody>
      </p:sp>
      <p:sp>
        <p:nvSpPr>
          <p:cNvPr id="3" name="Text Placeholder 2">
            <a:extLst>
              <a:ext uri="{FF2B5EF4-FFF2-40B4-BE49-F238E27FC236}">
                <a16:creationId xmlns:a16="http://schemas.microsoft.com/office/drawing/2014/main" id="{0A4785B0-F244-7B47-3EC6-FEFE587E8495}"/>
              </a:ext>
            </a:extLst>
          </p:cNvPr>
          <p:cNvSpPr>
            <a:spLocks noGrp="1"/>
          </p:cNvSpPr>
          <p:nvPr>
            <p:ph type="body" sz="quarter" idx="16"/>
          </p:nvPr>
        </p:nvSpPr>
        <p:spPr/>
        <p:txBody>
          <a:bodyPr/>
          <a:lstStyle/>
          <a:p>
            <a:r>
              <a:rPr lang="en-US" dirty="0"/>
              <a:t>Arla Protein Food To Go is a milk-based drinkable meal launched in September 2024 in the UK and Denmark.</a:t>
            </a:r>
          </a:p>
          <a:p>
            <a:r>
              <a:rPr lang="en-US" dirty="0"/>
              <a:t>Aimed at consumers on busy days. One bottle corresponds to one meal for an average adult.</a:t>
            </a:r>
          </a:p>
        </p:txBody>
      </p:sp>
      <p:sp>
        <p:nvSpPr>
          <p:cNvPr id="5" name="Slide Number Placeholder 4">
            <a:extLst>
              <a:ext uri="{FF2B5EF4-FFF2-40B4-BE49-F238E27FC236}">
                <a16:creationId xmlns:a16="http://schemas.microsoft.com/office/drawing/2014/main" id="{B135D39D-65D5-51CE-1DE6-67DE42A12EC2}"/>
              </a:ext>
            </a:extLst>
          </p:cNvPr>
          <p:cNvSpPr>
            <a:spLocks noGrp="1"/>
          </p:cNvSpPr>
          <p:nvPr>
            <p:ph type="sldNum" sz="quarter" idx="4"/>
          </p:nvPr>
        </p:nvSpPr>
        <p:spPr/>
        <p:txBody>
          <a:bodyPr/>
          <a:lstStyle/>
          <a:p>
            <a:fld id="{A7B9C364-902F-A048-87C3-DD7A523A6C86}" type="slidenum">
              <a:rPr lang="en-GB" smtClean="0"/>
              <a:pPr/>
              <a:t>23</a:t>
            </a:fld>
            <a:endParaRPr lang="en-GB"/>
          </a:p>
        </p:txBody>
      </p:sp>
      <p:sp>
        <p:nvSpPr>
          <p:cNvPr id="6" name="Picture Placeholder 5">
            <a:extLst>
              <a:ext uri="{FF2B5EF4-FFF2-40B4-BE49-F238E27FC236}">
                <a16:creationId xmlns:a16="http://schemas.microsoft.com/office/drawing/2014/main" id="{BE16E92C-E927-22DB-08FB-93333BB5CD0D}"/>
              </a:ext>
            </a:extLst>
          </p:cNvPr>
          <p:cNvSpPr>
            <a:spLocks noGrp="1"/>
          </p:cNvSpPr>
          <p:nvPr>
            <p:ph type="pic" sz="quarter" idx="15"/>
          </p:nvPr>
        </p:nvSpPr>
        <p:spPr>
          <a:solidFill>
            <a:schemeClr val="bg1"/>
          </a:solidFill>
        </p:spPr>
        <p:txBody>
          <a:bodyPr/>
          <a:lstStyle/>
          <a:p>
            <a:endParaRPr lang="en-GB"/>
          </a:p>
        </p:txBody>
      </p:sp>
      <p:sp>
        <p:nvSpPr>
          <p:cNvPr id="7" name="TextBox 17">
            <a:extLst>
              <a:ext uri="{FF2B5EF4-FFF2-40B4-BE49-F238E27FC236}">
                <a16:creationId xmlns:a16="http://schemas.microsoft.com/office/drawing/2014/main" id="{D90435CB-1000-D376-39A7-64DFDFEFDD44}"/>
              </a:ext>
            </a:extLst>
          </p:cNvPr>
          <p:cNvSpPr txBox="1"/>
          <p:nvPr/>
        </p:nvSpPr>
        <p:spPr>
          <a:xfrm rot="10800000" flipV="1">
            <a:off x="3383280" y="4591051"/>
            <a:ext cx="2560320" cy="152400"/>
          </a:xfrm>
          <a:prstGeom prst="rect">
            <a:avLst/>
          </a:prstGeom>
        </p:spPr>
        <p:txBody>
          <a:bodyPr vert="horz"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800" i="1" dirty="0">
                <a:latin typeface="Aptos" panose="020B0004020202020204" pitchFamily="34" charset="0"/>
                <a:cs typeface="Arial" panose="020B0604020202020204" pitchFamily="34" charset="0"/>
              </a:rPr>
              <a:t>Source: Euromonitor International, </a:t>
            </a:r>
            <a:r>
              <a:rPr lang="en-US" sz="800" i="1" dirty="0">
                <a:latin typeface="Aptos" panose="020B0004020202020204" pitchFamily="34" charset="0"/>
                <a:cs typeface="Arial" panose="020B0604020202020204" pitchFamily="34" charset="0"/>
              </a:rPr>
              <a:t>Voice of the Consumer: Lifestyle Survey 2024</a:t>
            </a:r>
          </a:p>
          <a:p>
            <a:endParaRPr lang="en-GB" sz="800" i="1" dirty="0">
              <a:highlight>
                <a:srgbClr val="FFFF00"/>
              </a:highlight>
              <a:latin typeface="Aptos" panose="020B0004020202020204" pitchFamily="34" charset="0"/>
              <a:cs typeface="Arial" panose="020B0604020202020204" pitchFamily="34" charset="0"/>
            </a:endParaRPr>
          </a:p>
        </p:txBody>
      </p:sp>
      <p:sp>
        <p:nvSpPr>
          <p:cNvPr id="8" name="TextBox 17">
            <a:extLst>
              <a:ext uri="{FF2B5EF4-FFF2-40B4-BE49-F238E27FC236}">
                <a16:creationId xmlns:a16="http://schemas.microsoft.com/office/drawing/2014/main" id="{8E34FC06-C891-6F54-1715-B0FC4FBF5739}"/>
              </a:ext>
            </a:extLst>
          </p:cNvPr>
          <p:cNvSpPr txBox="1"/>
          <p:nvPr/>
        </p:nvSpPr>
        <p:spPr>
          <a:xfrm rot="10800000" flipV="1">
            <a:off x="6108872" y="4591051"/>
            <a:ext cx="2730328" cy="152400"/>
          </a:xfrm>
          <a:prstGeom prst="rect">
            <a:avLst/>
          </a:prstGeom>
        </p:spPr>
        <p:txBody>
          <a:bodyPr vert="horz"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800" i="1" dirty="0">
                <a:latin typeface="Aptos" panose="020B0004020202020204" pitchFamily="34" charset="0"/>
                <a:cs typeface="Arial" panose="020B0604020202020204" pitchFamily="34" charset="0"/>
              </a:rPr>
              <a:t>Source: www.arlafoods.co.uk</a:t>
            </a:r>
          </a:p>
        </p:txBody>
      </p:sp>
      <p:pic>
        <p:nvPicPr>
          <p:cNvPr id="9" name="Picture 15">
            <a:extLst>
              <a:ext uri="{FF2B5EF4-FFF2-40B4-BE49-F238E27FC236}">
                <a16:creationId xmlns:a16="http://schemas.microsoft.com/office/drawing/2014/main" id="{94E5638F-71DE-5F29-D100-3CD455A68A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5692" y="627319"/>
            <a:ext cx="1242535" cy="3607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7">
            <a:extLst>
              <a:ext uri="{FF2B5EF4-FFF2-40B4-BE49-F238E27FC236}">
                <a16:creationId xmlns:a16="http://schemas.microsoft.com/office/drawing/2014/main" id="{6A7285C7-08B2-A250-6A04-8EA8A65B89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8893" y="617628"/>
            <a:ext cx="1225089" cy="3617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a:extLst>
              <a:ext uri="{FF2B5EF4-FFF2-40B4-BE49-F238E27FC236}">
                <a16:creationId xmlns:a16="http://schemas.microsoft.com/office/drawing/2014/main" id="{3B9860F8-A905-2F1D-9039-0A2231D891DF}"/>
              </a:ext>
            </a:extLst>
          </p:cNvPr>
          <p:cNvGrpSpPr/>
          <p:nvPr/>
        </p:nvGrpSpPr>
        <p:grpSpPr>
          <a:xfrm>
            <a:off x="3383280" y="612648"/>
            <a:ext cx="1664208" cy="1078992"/>
            <a:chOff x="3383280" y="457200"/>
            <a:chExt cx="1664208" cy="1078992"/>
          </a:xfrm>
        </p:grpSpPr>
        <p:sp>
          <p:nvSpPr>
            <p:cNvPr id="13" name="Rectangle: Single Corner Rounded 12">
              <a:extLst>
                <a:ext uri="{FF2B5EF4-FFF2-40B4-BE49-F238E27FC236}">
                  <a16:creationId xmlns:a16="http://schemas.microsoft.com/office/drawing/2014/main" id="{1CE9211C-9300-28F7-DC48-0F26BB4D594A}"/>
                </a:ext>
              </a:extLst>
            </p:cNvPr>
            <p:cNvSpPr/>
            <p:nvPr/>
          </p:nvSpPr>
          <p:spPr>
            <a:xfrm>
              <a:off x="3383280" y="457200"/>
              <a:ext cx="1664208" cy="1078992"/>
            </a:xfrm>
            <a:prstGeom prst="round1Rect">
              <a:avLst/>
            </a:prstGeom>
            <a:solidFill>
              <a:schemeClr val="tx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468000" rIns="72000" bIns="72000" rtlCol="0" anchor="t"/>
            <a:lstStyle/>
            <a:p>
              <a:pPr algn="ctr"/>
              <a:r>
                <a:rPr lang="en-US" sz="1000" dirty="0">
                  <a:solidFill>
                    <a:schemeClr val="bg1"/>
                  </a:solidFill>
                </a:rPr>
                <a:t>Of Danish respondents say they do not have time to cook</a:t>
              </a:r>
            </a:p>
          </p:txBody>
        </p:sp>
        <p:sp>
          <p:nvSpPr>
            <p:cNvPr id="14" name="TextBox 13">
              <a:extLst>
                <a:ext uri="{FF2B5EF4-FFF2-40B4-BE49-F238E27FC236}">
                  <a16:creationId xmlns:a16="http://schemas.microsoft.com/office/drawing/2014/main" id="{2B84F9A1-BF47-5297-4722-D1CE4D1A7D26}"/>
                </a:ext>
              </a:extLst>
            </p:cNvPr>
            <p:cNvSpPr txBox="1"/>
            <p:nvPr/>
          </p:nvSpPr>
          <p:spPr>
            <a:xfrm>
              <a:off x="3806457" y="560570"/>
              <a:ext cx="817852" cy="369332"/>
            </a:xfrm>
            <a:prstGeom prst="rect">
              <a:avLst/>
            </a:prstGeom>
            <a:noFill/>
          </p:spPr>
          <p:txBody>
            <a:bodyPr wrap="none" rtlCol="0" anchor="ctr">
              <a:spAutoFit/>
            </a:bodyPr>
            <a:lstStyle/>
            <a:p>
              <a:pPr algn="ctr"/>
              <a:r>
                <a:rPr lang="en-GB" b="1" dirty="0">
                  <a:solidFill>
                    <a:schemeClr val="bg1"/>
                  </a:solidFill>
                </a:rPr>
                <a:t>15.5%</a:t>
              </a:r>
            </a:p>
          </p:txBody>
        </p:sp>
      </p:grpSp>
      <p:grpSp>
        <p:nvGrpSpPr>
          <p:cNvPr id="15" name="Group 14">
            <a:extLst>
              <a:ext uri="{FF2B5EF4-FFF2-40B4-BE49-F238E27FC236}">
                <a16:creationId xmlns:a16="http://schemas.microsoft.com/office/drawing/2014/main" id="{09876625-FA62-BE6B-4346-4EE9068198F0}"/>
              </a:ext>
            </a:extLst>
          </p:cNvPr>
          <p:cNvGrpSpPr/>
          <p:nvPr/>
        </p:nvGrpSpPr>
        <p:grpSpPr>
          <a:xfrm>
            <a:off x="4101973" y="1984248"/>
            <a:ext cx="1664208" cy="1078992"/>
            <a:chOff x="4101973" y="1975104"/>
            <a:chExt cx="1664208" cy="1078992"/>
          </a:xfrm>
        </p:grpSpPr>
        <p:sp>
          <p:nvSpPr>
            <p:cNvPr id="16" name="Rectangle: Single Corner Rounded 15">
              <a:extLst>
                <a:ext uri="{FF2B5EF4-FFF2-40B4-BE49-F238E27FC236}">
                  <a16:creationId xmlns:a16="http://schemas.microsoft.com/office/drawing/2014/main" id="{B8193F31-0217-E65D-A114-E7F4EBB084B2}"/>
                </a:ext>
              </a:extLst>
            </p:cNvPr>
            <p:cNvSpPr/>
            <p:nvPr/>
          </p:nvSpPr>
          <p:spPr>
            <a:xfrm>
              <a:off x="4101973" y="1975104"/>
              <a:ext cx="1664208" cy="1078992"/>
            </a:xfrm>
            <a:prstGeom prst="round1Rect">
              <a:avLst/>
            </a:prstGeom>
            <a:solidFill>
              <a:schemeClr val="tx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468000" rIns="72000" bIns="72000" rtlCol="0" anchor="t"/>
            <a:lstStyle/>
            <a:p>
              <a:pPr algn="ctr"/>
              <a:r>
                <a:rPr lang="en-US" sz="1000" dirty="0">
                  <a:solidFill>
                    <a:schemeClr val="bg1"/>
                  </a:solidFill>
                </a:rPr>
                <a:t>Of Danish respondents look for health and nutritional properties in food &amp; drinks</a:t>
              </a:r>
            </a:p>
          </p:txBody>
        </p:sp>
        <p:sp>
          <p:nvSpPr>
            <p:cNvPr id="17" name="TextBox 16">
              <a:extLst>
                <a:ext uri="{FF2B5EF4-FFF2-40B4-BE49-F238E27FC236}">
                  <a16:creationId xmlns:a16="http://schemas.microsoft.com/office/drawing/2014/main" id="{A3A6DEF4-F41C-1715-6EE2-199A585DA6B9}"/>
                </a:ext>
              </a:extLst>
            </p:cNvPr>
            <p:cNvSpPr txBox="1"/>
            <p:nvPr/>
          </p:nvSpPr>
          <p:spPr>
            <a:xfrm>
              <a:off x="4525150" y="2064107"/>
              <a:ext cx="817852" cy="369332"/>
            </a:xfrm>
            <a:prstGeom prst="rect">
              <a:avLst/>
            </a:prstGeom>
            <a:noFill/>
          </p:spPr>
          <p:txBody>
            <a:bodyPr wrap="none" rtlCol="0" anchor="ctr">
              <a:spAutoFit/>
            </a:bodyPr>
            <a:lstStyle/>
            <a:p>
              <a:pPr algn="ctr"/>
              <a:r>
                <a:rPr lang="en-GB" b="1" dirty="0">
                  <a:solidFill>
                    <a:schemeClr val="bg1"/>
                  </a:solidFill>
                </a:rPr>
                <a:t>31.8%</a:t>
              </a:r>
            </a:p>
          </p:txBody>
        </p:sp>
      </p:grpSp>
      <p:grpSp>
        <p:nvGrpSpPr>
          <p:cNvPr id="18" name="Group 17">
            <a:extLst>
              <a:ext uri="{FF2B5EF4-FFF2-40B4-BE49-F238E27FC236}">
                <a16:creationId xmlns:a16="http://schemas.microsoft.com/office/drawing/2014/main" id="{2B757F10-CAF9-F653-3752-D817EFFD6391}"/>
              </a:ext>
            </a:extLst>
          </p:cNvPr>
          <p:cNvGrpSpPr/>
          <p:nvPr/>
        </p:nvGrpSpPr>
        <p:grpSpPr>
          <a:xfrm>
            <a:off x="3383280" y="3355848"/>
            <a:ext cx="1664208" cy="1078992"/>
            <a:chOff x="3383280" y="3493008"/>
            <a:chExt cx="1664208" cy="1078992"/>
          </a:xfrm>
        </p:grpSpPr>
        <p:sp>
          <p:nvSpPr>
            <p:cNvPr id="19" name="Rectangle: Single Corner Rounded 18">
              <a:extLst>
                <a:ext uri="{FF2B5EF4-FFF2-40B4-BE49-F238E27FC236}">
                  <a16:creationId xmlns:a16="http://schemas.microsoft.com/office/drawing/2014/main" id="{96E6659A-E710-16AF-E44B-5EA474DBDEAF}"/>
                </a:ext>
              </a:extLst>
            </p:cNvPr>
            <p:cNvSpPr/>
            <p:nvPr/>
          </p:nvSpPr>
          <p:spPr>
            <a:xfrm>
              <a:off x="3383280" y="3493008"/>
              <a:ext cx="1664208" cy="1078992"/>
            </a:xfrm>
            <a:prstGeom prst="round1Rect">
              <a:avLst/>
            </a:prstGeom>
            <a:solidFill>
              <a:schemeClr val="tx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468000" rIns="72000" bIns="72000" rtlCol="0" anchor="t"/>
            <a:lstStyle/>
            <a:p>
              <a:pPr algn="ctr"/>
              <a:r>
                <a:rPr lang="en-US" sz="1000" dirty="0">
                  <a:solidFill>
                    <a:schemeClr val="bg1"/>
                  </a:solidFill>
                </a:rPr>
                <a:t>Of Danish respondents reheat or prepare ready-meals at least once per week</a:t>
              </a:r>
            </a:p>
          </p:txBody>
        </p:sp>
        <p:sp>
          <p:nvSpPr>
            <p:cNvPr id="20" name="TextBox 19">
              <a:extLst>
                <a:ext uri="{FF2B5EF4-FFF2-40B4-BE49-F238E27FC236}">
                  <a16:creationId xmlns:a16="http://schemas.microsoft.com/office/drawing/2014/main" id="{090F70E4-998B-854D-4F23-863CAFA98867}"/>
                </a:ext>
              </a:extLst>
            </p:cNvPr>
            <p:cNvSpPr txBox="1"/>
            <p:nvPr/>
          </p:nvSpPr>
          <p:spPr>
            <a:xfrm>
              <a:off x="3806457" y="3604760"/>
              <a:ext cx="817852" cy="369332"/>
            </a:xfrm>
            <a:prstGeom prst="rect">
              <a:avLst/>
            </a:prstGeom>
            <a:noFill/>
          </p:spPr>
          <p:txBody>
            <a:bodyPr wrap="none" rtlCol="0" anchor="ctr">
              <a:spAutoFit/>
            </a:bodyPr>
            <a:lstStyle/>
            <a:p>
              <a:pPr algn="ctr"/>
              <a:r>
                <a:rPr lang="en-GB" b="1" dirty="0">
                  <a:solidFill>
                    <a:schemeClr val="bg1"/>
                  </a:solidFill>
                </a:rPr>
                <a:t>43.4%</a:t>
              </a:r>
            </a:p>
          </p:txBody>
        </p:sp>
      </p:grpSp>
    </p:spTree>
    <p:extLst>
      <p:ext uri="{BB962C8B-B14F-4D97-AF65-F5344CB8AC3E}">
        <p14:creationId xmlns:p14="http://schemas.microsoft.com/office/powerpoint/2010/main" val="36742112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C4BBCF0-D104-FE90-841C-568C105A302A}"/>
              </a:ext>
            </a:extLst>
          </p:cNvPr>
          <p:cNvSpPr>
            <a:spLocks noGrp="1"/>
          </p:cNvSpPr>
          <p:nvPr>
            <p:ph type="title"/>
          </p:nvPr>
        </p:nvSpPr>
        <p:spPr/>
        <p:txBody>
          <a:bodyPr/>
          <a:lstStyle/>
          <a:p>
            <a:r>
              <a:rPr lang="en-US" dirty="0"/>
              <a:t>Plant-based dairy develops with expanding portfolios</a:t>
            </a:r>
            <a:endParaRPr lang="en-GB" dirty="0"/>
          </a:p>
        </p:txBody>
      </p:sp>
      <p:sp>
        <p:nvSpPr>
          <p:cNvPr id="3" name="Slide Number Placeholder 2">
            <a:extLst>
              <a:ext uri="{FF2B5EF4-FFF2-40B4-BE49-F238E27FC236}">
                <a16:creationId xmlns:a16="http://schemas.microsoft.com/office/drawing/2014/main" id="{DEDC9087-AF75-B918-BFC2-119F1D2092AC}"/>
              </a:ext>
            </a:extLst>
          </p:cNvPr>
          <p:cNvSpPr>
            <a:spLocks noGrp="1"/>
          </p:cNvSpPr>
          <p:nvPr>
            <p:ph type="sldNum" sz="quarter" idx="10"/>
          </p:nvPr>
        </p:nvSpPr>
        <p:spPr/>
        <p:txBody>
          <a:bodyPr/>
          <a:lstStyle/>
          <a:p>
            <a:fld id="{A7B9C364-902F-A048-87C3-DD7A523A6C86}" type="slidenum">
              <a:rPr lang="en-GB" smtClean="0"/>
              <a:pPr/>
              <a:t>24</a:t>
            </a:fld>
            <a:endParaRPr lang="en-GB"/>
          </a:p>
        </p:txBody>
      </p:sp>
      <p:sp>
        <p:nvSpPr>
          <p:cNvPr id="8" name="Text Placeholder 7">
            <a:extLst>
              <a:ext uri="{FF2B5EF4-FFF2-40B4-BE49-F238E27FC236}">
                <a16:creationId xmlns:a16="http://schemas.microsoft.com/office/drawing/2014/main" id="{55C54448-3180-A6D2-C976-D61CECD06246}"/>
              </a:ext>
            </a:extLst>
          </p:cNvPr>
          <p:cNvSpPr>
            <a:spLocks noGrp="1"/>
          </p:cNvSpPr>
          <p:nvPr>
            <p:ph type="body" sz="quarter" idx="19"/>
          </p:nvPr>
        </p:nvSpPr>
        <p:spPr/>
        <p:txBody>
          <a:bodyPr/>
          <a:lstStyle/>
          <a:p>
            <a:r>
              <a:rPr lang="en-GB"/>
              <a:t>TOP 5 TRENDS SHAPING THE INDUSTRY</a:t>
            </a:r>
          </a:p>
        </p:txBody>
      </p:sp>
      <p:sp>
        <p:nvSpPr>
          <p:cNvPr id="9" name="Text Placeholder 8">
            <a:extLst>
              <a:ext uri="{FF2B5EF4-FFF2-40B4-BE49-F238E27FC236}">
                <a16:creationId xmlns:a16="http://schemas.microsoft.com/office/drawing/2014/main" id="{E05D2241-BA84-8477-8ACE-772C6E1B4137}"/>
              </a:ext>
            </a:extLst>
          </p:cNvPr>
          <p:cNvSpPr>
            <a:spLocks noGrp="1"/>
          </p:cNvSpPr>
          <p:nvPr>
            <p:ph type="body" sz="quarter" idx="21"/>
          </p:nvPr>
        </p:nvSpPr>
        <p:spPr/>
        <p:txBody>
          <a:bodyPr/>
          <a:lstStyle/>
          <a:p>
            <a:pPr marL="285750" indent="-285750">
              <a:buFont typeface="Arial" panose="020B0604020202020204" pitchFamily="34" charset="0"/>
              <a:buChar char="•"/>
            </a:pPr>
            <a:r>
              <a:rPr lang="en-US" dirty="0"/>
              <a:t>Health, environmental concerns and animal welfare are the key drivers </a:t>
            </a:r>
            <a:r>
              <a:rPr lang="en-US" dirty="0" err="1"/>
              <a:t>fuelling</a:t>
            </a:r>
            <a:r>
              <a:rPr lang="en-US" dirty="0"/>
              <a:t> the growth of plant-based dairy. Its increasing portfolio, sophistication and functionality are supporting its good performance.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To enhance competitiveness, manufacturers in the plant-based dairy sector should focus on non-soy milk offerings by improving quality, taste, and functionality.</a:t>
            </a:r>
          </a:p>
          <a:p>
            <a:endParaRPr lang="en-GB" dirty="0"/>
          </a:p>
        </p:txBody>
      </p:sp>
      <p:sp>
        <p:nvSpPr>
          <p:cNvPr id="2" name="TextBox 17">
            <a:extLst>
              <a:ext uri="{FF2B5EF4-FFF2-40B4-BE49-F238E27FC236}">
                <a16:creationId xmlns:a16="http://schemas.microsoft.com/office/drawing/2014/main" id="{50F2B91A-E0BE-70FD-5ABF-512DD53ADCB5}"/>
              </a:ext>
            </a:extLst>
          </p:cNvPr>
          <p:cNvSpPr txBox="1"/>
          <p:nvPr/>
        </p:nvSpPr>
        <p:spPr>
          <a:xfrm rot="10800000" flipV="1">
            <a:off x="314340" y="4591050"/>
            <a:ext cx="3943388" cy="147638"/>
          </a:xfrm>
          <a:prstGeom prst="rect">
            <a:avLst/>
          </a:prstGeom>
        </p:spPr>
        <p:txBody>
          <a:bodyPr vert="horz"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800" i="1" dirty="0">
                <a:solidFill>
                  <a:schemeClr val="tx1">
                    <a:lumMod val="65000"/>
                    <a:lumOff val="35000"/>
                  </a:schemeClr>
                </a:solidFill>
                <a:latin typeface="Aptos" panose="020B0004020202020204" pitchFamily="34" charset="0"/>
                <a:cs typeface="Arial" panose="020B0604020202020204" pitchFamily="34" charset="0"/>
              </a:rPr>
              <a:t>Source: Passport, </a:t>
            </a:r>
            <a:r>
              <a:rPr lang="en-US" sz="800" i="1" dirty="0">
                <a:solidFill>
                  <a:schemeClr val="tx1">
                    <a:lumMod val="65000"/>
                    <a:lumOff val="35000"/>
                  </a:schemeClr>
                </a:solidFill>
                <a:latin typeface="Aptos" panose="020B0004020202020204" pitchFamily="34" charset="0"/>
                <a:cs typeface="Arial" panose="020B0604020202020204" pitchFamily="34" charset="0"/>
              </a:rPr>
              <a:t>Dairy Products and Alternatives, 2025 edition</a:t>
            </a:r>
            <a:endParaRPr lang="en-GB" sz="800" i="1" dirty="0">
              <a:solidFill>
                <a:schemeClr val="tx1">
                  <a:lumMod val="65000"/>
                  <a:lumOff val="35000"/>
                </a:schemeClr>
              </a:solidFill>
              <a:highlight>
                <a:srgbClr val="FFFF00"/>
              </a:highlight>
              <a:latin typeface="Aptos" panose="020B0004020202020204" pitchFamily="34" charset="0"/>
              <a:cs typeface="Arial" panose="020B0604020202020204" pitchFamily="34" charset="0"/>
            </a:endParaRPr>
          </a:p>
        </p:txBody>
      </p:sp>
      <p:graphicFrame>
        <p:nvGraphicFramePr>
          <p:cNvPr id="4" name="Content Placeholder 4">
            <a:extLst>
              <a:ext uri="{FF2B5EF4-FFF2-40B4-BE49-F238E27FC236}">
                <a16:creationId xmlns:a16="http://schemas.microsoft.com/office/drawing/2014/main" id="{48AE29A8-3601-A14C-50A0-162E9F33F070}"/>
              </a:ext>
            </a:extLst>
          </p:cNvPr>
          <p:cNvGraphicFramePr>
            <a:graphicFrameLocks noGrp="1"/>
          </p:cNvGraphicFramePr>
          <p:nvPr>
            <p:ph type="chart" sz="quarter" idx="22"/>
            <p:extLst>
              <p:ext uri="{D42A27DB-BD31-4B8C-83A1-F6EECF244321}">
                <p14:modId xmlns:p14="http://schemas.microsoft.com/office/powerpoint/2010/main" val="786607749"/>
              </p:ext>
            </p:extLst>
          </p:nvPr>
        </p:nvGraphicFramePr>
        <p:xfrm>
          <a:off x="301625" y="1430338"/>
          <a:ext cx="4479925" cy="29559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234365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50F31-073F-EB9C-6452-60D741FB063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B3919E8-B800-411B-DCD0-58E741D812C8}"/>
              </a:ext>
            </a:extLst>
          </p:cNvPr>
          <p:cNvSpPr>
            <a:spLocks noGrp="1"/>
          </p:cNvSpPr>
          <p:nvPr>
            <p:ph type="body" sz="quarter" idx="17"/>
          </p:nvPr>
        </p:nvSpPr>
        <p:spPr/>
        <p:txBody>
          <a:bodyPr/>
          <a:lstStyle/>
          <a:p>
            <a:r>
              <a:rPr lang="en-US" dirty="0"/>
              <a:t>PLANTWELL: plant-based drinks with health benefits</a:t>
            </a:r>
          </a:p>
        </p:txBody>
      </p:sp>
      <p:sp>
        <p:nvSpPr>
          <p:cNvPr id="3" name="Text Placeholder 2">
            <a:extLst>
              <a:ext uri="{FF2B5EF4-FFF2-40B4-BE49-F238E27FC236}">
                <a16:creationId xmlns:a16="http://schemas.microsoft.com/office/drawing/2014/main" id="{368C8A9B-3535-D2AA-A3F0-48F875D78C64}"/>
              </a:ext>
            </a:extLst>
          </p:cNvPr>
          <p:cNvSpPr>
            <a:spLocks noGrp="1"/>
          </p:cNvSpPr>
          <p:nvPr>
            <p:ph type="body" sz="quarter" idx="16"/>
          </p:nvPr>
        </p:nvSpPr>
        <p:spPr/>
        <p:txBody>
          <a:bodyPr/>
          <a:lstStyle/>
          <a:p>
            <a:r>
              <a:rPr lang="en-US" dirty="0"/>
              <a:t>In Australia, Sanitarium Health Food Company launched a line of three plant-based drinks: A high protein soy milk to build bone density, a cholesterol lowering oat milk, and an almond milk to strengthen immunity</a:t>
            </a:r>
          </a:p>
        </p:txBody>
      </p:sp>
      <p:sp>
        <p:nvSpPr>
          <p:cNvPr id="5" name="Slide Number Placeholder 4">
            <a:extLst>
              <a:ext uri="{FF2B5EF4-FFF2-40B4-BE49-F238E27FC236}">
                <a16:creationId xmlns:a16="http://schemas.microsoft.com/office/drawing/2014/main" id="{86356D74-C02D-C895-C15A-101B8EE90781}"/>
              </a:ext>
            </a:extLst>
          </p:cNvPr>
          <p:cNvSpPr>
            <a:spLocks noGrp="1"/>
          </p:cNvSpPr>
          <p:nvPr>
            <p:ph type="sldNum" sz="quarter" idx="4"/>
          </p:nvPr>
        </p:nvSpPr>
        <p:spPr/>
        <p:txBody>
          <a:bodyPr/>
          <a:lstStyle/>
          <a:p>
            <a:fld id="{A7B9C364-902F-A048-87C3-DD7A523A6C86}" type="slidenum">
              <a:rPr lang="en-GB" smtClean="0"/>
              <a:pPr/>
              <a:t>25</a:t>
            </a:fld>
            <a:endParaRPr lang="en-GB"/>
          </a:p>
        </p:txBody>
      </p:sp>
      <p:sp>
        <p:nvSpPr>
          <p:cNvPr id="6" name="Picture Placeholder 5">
            <a:extLst>
              <a:ext uri="{FF2B5EF4-FFF2-40B4-BE49-F238E27FC236}">
                <a16:creationId xmlns:a16="http://schemas.microsoft.com/office/drawing/2014/main" id="{6647DE83-5351-266B-E6B7-49486604313E}"/>
              </a:ext>
            </a:extLst>
          </p:cNvPr>
          <p:cNvSpPr>
            <a:spLocks noGrp="1"/>
          </p:cNvSpPr>
          <p:nvPr>
            <p:ph type="pic" sz="quarter" idx="15"/>
          </p:nvPr>
        </p:nvSpPr>
        <p:spPr>
          <a:solidFill>
            <a:schemeClr val="bg1"/>
          </a:solidFill>
        </p:spPr>
        <p:txBody>
          <a:bodyPr/>
          <a:lstStyle/>
          <a:p>
            <a:endParaRPr lang="en-GB"/>
          </a:p>
        </p:txBody>
      </p:sp>
      <p:grpSp>
        <p:nvGrpSpPr>
          <p:cNvPr id="12" name="Group 11">
            <a:extLst>
              <a:ext uri="{FF2B5EF4-FFF2-40B4-BE49-F238E27FC236}">
                <a16:creationId xmlns:a16="http://schemas.microsoft.com/office/drawing/2014/main" id="{9210B84B-11AC-7D7A-568A-D199D80E8122}"/>
              </a:ext>
            </a:extLst>
          </p:cNvPr>
          <p:cNvGrpSpPr/>
          <p:nvPr/>
        </p:nvGrpSpPr>
        <p:grpSpPr>
          <a:xfrm>
            <a:off x="3383280" y="612648"/>
            <a:ext cx="1664208" cy="1078992"/>
            <a:chOff x="3383280" y="457200"/>
            <a:chExt cx="1664208" cy="1078992"/>
          </a:xfrm>
        </p:grpSpPr>
        <p:sp>
          <p:nvSpPr>
            <p:cNvPr id="9" name="Rectangle: Single Corner Rounded 8">
              <a:extLst>
                <a:ext uri="{FF2B5EF4-FFF2-40B4-BE49-F238E27FC236}">
                  <a16:creationId xmlns:a16="http://schemas.microsoft.com/office/drawing/2014/main" id="{598A9398-7C1D-8804-D662-DC854F2CDEC7}"/>
                </a:ext>
              </a:extLst>
            </p:cNvPr>
            <p:cNvSpPr/>
            <p:nvPr/>
          </p:nvSpPr>
          <p:spPr>
            <a:xfrm>
              <a:off x="3383280" y="457200"/>
              <a:ext cx="1664208" cy="1078992"/>
            </a:xfrm>
            <a:prstGeom prst="round1Rect">
              <a:avLst/>
            </a:prstGeom>
            <a:solidFill>
              <a:schemeClr val="tx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468000" rIns="72000" bIns="72000" rtlCol="0" anchor="t"/>
            <a:lstStyle/>
            <a:p>
              <a:pPr algn="ctr"/>
              <a:r>
                <a:rPr lang="en-GB" sz="1000" dirty="0">
                  <a:solidFill>
                    <a:schemeClr val="bg1"/>
                  </a:solidFill>
                </a:rPr>
                <a:t>Million AUD retail value sales recorded in 2024 for plant-based dairy</a:t>
              </a:r>
            </a:p>
          </p:txBody>
        </p:sp>
        <p:sp>
          <p:nvSpPr>
            <p:cNvPr id="10" name="TextBox 9">
              <a:extLst>
                <a:ext uri="{FF2B5EF4-FFF2-40B4-BE49-F238E27FC236}">
                  <a16:creationId xmlns:a16="http://schemas.microsoft.com/office/drawing/2014/main" id="{2D76EB51-6F92-925B-5C48-07AD90FEA66B}"/>
                </a:ext>
              </a:extLst>
            </p:cNvPr>
            <p:cNvSpPr txBox="1"/>
            <p:nvPr/>
          </p:nvSpPr>
          <p:spPr>
            <a:xfrm>
              <a:off x="3937904" y="560570"/>
              <a:ext cx="554960" cy="369332"/>
            </a:xfrm>
            <a:prstGeom prst="rect">
              <a:avLst/>
            </a:prstGeom>
            <a:noFill/>
          </p:spPr>
          <p:txBody>
            <a:bodyPr wrap="none" rtlCol="0" anchor="ctr">
              <a:spAutoFit/>
            </a:bodyPr>
            <a:lstStyle/>
            <a:p>
              <a:pPr algn="ctr"/>
              <a:r>
                <a:rPr lang="en-GB" b="1" dirty="0">
                  <a:solidFill>
                    <a:schemeClr val="bg1"/>
                  </a:solidFill>
                </a:rPr>
                <a:t>488</a:t>
              </a:r>
            </a:p>
          </p:txBody>
        </p:sp>
      </p:grpSp>
      <p:grpSp>
        <p:nvGrpSpPr>
          <p:cNvPr id="16" name="Group 15">
            <a:extLst>
              <a:ext uri="{FF2B5EF4-FFF2-40B4-BE49-F238E27FC236}">
                <a16:creationId xmlns:a16="http://schemas.microsoft.com/office/drawing/2014/main" id="{A2CF6767-40B0-9A39-08E6-24AFB2592C26}"/>
              </a:ext>
            </a:extLst>
          </p:cNvPr>
          <p:cNvGrpSpPr/>
          <p:nvPr/>
        </p:nvGrpSpPr>
        <p:grpSpPr>
          <a:xfrm>
            <a:off x="4101973" y="1984248"/>
            <a:ext cx="1664208" cy="1078992"/>
            <a:chOff x="4101973" y="1975104"/>
            <a:chExt cx="1664208" cy="1078992"/>
          </a:xfrm>
        </p:grpSpPr>
        <p:sp>
          <p:nvSpPr>
            <p:cNvPr id="8" name="Rectangle: Single Corner Rounded 7">
              <a:extLst>
                <a:ext uri="{FF2B5EF4-FFF2-40B4-BE49-F238E27FC236}">
                  <a16:creationId xmlns:a16="http://schemas.microsoft.com/office/drawing/2014/main" id="{B2F697EE-025E-7AE2-91DB-44F027E5D6BA}"/>
                </a:ext>
              </a:extLst>
            </p:cNvPr>
            <p:cNvSpPr/>
            <p:nvPr/>
          </p:nvSpPr>
          <p:spPr>
            <a:xfrm>
              <a:off x="4101973" y="1975104"/>
              <a:ext cx="1664208" cy="1078992"/>
            </a:xfrm>
            <a:prstGeom prst="round1Rect">
              <a:avLst/>
            </a:prstGeom>
            <a:solidFill>
              <a:schemeClr val="tx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468000" rIns="72000" bIns="72000" rtlCol="0" anchor="t"/>
            <a:lstStyle/>
            <a:p>
              <a:pPr algn="ctr"/>
              <a:r>
                <a:rPr lang="en-GB" sz="1000" dirty="0">
                  <a:solidFill>
                    <a:schemeClr val="bg1"/>
                  </a:solidFill>
                </a:rPr>
                <a:t>Y-o-y growth </a:t>
              </a:r>
              <a:r>
                <a:rPr lang="en-GB" sz="1000" dirty="0" err="1">
                  <a:solidFill>
                    <a:schemeClr val="bg1"/>
                  </a:solidFill>
                </a:rPr>
                <a:t>growth</a:t>
              </a:r>
              <a:r>
                <a:rPr lang="en-GB" sz="1000" dirty="0">
                  <a:solidFill>
                    <a:schemeClr val="bg1"/>
                  </a:solidFill>
                </a:rPr>
                <a:t> in retail value in 2024</a:t>
              </a:r>
            </a:p>
          </p:txBody>
        </p:sp>
        <p:sp>
          <p:nvSpPr>
            <p:cNvPr id="11" name="TextBox 10">
              <a:extLst>
                <a:ext uri="{FF2B5EF4-FFF2-40B4-BE49-F238E27FC236}">
                  <a16:creationId xmlns:a16="http://schemas.microsoft.com/office/drawing/2014/main" id="{25947357-1B8A-F0FF-90D9-D76D3C727DF7}"/>
                </a:ext>
              </a:extLst>
            </p:cNvPr>
            <p:cNvSpPr txBox="1"/>
            <p:nvPr/>
          </p:nvSpPr>
          <p:spPr>
            <a:xfrm>
              <a:off x="4586867" y="2064107"/>
              <a:ext cx="694421" cy="369332"/>
            </a:xfrm>
            <a:prstGeom prst="rect">
              <a:avLst/>
            </a:prstGeom>
            <a:noFill/>
          </p:spPr>
          <p:txBody>
            <a:bodyPr wrap="none" rtlCol="0" anchor="ctr">
              <a:spAutoFit/>
            </a:bodyPr>
            <a:lstStyle/>
            <a:p>
              <a:pPr algn="ctr"/>
              <a:r>
                <a:rPr lang="en-GB" b="1" dirty="0">
                  <a:solidFill>
                    <a:schemeClr val="bg1"/>
                  </a:solidFill>
                </a:rPr>
                <a:t>5.6%</a:t>
              </a:r>
            </a:p>
          </p:txBody>
        </p:sp>
      </p:grpSp>
      <p:grpSp>
        <p:nvGrpSpPr>
          <p:cNvPr id="17" name="Group 16">
            <a:extLst>
              <a:ext uri="{FF2B5EF4-FFF2-40B4-BE49-F238E27FC236}">
                <a16:creationId xmlns:a16="http://schemas.microsoft.com/office/drawing/2014/main" id="{32FD07CA-8E00-0556-467E-83CADD7261D4}"/>
              </a:ext>
            </a:extLst>
          </p:cNvPr>
          <p:cNvGrpSpPr/>
          <p:nvPr/>
        </p:nvGrpSpPr>
        <p:grpSpPr>
          <a:xfrm>
            <a:off x="3383280" y="3355848"/>
            <a:ext cx="1664208" cy="1078992"/>
            <a:chOff x="3383280" y="3493008"/>
            <a:chExt cx="1664208" cy="1078992"/>
          </a:xfrm>
        </p:grpSpPr>
        <p:sp>
          <p:nvSpPr>
            <p:cNvPr id="7" name="Rectangle: Single Corner Rounded 6">
              <a:extLst>
                <a:ext uri="{FF2B5EF4-FFF2-40B4-BE49-F238E27FC236}">
                  <a16:creationId xmlns:a16="http://schemas.microsoft.com/office/drawing/2014/main" id="{87445FD0-97D9-ACB1-E59F-3A618072C236}"/>
                </a:ext>
              </a:extLst>
            </p:cNvPr>
            <p:cNvSpPr/>
            <p:nvPr/>
          </p:nvSpPr>
          <p:spPr>
            <a:xfrm>
              <a:off x="3383280" y="3493008"/>
              <a:ext cx="1664208" cy="1078992"/>
            </a:xfrm>
            <a:prstGeom prst="round1Rect">
              <a:avLst/>
            </a:prstGeom>
            <a:solidFill>
              <a:schemeClr val="tx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468000" rIns="72000" bIns="72000" rtlCol="0" anchor="t"/>
            <a:lstStyle/>
            <a:p>
              <a:pPr algn="ctr"/>
              <a:r>
                <a:rPr lang="en-GB" sz="1000" dirty="0">
                  <a:solidFill>
                    <a:schemeClr val="bg1"/>
                  </a:solidFill>
                </a:rPr>
                <a:t>CAGR expected for 2024-2029</a:t>
              </a:r>
            </a:p>
          </p:txBody>
        </p:sp>
        <p:sp>
          <p:nvSpPr>
            <p:cNvPr id="15" name="TextBox 14">
              <a:extLst>
                <a:ext uri="{FF2B5EF4-FFF2-40B4-BE49-F238E27FC236}">
                  <a16:creationId xmlns:a16="http://schemas.microsoft.com/office/drawing/2014/main" id="{8E5B2111-907B-966C-6E50-5BEBBCAB51FD}"/>
                </a:ext>
              </a:extLst>
            </p:cNvPr>
            <p:cNvSpPr txBox="1"/>
            <p:nvPr/>
          </p:nvSpPr>
          <p:spPr>
            <a:xfrm>
              <a:off x="3868172" y="3604760"/>
              <a:ext cx="694422" cy="369332"/>
            </a:xfrm>
            <a:prstGeom prst="rect">
              <a:avLst/>
            </a:prstGeom>
            <a:noFill/>
          </p:spPr>
          <p:txBody>
            <a:bodyPr wrap="none" rtlCol="0" anchor="ctr">
              <a:spAutoFit/>
            </a:bodyPr>
            <a:lstStyle/>
            <a:p>
              <a:pPr algn="ctr"/>
              <a:r>
                <a:rPr lang="en-GB" b="1" dirty="0">
                  <a:solidFill>
                    <a:schemeClr val="bg1"/>
                  </a:solidFill>
                </a:rPr>
                <a:t>3.3%</a:t>
              </a:r>
            </a:p>
          </p:txBody>
        </p:sp>
      </p:grpSp>
      <p:sp>
        <p:nvSpPr>
          <p:cNvPr id="20" name="TextBox 17">
            <a:extLst>
              <a:ext uri="{FF2B5EF4-FFF2-40B4-BE49-F238E27FC236}">
                <a16:creationId xmlns:a16="http://schemas.microsoft.com/office/drawing/2014/main" id="{9D8907D9-C790-B16D-7164-DCC3185F21D9}"/>
              </a:ext>
            </a:extLst>
          </p:cNvPr>
          <p:cNvSpPr txBox="1"/>
          <p:nvPr/>
        </p:nvSpPr>
        <p:spPr>
          <a:xfrm rot="10800000" flipV="1">
            <a:off x="3213272" y="4591051"/>
            <a:ext cx="2730328" cy="152400"/>
          </a:xfrm>
          <a:prstGeom prst="rect">
            <a:avLst/>
          </a:prstGeom>
        </p:spPr>
        <p:txBody>
          <a:bodyPr vert="horz"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800" i="1" dirty="0">
                <a:latin typeface="Aptos" panose="020B0004020202020204" pitchFamily="34" charset="0"/>
                <a:cs typeface="Arial" panose="020B0604020202020204" pitchFamily="34" charset="0"/>
              </a:rPr>
              <a:t>Source: </a:t>
            </a:r>
            <a:r>
              <a:rPr lang="en-US" sz="800" i="1" dirty="0">
                <a:latin typeface="Aptos" panose="020B0004020202020204" pitchFamily="34" charset="0"/>
                <a:cs typeface="Arial" panose="020B0604020202020204" pitchFamily="34" charset="0"/>
              </a:rPr>
              <a:t>Passport, Dairy Products and Alternatives, 2025 edition</a:t>
            </a:r>
            <a:endParaRPr lang="en-GB" sz="800" i="1" dirty="0">
              <a:highlight>
                <a:srgbClr val="FFFF00"/>
              </a:highlight>
              <a:latin typeface="Aptos" panose="020B0004020202020204" pitchFamily="34" charset="0"/>
              <a:cs typeface="Arial" panose="020B0604020202020204" pitchFamily="34" charset="0"/>
            </a:endParaRPr>
          </a:p>
        </p:txBody>
      </p:sp>
      <p:sp>
        <p:nvSpPr>
          <p:cNvPr id="21" name="TextBox 17">
            <a:extLst>
              <a:ext uri="{FF2B5EF4-FFF2-40B4-BE49-F238E27FC236}">
                <a16:creationId xmlns:a16="http://schemas.microsoft.com/office/drawing/2014/main" id="{BBD67DFD-1441-5EA1-3CF4-29B891A2D9DA}"/>
              </a:ext>
            </a:extLst>
          </p:cNvPr>
          <p:cNvSpPr txBox="1"/>
          <p:nvPr/>
        </p:nvSpPr>
        <p:spPr>
          <a:xfrm rot="10800000" flipV="1">
            <a:off x="6108872" y="4591051"/>
            <a:ext cx="2730328" cy="152400"/>
          </a:xfrm>
          <a:prstGeom prst="rect">
            <a:avLst/>
          </a:prstGeom>
        </p:spPr>
        <p:txBody>
          <a:bodyPr vert="horz"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800" i="1" dirty="0">
                <a:latin typeface="Aptos" panose="020B0004020202020204" pitchFamily="34" charset="0"/>
                <a:cs typeface="Arial" panose="020B0604020202020204" pitchFamily="34" charset="0"/>
              </a:rPr>
              <a:t>Source: www.woolworths.com.au</a:t>
            </a:r>
          </a:p>
        </p:txBody>
      </p:sp>
      <p:pic>
        <p:nvPicPr>
          <p:cNvPr id="13" name="Picture 14">
            <a:extLst>
              <a:ext uri="{FF2B5EF4-FFF2-40B4-BE49-F238E27FC236}">
                <a16:creationId xmlns:a16="http://schemas.microsoft.com/office/drawing/2014/main" id="{07E701E5-04C9-6198-8FCD-285BF54C40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6658" y="1280160"/>
            <a:ext cx="1012140" cy="215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6">
            <a:extLst>
              <a:ext uri="{FF2B5EF4-FFF2-40B4-BE49-F238E27FC236}">
                <a16:creationId xmlns:a16="http://schemas.microsoft.com/office/drawing/2014/main" id="{8893E9A0-1646-6DF1-DAE9-ECF968135D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4779" y="129559"/>
            <a:ext cx="994179" cy="215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8">
            <a:extLst>
              <a:ext uri="{FF2B5EF4-FFF2-40B4-BE49-F238E27FC236}">
                <a16:creationId xmlns:a16="http://schemas.microsoft.com/office/drawing/2014/main" id="{3E444CBC-6ADC-AFA6-2DCB-7655362FE3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2132" y="2332656"/>
            <a:ext cx="983267" cy="215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83517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C4BBCF0-D104-FE90-841C-568C105A302A}"/>
              </a:ext>
            </a:extLst>
          </p:cNvPr>
          <p:cNvSpPr>
            <a:spLocks noGrp="1"/>
          </p:cNvSpPr>
          <p:nvPr>
            <p:ph type="title"/>
          </p:nvPr>
        </p:nvSpPr>
        <p:spPr/>
        <p:txBody>
          <a:bodyPr/>
          <a:lstStyle/>
          <a:p>
            <a:r>
              <a:rPr lang="en-US" dirty="0"/>
              <a:t>Private label grows as consumers look for affordability</a:t>
            </a:r>
          </a:p>
        </p:txBody>
      </p:sp>
      <p:sp>
        <p:nvSpPr>
          <p:cNvPr id="3" name="Slide Number Placeholder 2">
            <a:extLst>
              <a:ext uri="{FF2B5EF4-FFF2-40B4-BE49-F238E27FC236}">
                <a16:creationId xmlns:a16="http://schemas.microsoft.com/office/drawing/2014/main" id="{DEDC9087-AF75-B918-BFC2-119F1D2092AC}"/>
              </a:ext>
            </a:extLst>
          </p:cNvPr>
          <p:cNvSpPr>
            <a:spLocks noGrp="1"/>
          </p:cNvSpPr>
          <p:nvPr>
            <p:ph type="sldNum" sz="quarter" idx="10"/>
          </p:nvPr>
        </p:nvSpPr>
        <p:spPr/>
        <p:txBody>
          <a:bodyPr/>
          <a:lstStyle/>
          <a:p>
            <a:fld id="{A7B9C364-902F-A048-87C3-DD7A523A6C86}" type="slidenum">
              <a:rPr lang="en-GB" smtClean="0"/>
              <a:pPr/>
              <a:t>26</a:t>
            </a:fld>
            <a:endParaRPr lang="en-GB"/>
          </a:p>
        </p:txBody>
      </p:sp>
      <p:sp>
        <p:nvSpPr>
          <p:cNvPr id="8" name="Text Placeholder 7">
            <a:extLst>
              <a:ext uri="{FF2B5EF4-FFF2-40B4-BE49-F238E27FC236}">
                <a16:creationId xmlns:a16="http://schemas.microsoft.com/office/drawing/2014/main" id="{55C54448-3180-A6D2-C976-D61CECD06246}"/>
              </a:ext>
            </a:extLst>
          </p:cNvPr>
          <p:cNvSpPr>
            <a:spLocks noGrp="1"/>
          </p:cNvSpPr>
          <p:nvPr>
            <p:ph type="body" sz="quarter" idx="19"/>
          </p:nvPr>
        </p:nvSpPr>
        <p:spPr/>
        <p:txBody>
          <a:bodyPr/>
          <a:lstStyle/>
          <a:p>
            <a:r>
              <a:rPr lang="en-GB"/>
              <a:t>TOP 5 TRENDS SHAPING THE INDUSTRY</a:t>
            </a:r>
          </a:p>
        </p:txBody>
      </p:sp>
      <p:sp>
        <p:nvSpPr>
          <p:cNvPr id="9" name="Text Placeholder 8">
            <a:extLst>
              <a:ext uri="{FF2B5EF4-FFF2-40B4-BE49-F238E27FC236}">
                <a16:creationId xmlns:a16="http://schemas.microsoft.com/office/drawing/2014/main" id="{E05D2241-BA84-8477-8ACE-772C6E1B4137}"/>
              </a:ext>
            </a:extLst>
          </p:cNvPr>
          <p:cNvSpPr>
            <a:spLocks noGrp="1"/>
          </p:cNvSpPr>
          <p:nvPr>
            <p:ph type="body" sz="quarter" idx="21"/>
          </p:nvPr>
        </p:nvSpPr>
        <p:spPr/>
        <p:txBody>
          <a:bodyPr/>
          <a:lstStyle/>
          <a:p>
            <a:pPr marL="285750" indent="-285750">
              <a:buFont typeface="Arial" panose="020B0604020202020204" pitchFamily="34" charset="0"/>
              <a:buChar char="•"/>
            </a:pPr>
            <a:r>
              <a:rPr lang="en-US" dirty="0"/>
              <a:t>With decreasing consumer purchasing power, private label is becoming increasingly attractive. Global value share went from 12.8% in 2019 to 14.9% in 2024.</a:t>
            </a:r>
          </a:p>
          <a:p>
            <a:pPr marL="285750" indent="-285750">
              <a:buFont typeface="Arial" panose="020B0604020202020204" pitchFamily="34" charset="0"/>
              <a:buChar char="•"/>
            </a:pPr>
            <a:r>
              <a:rPr lang="en-US" dirty="0"/>
              <a:t>Private label is predominantly found in the cow’s milk category, but it has expanded to more categories and has increased in quality and sophistication</a:t>
            </a:r>
          </a:p>
          <a:p>
            <a:pPr marL="285750" indent="-285750">
              <a:buFont typeface="Arial" panose="020B0604020202020204" pitchFamily="34" charset="0"/>
              <a:buChar char="•"/>
            </a:pPr>
            <a:r>
              <a:rPr lang="en-US" dirty="0"/>
              <a:t>Companies must </a:t>
            </a:r>
            <a:r>
              <a:rPr lang="en-US" dirty="0" err="1"/>
              <a:t>emphasise</a:t>
            </a:r>
            <a:r>
              <a:rPr lang="en-US" dirty="0"/>
              <a:t> attributes, such as functionality and/or sustainability, to maintain competitiveness.</a:t>
            </a:r>
          </a:p>
        </p:txBody>
      </p:sp>
      <p:sp>
        <p:nvSpPr>
          <p:cNvPr id="2" name="TextBox 17">
            <a:extLst>
              <a:ext uri="{FF2B5EF4-FFF2-40B4-BE49-F238E27FC236}">
                <a16:creationId xmlns:a16="http://schemas.microsoft.com/office/drawing/2014/main" id="{A92304DD-4B04-2800-BF9D-8EF7C3A307DE}"/>
              </a:ext>
            </a:extLst>
          </p:cNvPr>
          <p:cNvSpPr txBox="1"/>
          <p:nvPr/>
        </p:nvSpPr>
        <p:spPr>
          <a:xfrm rot="10800000" flipV="1">
            <a:off x="314340" y="4591050"/>
            <a:ext cx="3943388" cy="147638"/>
          </a:xfrm>
          <a:prstGeom prst="rect">
            <a:avLst/>
          </a:prstGeom>
        </p:spPr>
        <p:txBody>
          <a:bodyPr vert="horz"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800" i="1" dirty="0">
                <a:solidFill>
                  <a:schemeClr val="tx1">
                    <a:lumMod val="65000"/>
                    <a:lumOff val="35000"/>
                  </a:schemeClr>
                </a:solidFill>
                <a:latin typeface="Aptos" panose="020B0004020202020204" pitchFamily="34" charset="0"/>
                <a:cs typeface="Arial" panose="020B0604020202020204" pitchFamily="34" charset="0"/>
              </a:rPr>
              <a:t>Source: </a:t>
            </a:r>
            <a:r>
              <a:rPr lang="en-US" sz="800" i="1" dirty="0">
                <a:solidFill>
                  <a:schemeClr val="tx1">
                    <a:lumMod val="65000"/>
                    <a:lumOff val="35000"/>
                  </a:schemeClr>
                </a:solidFill>
                <a:latin typeface="Aptos" panose="020B0004020202020204" pitchFamily="34" charset="0"/>
                <a:cs typeface="Arial" panose="020B0604020202020204" pitchFamily="34" charset="0"/>
              </a:rPr>
              <a:t>Euromonitor Voice of the Consumer: Lifestyles Survey, fielded January-February 2023 n=40,391, 2024 n=39,943</a:t>
            </a:r>
            <a:endParaRPr lang="en-GB" sz="800" i="1" dirty="0">
              <a:solidFill>
                <a:schemeClr val="tx1">
                  <a:lumMod val="65000"/>
                  <a:lumOff val="35000"/>
                </a:schemeClr>
              </a:solidFill>
              <a:highlight>
                <a:srgbClr val="FFFF00"/>
              </a:highlight>
              <a:latin typeface="Aptos" panose="020B0004020202020204" pitchFamily="34" charset="0"/>
              <a:cs typeface="Arial" panose="020B0604020202020204" pitchFamily="34" charset="0"/>
            </a:endParaRPr>
          </a:p>
        </p:txBody>
      </p:sp>
      <p:graphicFrame>
        <p:nvGraphicFramePr>
          <p:cNvPr id="4" name="Content Placeholder 9">
            <a:extLst>
              <a:ext uri="{FF2B5EF4-FFF2-40B4-BE49-F238E27FC236}">
                <a16:creationId xmlns:a16="http://schemas.microsoft.com/office/drawing/2014/main" id="{794A8228-05B4-3125-A950-FBE6D6C9DA87}"/>
              </a:ext>
            </a:extLst>
          </p:cNvPr>
          <p:cNvGraphicFramePr>
            <a:graphicFrameLocks noGrp="1"/>
          </p:cNvGraphicFramePr>
          <p:nvPr>
            <p:ph type="chart" sz="quarter" idx="22"/>
            <p:extLst>
              <p:ext uri="{D42A27DB-BD31-4B8C-83A1-F6EECF244321}">
                <p14:modId xmlns:p14="http://schemas.microsoft.com/office/powerpoint/2010/main" val="2374528387"/>
              </p:ext>
            </p:extLst>
          </p:nvPr>
        </p:nvGraphicFramePr>
        <p:xfrm>
          <a:off x="301625" y="1430338"/>
          <a:ext cx="4479925" cy="29559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915849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661D8-C071-77CA-E784-B619C9B0CB3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4323766-F2CC-DAB6-55E1-63BBA1FFF92B}"/>
              </a:ext>
            </a:extLst>
          </p:cNvPr>
          <p:cNvSpPr>
            <a:spLocks noGrp="1"/>
          </p:cNvSpPr>
          <p:nvPr>
            <p:ph type="body" sz="quarter" idx="17"/>
          </p:nvPr>
        </p:nvSpPr>
        <p:spPr/>
        <p:txBody>
          <a:bodyPr/>
          <a:lstStyle/>
          <a:p>
            <a:r>
              <a:rPr lang="en-GB" dirty="0"/>
              <a:t>SPORT: </a:t>
            </a:r>
            <a:r>
              <a:rPr lang="en-US" dirty="0"/>
              <a:t>Private label adds functionality</a:t>
            </a:r>
            <a:endParaRPr lang="en-GB" dirty="0"/>
          </a:p>
        </p:txBody>
      </p:sp>
      <p:sp>
        <p:nvSpPr>
          <p:cNvPr id="3" name="Text Placeholder 2">
            <a:extLst>
              <a:ext uri="{FF2B5EF4-FFF2-40B4-BE49-F238E27FC236}">
                <a16:creationId xmlns:a16="http://schemas.microsoft.com/office/drawing/2014/main" id="{673DD068-AABD-78A4-55D8-4129A590E817}"/>
              </a:ext>
            </a:extLst>
          </p:cNvPr>
          <p:cNvSpPr>
            <a:spLocks noGrp="1"/>
          </p:cNvSpPr>
          <p:nvPr>
            <p:ph type="body" sz="quarter" idx="16"/>
          </p:nvPr>
        </p:nvSpPr>
        <p:spPr/>
        <p:txBody>
          <a:bodyPr/>
          <a:lstStyle/>
          <a:p>
            <a:r>
              <a:rPr lang="en-US" dirty="0"/>
              <a:t>In France, leading retailer Leclerc launched Sport in 2024, a line of dairy products with high protein content. It is offered in stylish flavours, exemplifying the </a:t>
            </a:r>
            <a:r>
              <a:rPr lang="en-US" dirty="0" err="1"/>
              <a:t>premiumisation</a:t>
            </a:r>
            <a:r>
              <a:rPr lang="en-US" dirty="0"/>
              <a:t> of private label.</a:t>
            </a:r>
          </a:p>
        </p:txBody>
      </p:sp>
      <p:sp>
        <p:nvSpPr>
          <p:cNvPr id="5" name="Slide Number Placeholder 4">
            <a:extLst>
              <a:ext uri="{FF2B5EF4-FFF2-40B4-BE49-F238E27FC236}">
                <a16:creationId xmlns:a16="http://schemas.microsoft.com/office/drawing/2014/main" id="{CC6D4BD2-E07B-54A2-197E-41C8B5D72B83}"/>
              </a:ext>
            </a:extLst>
          </p:cNvPr>
          <p:cNvSpPr>
            <a:spLocks noGrp="1"/>
          </p:cNvSpPr>
          <p:nvPr>
            <p:ph type="sldNum" sz="quarter" idx="4"/>
          </p:nvPr>
        </p:nvSpPr>
        <p:spPr/>
        <p:txBody>
          <a:bodyPr/>
          <a:lstStyle/>
          <a:p>
            <a:fld id="{A7B9C364-902F-A048-87C3-DD7A523A6C86}" type="slidenum">
              <a:rPr lang="en-GB" smtClean="0"/>
              <a:pPr/>
              <a:t>27</a:t>
            </a:fld>
            <a:endParaRPr lang="en-GB"/>
          </a:p>
        </p:txBody>
      </p:sp>
      <p:sp>
        <p:nvSpPr>
          <p:cNvPr id="6" name="Picture Placeholder 5">
            <a:extLst>
              <a:ext uri="{FF2B5EF4-FFF2-40B4-BE49-F238E27FC236}">
                <a16:creationId xmlns:a16="http://schemas.microsoft.com/office/drawing/2014/main" id="{89C3E015-A654-3050-93B2-62E9341F9154}"/>
              </a:ext>
            </a:extLst>
          </p:cNvPr>
          <p:cNvSpPr>
            <a:spLocks noGrp="1"/>
          </p:cNvSpPr>
          <p:nvPr>
            <p:ph type="pic" sz="quarter" idx="15"/>
          </p:nvPr>
        </p:nvSpPr>
        <p:spPr>
          <a:solidFill>
            <a:schemeClr val="bg1"/>
          </a:solidFill>
        </p:spPr>
        <p:txBody>
          <a:bodyPr/>
          <a:lstStyle/>
          <a:p>
            <a:endParaRPr lang="en-GB" dirty="0"/>
          </a:p>
        </p:txBody>
      </p:sp>
      <p:sp>
        <p:nvSpPr>
          <p:cNvPr id="7" name="TextBox 17">
            <a:extLst>
              <a:ext uri="{FF2B5EF4-FFF2-40B4-BE49-F238E27FC236}">
                <a16:creationId xmlns:a16="http://schemas.microsoft.com/office/drawing/2014/main" id="{00E6F573-2ED1-0CBA-7BED-CE2690EC1E6B}"/>
              </a:ext>
            </a:extLst>
          </p:cNvPr>
          <p:cNvSpPr txBox="1"/>
          <p:nvPr/>
        </p:nvSpPr>
        <p:spPr>
          <a:xfrm rot="10800000" flipV="1">
            <a:off x="3383280" y="4591051"/>
            <a:ext cx="2560320" cy="152400"/>
          </a:xfrm>
          <a:prstGeom prst="rect">
            <a:avLst/>
          </a:prstGeom>
        </p:spPr>
        <p:txBody>
          <a:bodyPr vert="horz"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800" i="1" dirty="0">
                <a:latin typeface="Aptos" panose="020B0004020202020204" pitchFamily="34" charset="0"/>
                <a:cs typeface="Arial" panose="020B0604020202020204" pitchFamily="34" charset="0"/>
              </a:rPr>
              <a:t>Source: </a:t>
            </a:r>
            <a:r>
              <a:rPr lang="en-US" sz="800" i="1" dirty="0">
                <a:latin typeface="Aptos" panose="020B0004020202020204" pitchFamily="34" charset="0"/>
                <a:cs typeface="Arial" panose="020B0604020202020204" pitchFamily="34" charset="0"/>
              </a:rPr>
              <a:t>Passport, Dairy Products and Alternatives, 2025 edition</a:t>
            </a:r>
            <a:endParaRPr lang="en-GB" sz="800" i="1" dirty="0">
              <a:latin typeface="Aptos" panose="020B0004020202020204" pitchFamily="34" charset="0"/>
              <a:cs typeface="Arial" panose="020B0604020202020204" pitchFamily="34" charset="0"/>
            </a:endParaRPr>
          </a:p>
        </p:txBody>
      </p:sp>
      <p:sp>
        <p:nvSpPr>
          <p:cNvPr id="8" name="TextBox 17">
            <a:extLst>
              <a:ext uri="{FF2B5EF4-FFF2-40B4-BE49-F238E27FC236}">
                <a16:creationId xmlns:a16="http://schemas.microsoft.com/office/drawing/2014/main" id="{C9E1DB75-0A59-F17E-6C01-B34E4592483D}"/>
              </a:ext>
            </a:extLst>
          </p:cNvPr>
          <p:cNvSpPr txBox="1"/>
          <p:nvPr/>
        </p:nvSpPr>
        <p:spPr>
          <a:xfrm rot="10800000" flipV="1">
            <a:off x="6108872" y="4591051"/>
            <a:ext cx="2730328" cy="152400"/>
          </a:xfrm>
          <a:prstGeom prst="rect">
            <a:avLst/>
          </a:prstGeom>
        </p:spPr>
        <p:txBody>
          <a:bodyPr vert="horz"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800" i="1" dirty="0">
                <a:latin typeface="Aptos" panose="020B0004020202020204" pitchFamily="34" charset="0"/>
                <a:cs typeface="Arial" panose="020B0604020202020204" pitchFamily="34" charset="0"/>
              </a:rPr>
              <a:t>Source: e.leclerc.com</a:t>
            </a:r>
          </a:p>
        </p:txBody>
      </p:sp>
      <p:graphicFrame>
        <p:nvGraphicFramePr>
          <p:cNvPr id="9" name="Content Placeholder 6">
            <a:extLst>
              <a:ext uri="{FF2B5EF4-FFF2-40B4-BE49-F238E27FC236}">
                <a16:creationId xmlns:a16="http://schemas.microsoft.com/office/drawing/2014/main" id="{8B6AFE58-63DE-2930-1442-79477BF16653}"/>
              </a:ext>
            </a:extLst>
          </p:cNvPr>
          <p:cNvGraphicFramePr>
            <a:graphicFrameLocks noGrp="1"/>
          </p:cNvGraphicFramePr>
          <p:nvPr>
            <p:ph sz="quarter" idx="13"/>
            <p:extLst>
              <p:ext uri="{D42A27DB-BD31-4B8C-83A1-F6EECF244321}">
                <p14:modId xmlns:p14="http://schemas.microsoft.com/office/powerpoint/2010/main" val="1513672911"/>
              </p:ext>
            </p:extLst>
          </p:nvPr>
        </p:nvGraphicFramePr>
        <p:xfrm>
          <a:off x="3382963" y="457200"/>
          <a:ext cx="2378075" cy="4114800"/>
        </p:xfrm>
        <a:graphic>
          <a:graphicData uri="http://schemas.openxmlformats.org/drawingml/2006/chart">
            <c:chart xmlns:c="http://schemas.openxmlformats.org/drawingml/2006/chart" xmlns:r="http://schemas.openxmlformats.org/officeDocument/2006/relationships" r:id="rId2"/>
          </a:graphicData>
        </a:graphic>
      </p:graphicFrame>
      <p:pic>
        <p:nvPicPr>
          <p:cNvPr id="12" name="Picture 11">
            <a:extLst>
              <a:ext uri="{FF2B5EF4-FFF2-40B4-BE49-F238E27FC236}">
                <a16:creationId xmlns:a16="http://schemas.microsoft.com/office/drawing/2014/main" id="{B371C373-C7D6-E3A4-C8C8-D91CEDA363A8}"/>
              </a:ext>
            </a:extLst>
          </p:cNvPr>
          <p:cNvPicPr>
            <a:picLocks noChangeAspect="1"/>
          </p:cNvPicPr>
          <p:nvPr/>
        </p:nvPicPr>
        <p:blipFill>
          <a:blip r:embed="rId3"/>
          <a:stretch>
            <a:fillRect/>
          </a:stretch>
        </p:blipFill>
        <p:spPr>
          <a:xfrm>
            <a:off x="6325614" y="727024"/>
            <a:ext cx="2566835" cy="3422446"/>
          </a:xfrm>
          <a:prstGeom prst="rect">
            <a:avLst/>
          </a:prstGeom>
        </p:spPr>
      </p:pic>
    </p:spTree>
    <p:extLst>
      <p:ext uri="{BB962C8B-B14F-4D97-AF65-F5344CB8AC3E}">
        <p14:creationId xmlns:p14="http://schemas.microsoft.com/office/powerpoint/2010/main" val="15242291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C4BBCF0-D104-FE90-841C-568C105A302A}"/>
              </a:ext>
            </a:extLst>
          </p:cNvPr>
          <p:cNvSpPr>
            <a:spLocks noGrp="1"/>
          </p:cNvSpPr>
          <p:nvPr>
            <p:ph type="title"/>
          </p:nvPr>
        </p:nvSpPr>
        <p:spPr/>
        <p:txBody>
          <a:bodyPr/>
          <a:lstStyle/>
          <a:p>
            <a:r>
              <a:rPr lang="en-US" dirty="0"/>
              <a:t>Dairy players and consumers are concerned about sustainability</a:t>
            </a:r>
          </a:p>
        </p:txBody>
      </p:sp>
      <p:sp>
        <p:nvSpPr>
          <p:cNvPr id="3" name="Slide Number Placeholder 2">
            <a:extLst>
              <a:ext uri="{FF2B5EF4-FFF2-40B4-BE49-F238E27FC236}">
                <a16:creationId xmlns:a16="http://schemas.microsoft.com/office/drawing/2014/main" id="{DEDC9087-AF75-B918-BFC2-119F1D2092AC}"/>
              </a:ext>
            </a:extLst>
          </p:cNvPr>
          <p:cNvSpPr>
            <a:spLocks noGrp="1"/>
          </p:cNvSpPr>
          <p:nvPr>
            <p:ph type="sldNum" sz="quarter" idx="10"/>
          </p:nvPr>
        </p:nvSpPr>
        <p:spPr/>
        <p:txBody>
          <a:bodyPr/>
          <a:lstStyle/>
          <a:p>
            <a:fld id="{A7B9C364-902F-A048-87C3-DD7A523A6C86}" type="slidenum">
              <a:rPr lang="en-GB" smtClean="0"/>
              <a:pPr/>
              <a:t>28</a:t>
            </a:fld>
            <a:endParaRPr lang="en-GB"/>
          </a:p>
        </p:txBody>
      </p:sp>
      <p:sp>
        <p:nvSpPr>
          <p:cNvPr id="8" name="Text Placeholder 7">
            <a:extLst>
              <a:ext uri="{FF2B5EF4-FFF2-40B4-BE49-F238E27FC236}">
                <a16:creationId xmlns:a16="http://schemas.microsoft.com/office/drawing/2014/main" id="{55C54448-3180-A6D2-C976-D61CECD06246}"/>
              </a:ext>
            </a:extLst>
          </p:cNvPr>
          <p:cNvSpPr>
            <a:spLocks noGrp="1"/>
          </p:cNvSpPr>
          <p:nvPr>
            <p:ph type="body" sz="quarter" idx="19"/>
          </p:nvPr>
        </p:nvSpPr>
        <p:spPr/>
        <p:txBody>
          <a:bodyPr/>
          <a:lstStyle/>
          <a:p>
            <a:r>
              <a:rPr lang="en-GB" dirty="0"/>
              <a:t>TOP 5 TRENDS SHAPING THE INDUSTRY</a:t>
            </a:r>
          </a:p>
        </p:txBody>
      </p:sp>
      <p:sp>
        <p:nvSpPr>
          <p:cNvPr id="9" name="Text Placeholder 8">
            <a:extLst>
              <a:ext uri="{FF2B5EF4-FFF2-40B4-BE49-F238E27FC236}">
                <a16:creationId xmlns:a16="http://schemas.microsoft.com/office/drawing/2014/main" id="{E05D2241-BA84-8477-8ACE-772C6E1B4137}"/>
              </a:ext>
            </a:extLst>
          </p:cNvPr>
          <p:cNvSpPr>
            <a:spLocks noGrp="1"/>
          </p:cNvSpPr>
          <p:nvPr>
            <p:ph type="body" sz="quarter" idx="21"/>
          </p:nvPr>
        </p:nvSpPr>
        <p:spPr/>
        <p:txBody>
          <a:bodyPr/>
          <a:lstStyle/>
          <a:p>
            <a:pPr marL="285750" indent="-285750">
              <a:buFont typeface="Arial" panose="020B0604020202020204" pitchFamily="34" charset="0"/>
              <a:buChar char="•"/>
            </a:pPr>
            <a:r>
              <a:rPr lang="en-US" dirty="0"/>
              <a:t>Almost two thirds of consumers globally try to have a positive impact on the environment through their everyday actions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When buying food, one of the most sought-after attributes include locally-sourced products, which consumers are choosing for its lower environmental impact, the fewer farm-to-fork miles, to support the local community and the economy, and for fresher taste.</a:t>
            </a:r>
          </a:p>
        </p:txBody>
      </p:sp>
      <p:sp>
        <p:nvSpPr>
          <p:cNvPr id="2" name="TextBox 17">
            <a:extLst>
              <a:ext uri="{FF2B5EF4-FFF2-40B4-BE49-F238E27FC236}">
                <a16:creationId xmlns:a16="http://schemas.microsoft.com/office/drawing/2014/main" id="{3AB548D6-939C-37D9-4ED2-F2EEE93504BE}"/>
              </a:ext>
            </a:extLst>
          </p:cNvPr>
          <p:cNvSpPr txBox="1"/>
          <p:nvPr/>
        </p:nvSpPr>
        <p:spPr>
          <a:xfrm rot="10800000" flipV="1">
            <a:off x="314340" y="4591050"/>
            <a:ext cx="3943388" cy="147638"/>
          </a:xfrm>
          <a:prstGeom prst="rect">
            <a:avLst/>
          </a:prstGeom>
        </p:spPr>
        <p:txBody>
          <a:bodyPr vert="horz"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800" i="1" dirty="0">
                <a:solidFill>
                  <a:schemeClr val="tx1">
                    <a:lumMod val="65000"/>
                    <a:lumOff val="35000"/>
                  </a:schemeClr>
                </a:solidFill>
                <a:latin typeface="Aptos" panose="020B0004020202020204" pitchFamily="34" charset="0"/>
                <a:cs typeface="Arial" panose="020B0604020202020204" pitchFamily="34" charset="0"/>
              </a:rPr>
              <a:t>Source</a:t>
            </a:r>
            <a:r>
              <a:rPr lang="en-US" sz="800" i="1" dirty="0">
                <a:solidFill>
                  <a:schemeClr val="tx1">
                    <a:lumMod val="65000"/>
                    <a:lumOff val="35000"/>
                  </a:schemeClr>
                </a:solidFill>
                <a:latin typeface="Aptos" panose="020B0004020202020204" pitchFamily="34" charset="0"/>
                <a:cs typeface="Arial" panose="020B0604020202020204" pitchFamily="34" charset="0"/>
              </a:rPr>
              <a:t>: Euromonitor Voice of the Consumer: Sustainability Survey</a:t>
            </a:r>
          </a:p>
        </p:txBody>
      </p:sp>
      <p:graphicFrame>
        <p:nvGraphicFramePr>
          <p:cNvPr id="4" name="Content Placeholder 57">
            <a:extLst>
              <a:ext uri="{FF2B5EF4-FFF2-40B4-BE49-F238E27FC236}">
                <a16:creationId xmlns:a16="http://schemas.microsoft.com/office/drawing/2014/main" id="{F564F556-F941-15A5-3DC8-03CFABF77121}"/>
              </a:ext>
            </a:extLst>
          </p:cNvPr>
          <p:cNvGraphicFramePr>
            <a:graphicFrameLocks noGrp="1"/>
          </p:cNvGraphicFramePr>
          <p:nvPr>
            <p:ph type="chart" sz="quarter" idx="22"/>
            <p:extLst>
              <p:ext uri="{D42A27DB-BD31-4B8C-83A1-F6EECF244321}">
                <p14:modId xmlns:p14="http://schemas.microsoft.com/office/powerpoint/2010/main" val="3332603920"/>
              </p:ext>
            </p:extLst>
          </p:nvPr>
        </p:nvGraphicFramePr>
        <p:xfrm>
          <a:off x="301625" y="1430338"/>
          <a:ext cx="4479925" cy="29559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301623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Content Placeholder 4">
            <a:extLst>
              <a:ext uri="{FF2B5EF4-FFF2-40B4-BE49-F238E27FC236}">
                <a16:creationId xmlns:a16="http://schemas.microsoft.com/office/drawing/2014/main" id="{8EA39C3E-7B44-C899-A3AF-5FF876BAA29A}"/>
              </a:ext>
            </a:extLst>
          </p:cNvPr>
          <p:cNvGraphicFramePr>
            <a:graphicFrameLocks/>
          </p:cNvGraphicFramePr>
          <p:nvPr>
            <p:extLst>
              <p:ext uri="{D42A27DB-BD31-4B8C-83A1-F6EECF244321}">
                <p14:modId xmlns:p14="http://schemas.microsoft.com/office/powerpoint/2010/main" val="3604179207"/>
              </p:ext>
            </p:extLst>
          </p:nvPr>
        </p:nvGraphicFramePr>
        <p:xfrm>
          <a:off x="3953029" y="1323911"/>
          <a:ext cx="3490225" cy="3108325"/>
        </p:xfrm>
        <a:graphic>
          <a:graphicData uri="http://schemas.openxmlformats.org/drawingml/2006/chart">
            <c:chart xmlns:c="http://schemas.openxmlformats.org/drawingml/2006/chart" xmlns:r="http://schemas.openxmlformats.org/officeDocument/2006/relationships" r:id="rId3"/>
          </a:graphicData>
        </a:graphic>
      </p:graphicFrame>
      <p:pic>
        <p:nvPicPr>
          <p:cNvPr id="11" name="Picture Placeholder 10" descr="A person standing in a field of solar panels&#10;&#10;Description automatically generated">
            <a:extLst>
              <a:ext uri="{FF2B5EF4-FFF2-40B4-BE49-F238E27FC236}">
                <a16:creationId xmlns:a16="http://schemas.microsoft.com/office/drawing/2014/main" id="{8649CC2B-1EE4-5468-FE7F-2230BA725649}"/>
              </a:ext>
            </a:extLst>
          </p:cNvPr>
          <p:cNvPicPr>
            <a:picLocks noGrp="1" noChangeAspect="1"/>
          </p:cNvPicPr>
          <p:nvPr>
            <p:ph type="pic" sz="quarter" idx="21"/>
          </p:nvPr>
        </p:nvPicPr>
        <p:blipFill>
          <a:blip r:embed="rId4"/>
          <a:srcRect l="39172" r="44040"/>
          <a:stretch/>
        </p:blipFill>
        <p:spPr>
          <a:xfrm>
            <a:off x="7772400" y="2"/>
            <a:ext cx="1371600" cy="4389119"/>
          </a:xfrm>
        </p:spPr>
      </p:pic>
      <p:sp>
        <p:nvSpPr>
          <p:cNvPr id="13" name="Title 1">
            <a:extLst>
              <a:ext uri="{FF2B5EF4-FFF2-40B4-BE49-F238E27FC236}">
                <a16:creationId xmlns:a16="http://schemas.microsoft.com/office/drawing/2014/main" id="{A206E2E4-B368-6413-FC35-045CA9286D19}"/>
              </a:ext>
            </a:extLst>
          </p:cNvPr>
          <p:cNvSpPr>
            <a:spLocks noGrp="1"/>
          </p:cNvSpPr>
          <p:nvPr>
            <p:ph type="title"/>
          </p:nvPr>
        </p:nvSpPr>
        <p:spPr/>
        <p:txBody>
          <a:bodyPr/>
          <a:lstStyle/>
          <a:p>
            <a:r>
              <a:rPr lang="en-GB" dirty="0"/>
              <a:t>Sustainability: </a:t>
            </a:r>
            <a:r>
              <a:rPr lang="en-US" dirty="0"/>
              <a:t>Local production and support to local communities are important attributes for consumers</a:t>
            </a:r>
            <a:endParaRPr lang="en-GB" dirty="0"/>
          </a:p>
        </p:txBody>
      </p:sp>
      <p:sp>
        <p:nvSpPr>
          <p:cNvPr id="3" name="Slide Number Placeholder 2">
            <a:extLst>
              <a:ext uri="{FF2B5EF4-FFF2-40B4-BE49-F238E27FC236}">
                <a16:creationId xmlns:a16="http://schemas.microsoft.com/office/drawing/2014/main" id="{814DE49F-CA32-6704-0F4A-2F905A2911D2}"/>
              </a:ext>
            </a:extLst>
          </p:cNvPr>
          <p:cNvSpPr>
            <a:spLocks noGrp="1"/>
          </p:cNvSpPr>
          <p:nvPr>
            <p:ph type="sldNum" sz="quarter" idx="10"/>
          </p:nvPr>
        </p:nvSpPr>
        <p:spPr/>
        <p:txBody>
          <a:bodyPr anchor="ctr">
            <a:normAutofit/>
          </a:bodyPr>
          <a:lstStyle/>
          <a:p>
            <a:pPr>
              <a:spcAft>
                <a:spcPts val="600"/>
              </a:spcAft>
            </a:pPr>
            <a:fld id="{A7B9C364-902F-A048-87C3-DD7A523A6C86}" type="slidenum">
              <a:rPr lang="en-GB" noProof="0" smtClean="0"/>
              <a:pPr>
                <a:spcAft>
                  <a:spcPts val="600"/>
                </a:spcAft>
              </a:pPr>
              <a:t>29</a:t>
            </a:fld>
            <a:endParaRPr lang="en-GB" noProof="0"/>
          </a:p>
        </p:txBody>
      </p:sp>
      <p:sp>
        <p:nvSpPr>
          <p:cNvPr id="15" name="Text Placeholder 3">
            <a:extLst>
              <a:ext uri="{FF2B5EF4-FFF2-40B4-BE49-F238E27FC236}">
                <a16:creationId xmlns:a16="http://schemas.microsoft.com/office/drawing/2014/main" id="{BBDDA68B-8894-D193-DA8B-47334DCF54DB}"/>
              </a:ext>
            </a:extLst>
          </p:cNvPr>
          <p:cNvSpPr>
            <a:spLocks noGrp="1"/>
          </p:cNvSpPr>
          <p:nvPr>
            <p:ph type="body" sz="quarter" idx="19"/>
          </p:nvPr>
        </p:nvSpPr>
        <p:spPr/>
        <p:txBody>
          <a:bodyPr/>
          <a:lstStyle/>
          <a:p>
            <a:r>
              <a:rPr lang="en-GB" dirty="0"/>
              <a:t>TOP 5 TRENDS SHAPING THE INDUSTRY</a:t>
            </a:r>
          </a:p>
        </p:txBody>
      </p:sp>
      <p:sp>
        <p:nvSpPr>
          <p:cNvPr id="6" name="TextBox 17">
            <a:extLst>
              <a:ext uri="{FF2B5EF4-FFF2-40B4-BE49-F238E27FC236}">
                <a16:creationId xmlns:a16="http://schemas.microsoft.com/office/drawing/2014/main" id="{88D8B20A-36B1-FFD3-492B-D48A07C177EA}"/>
              </a:ext>
            </a:extLst>
          </p:cNvPr>
          <p:cNvSpPr txBox="1"/>
          <p:nvPr/>
        </p:nvSpPr>
        <p:spPr>
          <a:xfrm rot="10800000" flipV="1">
            <a:off x="314340" y="4591049"/>
            <a:ext cx="3565897" cy="147639"/>
          </a:xfrm>
          <a:prstGeom prst="rect">
            <a:avLst/>
          </a:prstGeom>
        </p:spPr>
        <p:txBody>
          <a:bodyPr vert="horz"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800" i="1" dirty="0">
                <a:solidFill>
                  <a:schemeClr val="tx1">
                    <a:lumMod val="65000"/>
                    <a:lumOff val="35000"/>
                  </a:schemeClr>
                </a:solidFill>
                <a:latin typeface="Aptos" panose="020B0004020202020204" pitchFamily="34" charset="0"/>
                <a:cs typeface="Arial" panose="020B0604020202020204" pitchFamily="34" charset="0"/>
              </a:rPr>
              <a:t>Sou</a:t>
            </a:r>
            <a:r>
              <a:rPr lang="en-US" sz="800" i="1" dirty="0" err="1">
                <a:solidFill>
                  <a:schemeClr val="tx1">
                    <a:lumMod val="65000"/>
                    <a:lumOff val="35000"/>
                  </a:schemeClr>
                </a:solidFill>
                <a:latin typeface="Aptos" panose="020B0004020202020204" pitchFamily="34" charset="0"/>
                <a:cs typeface="Arial" panose="020B0604020202020204" pitchFamily="34" charset="0"/>
              </a:rPr>
              <a:t>rce</a:t>
            </a:r>
            <a:r>
              <a:rPr lang="en-US" sz="800" i="1" dirty="0">
                <a:solidFill>
                  <a:schemeClr val="tx1">
                    <a:lumMod val="65000"/>
                    <a:lumOff val="35000"/>
                  </a:schemeClr>
                </a:solidFill>
                <a:latin typeface="Aptos" panose="020B0004020202020204" pitchFamily="34" charset="0"/>
                <a:cs typeface="Arial" panose="020B0604020202020204" pitchFamily="34" charset="0"/>
              </a:rPr>
              <a:t>: Euromonitor Voice of the Consumer: Sustainability Survey, fielded January-February 2023</a:t>
            </a:r>
          </a:p>
          <a:p>
            <a:endParaRPr lang="en-GB" sz="800" i="1" dirty="0">
              <a:solidFill>
                <a:schemeClr val="tx1">
                  <a:lumMod val="65000"/>
                  <a:lumOff val="35000"/>
                </a:schemeClr>
              </a:solidFill>
              <a:highlight>
                <a:srgbClr val="FFFF00"/>
              </a:highlight>
              <a:latin typeface="Aptos" panose="020B0004020202020204" pitchFamily="34" charset="0"/>
              <a:cs typeface="Arial" panose="020B0604020202020204" pitchFamily="34" charset="0"/>
            </a:endParaRPr>
          </a:p>
        </p:txBody>
      </p:sp>
      <p:graphicFrame>
        <p:nvGraphicFramePr>
          <p:cNvPr id="27" name="Content Placeholder 4">
            <a:extLst>
              <a:ext uri="{FF2B5EF4-FFF2-40B4-BE49-F238E27FC236}">
                <a16:creationId xmlns:a16="http://schemas.microsoft.com/office/drawing/2014/main" id="{6339997C-6C52-D533-EB09-5138723D1383}"/>
              </a:ext>
            </a:extLst>
          </p:cNvPr>
          <p:cNvGraphicFramePr>
            <a:graphicFrameLocks noGrp="1"/>
          </p:cNvGraphicFramePr>
          <p:nvPr>
            <p:ph type="chart" sz="quarter" idx="22"/>
            <p:extLst>
              <p:ext uri="{D42A27DB-BD31-4B8C-83A1-F6EECF244321}">
                <p14:modId xmlns:p14="http://schemas.microsoft.com/office/powerpoint/2010/main" val="2937530126"/>
              </p:ext>
            </p:extLst>
          </p:nvPr>
        </p:nvGraphicFramePr>
        <p:xfrm>
          <a:off x="301625" y="1371600"/>
          <a:ext cx="3490225" cy="3108325"/>
        </p:xfrm>
        <a:graphic>
          <a:graphicData uri="http://schemas.openxmlformats.org/drawingml/2006/chart">
            <c:chart xmlns:c="http://schemas.openxmlformats.org/drawingml/2006/chart" xmlns:r="http://schemas.openxmlformats.org/officeDocument/2006/relationships" r:id="rId5"/>
          </a:graphicData>
        </a:graphic>
      </p:graphicFrame>
      <p:sp>
        <p:nvSpPr>
          <p:cNvPr id="30" name="TextBox 17">
            <a:extLst>
              <a:ext uri="{FF2B5EF4-FFF2-40B4-BE49-F238E27FC236}">
                <a16:creationId xmlns:a16="http://schemas.microsoft.com/office/drawing/2014/main" id="{07D6FE73-C0C5-CB1A-C3E7-F547B8AD17DE}"/>
              </a:ext>
            </a:extLst>
          </p:cNvPr>
          <p:cNvSpPr txBox="1"/>
          <p:nvPr/>
        </p:nvSpPr>
        <p:spPr>
          <a:xfrm rot="10800000" flipV="1">
            <a:off x="4075513" y="4591050"/>
            <a:ext cx="3943388" cy="147638"/>
          </a:xfrm>
          <a:prstGeom prst="rect">
            <a:avLst/>
          </a:prstGeom>
        </p:spPr>
        <p:txBody>
          <a:bodyPr vert="horz"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800" i="1" dirty="0">
                <a:solidFill>
                  <a:schemeClr val="tx1">
                    <a:lumMod val="65000"/>
                    <a:lumOff val="35000"/>
                  </a:schemeClr>
                </a:solidFill>
                <a:latin typeface="Aptos" panose="020B0004020202020204" pitchFamily="34" charset="0"/>
                <a:cs typeface="Arial" panose="020B0604020202020204" pitchFamily="34" charset="0"/>
              </a:rPr>
              <a:t>Source: Euromonitor International Sustainability Claims Tracker</a:t>
            </a:r>
          </a:p>
          <a:p>
            <a:endParaRPr lang="en-GB" sz="800" i="1" dirty="0">
              <a:solidFill>
                <a:schemeClr val="tx1">
                  <a:lumMod val="65000"/>
                  <a:lumOff val="35000"/>
                </a:schemeClr>
              </a:solidFill>
              <a:highlight>
                <a:srgbClr val="FFFF00"/>
              </a:highlight>
              <a:latin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2340319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32A8725-2771-814F-B30A-2570EBCDEE5A}"/>
              </a:ext>
            </a:extLst>
          </p:cNvPr>
          <p:cNvSpPr>
            <a:spLocks noGrp="1"/>
          </p:cNvSpPr>
          <p:nvPr>
            <p:ph type="subTitle" idx="17"/>
          </p:nvPr>
        </p:nvSpPr>
        <p:spPr/>
        <p:txBody>
          <a:bodyPr/>
          <a:lstStyle/>
          <a:p>
            <a:r>
              <a:rPr lang="en-US" dirty="0"/>
              <a:t>Euromonitor International network and coverage</a:t>
            </a:r>
          </a:p>
        </p:txBody>
      </p:sp>
      <p:sp>
        <p:nvSpPr>
          <p:cNvPr id="3" name="Title 2">
            <a:extLst>
              <a:ext uri="{FF2B5EF4-FFF2-40B4-BE49-F238E27FC236}">
                <a16:creationId xmlns:a16="http://schemas.microsoft.com/office/drawing/2014/main" id="{14C04FB4-DB1C-6840-BABD-EDF56EE5BAA9}"/>
              </a:ext>
            </a:extLst>
          </p:cNvPr>
          <p:cNvSpPr>
            <a:spLocks noGrp="1"/>
          </p:cNvSpPr>
          <p:nvPr>
            <p:ph type="title"/>
          </p:nvPr>
        </p:nvSpPr>
        <p:spPr/>
        <p:txBody>
          <a:bodyPr/>
          <a:lstStyle/>
          <a:p>
            <a:r>
              <a:rPr lang="en-US" dirty="0"/>
              <a:t>About Euromonitor International</a:t>
            </a:r>
            <a:endParaRPr lang="en-GB" dirty="0"/>
          </a:p>
        </p:txBody>
      </p:sp>
      <p:pic>
        <p:nvPicPr>
          <p:cNvPr id="8" name="Content Placeholder 7">
            <a:extLst>
              <a:ext uri="{FF2B5EF4-FFF2-40B4-BE49-F238E27FC236}">
                <a16:creationId xmlns:a16="http://schemas.microsoft.com/office/drawing/2014/main" id="{7FD1FD15-5C2B-4A2A-B9BF-E4950B827C06}"/>
              </a:ext>
            </a:extLst>
          </p:cNvPr>
          <p:cNvPicPr>
            <a:picLocks noGrp="1" noChangeAspect="1"/>
          </p:cNvPicPr>
          <p:nvPr>
            <p:ph idx="1"/>
          </p:nvPr>
        </p:nvPicPr>
        <p:blipFill>
          <a:blip r:embed="rId3"/>
          <a:stretch>
            <a:fillRect/>
          </a:stretch>
        </p:blipFill>
        <p:spPr>
          <a:xfrm>
            <a:off x="385776" y="1206500"/>
            <a:ext cx="8359747" cy="3530600"/>
          </a:xfrm>
        </p:spPr>
      </p:pic>
    </p:spTree>
    <p:extLst>
      <p:ext uri="{BB962C8B-B14F-4D97-AF65-F5344CB8AC3E}">
        <p14:creationId xmlns:p14="http://schemas.microsoft.com/office/powerpoint/2010/main" val="17491430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0055CEA-8922-3CF3-DF6B-F60F720B76C2}"/>
              </a:ext>
            </a:extLst>
          </p:cNvPr>
          <p:cNvSpPr>
            <a:spLocks noGrp="1"/>
          </p:cNvSpPr>
          <p:nvPr>
            <p:ph type="body" sz="quarter" idx="10"/>
          </p:nvPr>
        </p:nvSpPr>
        <p:spPr/>
        <p:txBody>
          <a:bodyPr/>
          <a:lstStyle/>
          <a:p>
            <a:r>
              <a:rPr lang="en-GB"/>
              <a:t>Future outlook</a:t>
            </a:r>
          </a:p>
        </p:txBody>
      </p:sp>
    </p:spTree>
    <p:extLst>
      <p:ext uri="{BB962C8B-B14F-4D97-AF65-F5344CB8AC3E}">
        <p14:creationId xmlns:p14="http://schemas.microsoft.com/office/powerpoint/2010/main" val="30561629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7" descr="A close-up of a map&#10;&#10;Description automatically generated">
            <a:extLst>
              <a:ext uri="{FF2B5EF4-FFF2-40B4-BE49-F238E27FC236}">
                <a16:creationId xmlns:a16="http://schemas.microsoft.com/office/drawing/2014/main" id="{A39D9101-DF5F-5E77-3573-562415E422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9358" b="23098"/>
          <a:stretch/>
        </p:blipFill>
        <p:spPr>
          <a:xfrm>
            <a:off x="1184318" y="1883947"/>
            <a:ext cx="2458387" cy="2154070"/>
          </a:xfrm>
          <a:prstGeom prst="rect">
            <a:avLst/>
          </a:prstGeom>
        </p:spPr>
      </p:pic>
      <p:sp>
        <p:nvSpPr>
          <p:cNvPr id="8" name="Subtitle 7">
            <a:extLst>
              <a:ext uri="{FF2B5EF4-FFF2-40B4-BE49-F238E27FC236}">
                <a16:creationId xmlns:a16="http://schemas.microsoft.com/office/drawing/2014/main" id="{95C7BDD4-AA87-32CD-45D6-EE77613E95F8}"/>
              </a:ext>
            </a:extLst>
          </p:cNvPr>
          <p:cNvSpPr>
            <a:spLocks noGrp="1"/>
          </p:cNvSpPr>
          <p:nvPr>
            <p:ph type="subTitle" idx="1"/>
          </p:nvPr>
        </p:nvSpPr>
        <p:spPr/>
        <p:txBody>
          <a:bodyPr/>
          <a:lstStyle/>
          <a:p>
            <a:r>
              <a:rPr lang="en-US" sz="3200" dirty="0"/>
              <a:t>India’s development and the US cheese market will drive industry growth</a:t>
            </a:r>
            <a:endParaRPr lang="en-GB" sz="3200" dirty="0"/>
          </a:p>
        </p:txBody>
      </p:sp>
      <p:sp>
        <p:nvSpPr>
          <p:cNvPr id="7" name="Title 6">
            <a:extLst>
              <a:ext uri="{FF2B5EF4-FFF2-40B4-BE49-F238E27FC236}">
                <a16:creationId xmlns:a16="http://schemas.microsoft.com/office/drawing/2014/main" id="{87A3B617-BF66-51E2-889F-0CB2728EC7F9}"/>
              </a:ext>
            </a:extLst>
          </p:cNvPr>
          <p:cNvSpPr>
            <a:spLocks noGrp="1"/>
          </p:cNvSpPr>
          <p:nvPr>
            <p:ph type="ctrTitle"/>
          </p:nvPr>
        </p:nvSpPr>
        <p:spPr/>
        <p:txBody>
          <a:bodyPr/>
          <a:lstStyle/>
          <a:p>
            <a:pPr>
              <a:lnSpc>
                <a:spcPct val="100000"/>
              </a:lnSpc>
            </a:pPr>
            <a:r>
              <a:rPr lang="en-GB"/>
              <a:t>FUTURE OUTLOOK</a:t>
            </a:r>
          </a:p>
        </p:txBody>
      </p:sp>
      <p:sp>
        <p:nvSpPr>
          <p:cNvPr id="6" name="Slide Number Placeholder 5">
            <a:extLst>
              <a:ext uri="{FF2B5EF4-FFF2-40B4-BE49-F238E27FC236}">
                <a16:creationId xmlns:a16="http://schemas.microsoft.com/office/drawing/2014/main" id="{170A5338-FCBA-9960-CC6A-856DDAFEC90E}"/>
              </a:ext>
            </a:extLst>
          </p:cNvPr>
          <p:cNvSpPr>
            <a:spLocks noGrp="1"/>
          </p:cNvSpPr>
          <p:nvPr>
            <p:ph type="sldNum" sz="quarter" idx="4"/>
          </p:nvPr>
        </p:nvSpPr>
        <p:spPr/>
        <p:txBody>
          <a:bodyPr/>
          <a:lstStyle/>
          <a:p>
            <a:fld id="{A7B9C364-902F-A048-87C3-DD7A523A6C86}" type="slidenum">
              <a:rPr lang="en-GB" smtClean="0"/>
              <a:pPr/>
              <a:t>31</a:t>
            </a:fld>
            <a:endParaRPr lang="en-GB"/>
          </a:p>
        </p:txBody>
      </p:sp>
      <p:sp>
        <p:nvSpPr>
          <p:cNvPr id="12" name="TextBox 17">
            <a:extLst>
              <a:ext uri="{FF2B5EF4-FFF2-40B4-BE49-F238E27FC236}">
                <a16:creationId xmlns:a16="http://schemas.microsoft.com/office/drawing/2014/main" id="{DD4BB9BF-1D84-A798-36A5-ABD8B18FFFDF}"/>
              </a:ext>
            </a:extLst>
          </p:cNvPr>
          <p:cNvSpPr txBox="1"/>
          <p:nvPr/>
        </p:nvSpPr>
        <p:spPr>
          <a:xfrm rot="10800000" flipV="1">
            <a:off x="314340" y="4591050"/>
            <a:ext cx="3943388" cy="147638"/>
          </a:xfrm>
          <a:prstGeom prst="rect">
            <a:avLst/>
          </a:prstGeom>
        </p:spPr>
        <p:txBody>
          <a:bodyPr vert="horz"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800" i="1" dirty="0">
                <a:solidFill>
                  <a:schemeClr val="tx1">
                    <a:lumMod val="65000"/>
                    <a:lumOff val="35000"/>
                  </a:schemeClr>
                </a:solidFill>
                <a:latin typeface="Aptos" panose="020B0004020202020204" pitchFamily="34" charset="0"/>
                <a:cs typeface="Arial" panose="020B0604020202020204" pitchFamily="34" charset="0"/>
              </a:rPr>
              <a:t>Source: Passport, </a:t>
            </a:r>
            <a:r>
              <a:rPr lang="en-US" sz="800" i="1" dirty="0">
                <a:solidFill>
                  <a:schemeClr val="tx1">
                    <a:lumMod val="65000"/>
                    <a:lumOff val="35000"/>
                  </a:schemeClr>
                </a:solidFill>
                <a:latin typeface="Aptos" panose="020B0004020202020204" pitchFamily="34" charset="0"/>
                <a:cs typeface="Arial" panose="020B0604020202020204" pitchFamily="34" charset="0"/>
              </a:rPr>
              <a:t>Dairy Products and Alternatives, 2025 edition</a:t>
            </a:r>
            <a:endParaRPr lang="en-GB" sz="800" i="1" dirty="0">
              <a:solidFill>
                <a:schemeClr val="tx1">
                  <a:lumMod val="65000"/>
                  <a:lumOff val="35000"/>
                </a:schemeClr>
              </a:solidFill>
              <a:highlight>
                <a:srgbClr val="FFFF00"/>
              </a:highlight>
              <a:latin typeface="Aptos" panose="020B0004020202020204" pitchFamily="34" charset="0"/>
              <a:cs typeface="Arial" panose="020B0604020202020204" pitchFamily="34" charset="0"/>
            </a:endParaRPr>
          </a:p>
        </p:txBody>
      </p:sp>
      <p:sp>
        <p:nvSpPr>
          <p:cNvPr id="13" name="TextBox 17">
            <a:extLst>
              <a:ext uri="{FF2B5EF4-FFF2-40B4-BE49-F238E27FC236}">
                <a16:creationId xmlns:a16="http://schemas.microsoft.com/office/drawing/2014/main" id="{F879BCE1-4D65-9B3F-68E4-A700DA8E0BA8}"/>
              </a:ext>
            </a:extLst>
          </p:cNvPr>
          <p:cNvSpPr txBox="1"/>
          <p:nvPr/>
        </p:nvSpPr>
        <p:spPr>
          <a:xfrm rot="10800000" flipV="1">
            <a:off x="4703744" y="4591050"/>
            <a:ext cx="3943388" cy="147638"/>
          </a:xfrm>
          <a:prstGeom prst="rect">
            <a:avLst/>
          </a:prstGeom>
        </p:spPr>
        <p:txBody>
          <a:bodyPr vert="horz"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800" i="1" dirty="0">
                <a:solidFill>
                  <a:schemeClr val="tx1">
                    <a:lumMod val="65000"/>
                    <a:lumOff val="35000"/>
                  </a:schemeClr>
                </a:solidFill>
                <a:latin typeface="Aptos" panose="020B0004020202020204" pitchFamily="34" charset="0"/>
                <a:cs typeface="Arial" panose="020B0604020202020204" pitchFamily="34" charset="0"/>
              </a:rPr>
              <a:t>Source: Passport, </a:t>
            </a:r>
            <a:r>
              <a:rPr lang="en-US" sz="800" i="1" dirty="0">
                <a:solidFill>
                  <a:schemeClr val="tx1">
                    <a:lumMod val="65000"/>
                    <a:lumOff val="35000"/>
                  </a:schemeClr>
                </a:solidFill>
                <a:latin typeface="Aptos" panose="020B0004020202020204" pitchFamily="34" charset="0"/>
                <a:cs typeface="Arial" panose="020B0604020202020204" pitchFamily="34" charset="0"/>
              </a:rPr>
              <a:t>Dairy Products and Alternatives, 2025 edition</a:t>
            </a:r>
            <a:endParaRPr lang="en-GB" sz="800" i="1" dirty="0">
              <a:solidFill>
                <a:schemeClr val="tx1">
                  <a:lumMod val="65000"/>
                  <a:lumOff val="35000"/>
                </a:schemeClr>
              </a:solidFill>
              <a:highlight>
                <a:srgbClr val="FFFF00"/>
              </a:highlight>
              <a:latin typeface="Aptos" panose="020B0004020202020204" pitchFamily="34" charset="0"/>
              <a:cs typeface="Arial" panose="020B0604020202020204" pitchFamily="34" charset="0"/>
            </a:endParaRPr>
          </a:p>
        </p:txBody>
      </p:sp>
      <p:pic>
        <p:nvPicPr>
          <p:cNvPr id="11" name="Content Placeholder 6" descr="A graph of different colored bars&#10;&#10;Description automatically generated with medium confidence">
            <a:extLst>
              <a:ext uri="{FF2B5EF4-FFF2-40B4-BE49-F238E27FC236}">
                <a16:creationId xmlns:a16="http://schemas.microsoft.com/office/drawing/2014/main" id="{81AE8E5D-93D6-BA0D-79C8-7B909261650E}"/>
              </a:ext>
            </a:extLst>
          </p:cNvPr>
          <p:cNvPicPr>
            <a:picLocks noGrp="1" noChangeAspect="1" noChangeArrowheads="1"/>
          </p:cNvPicPr>
          <p:nvPr>
            <p:ph sz="quarter" idx="12"/>
          </p:nvPr>
        </p:nvPicPr>
        <p:blipFill>
          <a:blip r:embed="rId3">
            <a:extLst>
              <a:ext uri="{28A0092B-C50C-407E-A947-70E740481C1C}">
                <a14:useLocalDpi xmlns:a14="http://schemas.microsoft.com/office/drawing/2010/main" val="0"/>
              </a:ext>
            </a:extLst>
          </a:blip>
          <a:srcRect/>
          <a:stretch>
            <a:fillRect/>
          </a:stretch>
        </p:blipFill>
        <p:spPr>
          <a:xfrm>
            <a:off x="4989966" y="2011363"/>
            <a:ext cx="3526517" cy="2468562"/>
          </a:xfrm>
        </p:spPr>
      </p:pic>
      <p:pic>
        <p:nvPicPr>
          <p:cNvPr id="16" name="Content Placeholder 7" descr="A close-up of a map&#10;&#10;Description automatically generated">
            <a:extLst>
              <a:ext uri="{FF2B5EF4-FFF2-40B4-BE49-F238E27FC236}">
                <a16:creationId xmlns:a16="http://schemas.microsoft.com/office/drawing/2014/main" id="{7EA7CAE3-70CB-49FB-21CA-B4B28F0BE53D}"/>
              </a:ext>
            </a:extLst>
          </p:cNvPr>
          <p:cNvPicPr>
            <a:picLocks noGrp="1" noChangeAspect="1" noChangeArrowheads="1"/>
          </p:cNvPicPr>
          <p:nvPr>
            <p:ph sz="quarter" idx="11"/>
          </p:nvPr>
        </p:nvPicPr>
        <p:blipFill>
          <a:blip r:embed="rId2">
            <a:extLst>
              <a:ext uri="{28A0092B-C50C-407E-A947-70E740481C1C}">
                <a14:useLocalDpi xmlns:a14="http://schemas.microsoft.com/office/drawing/2010/main" val="0"/>
              </a:ext>
            </a:extLst>
          </a:blip>
          <a:srcRect t="74712" r="54000" b="4879"/>
          <a:stretch/>
        </p:blipFill>
        <p:spPr>
          <a:xfrm>
            <a:off x="1131852" y="3965021"/>
            <a:ext cx="2735610" cy="562010"/>
          </a:xfrm>
        </p:spPr>
      </p:pic>
    </p:spTree>
    <p:extLst>
      <p:ext uri="{BB962C8B-B14F-4D97-AF65-F5344CB8AC3E}">
        <p14:creationId xmlns:p14="http://schemas.microsoft.com/office/powerpoint/2010/main" val="37988225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9">
            <a:extLst>
              <a:ext uri="{FF2B5EF4-FFF2-40B4-BE49-F238E27FC236}">
                <a16:creationId xmlns:a16="http://schemas.microsoft.com/office/drawing/2014/main" id="{7702CBCE-B258-3B5C-4B30-824B623FD083}"/>
              </a:ext>
            </a:extLst>
          </p:cNvPr>
          <p:cNvSpPr>
            <a:spLocks noGrp="1"/>
          </p:cNvSpPr>
          <p:nvPr>
            <p:ph type="subTitle" idx="17"/>
          </p:nvPr>
        </p:nvSpPr>
        <p:spPr/>
        <p:txBody>
          <a:bodyPr/>
          <a:lstStyle/>
          <a:p>
            <a:r>
              <a:rPr lang="en-US" dirty="0"/>
              <a:t>GDP per capita and population growth will contribute to the growth of the industry</a:t>
            </a:r>
            <a:endParaRPr lang="en-GB" dirty="0"/>
          </a:p>
        </p:txBody>
      </p:sp>
      <p:sp>
        <p:nvSpPr>
          <p:cNvPr id="7" name="Title 6">
            <a:extLst>
              <a:ext uri="{FF2B5EF4-FFF2-40B4-BE49-F238E27FC236}">
                <a16:creationId xmlns:a16="http://schemas.microsoft.com/office/drawing/2014/main" id="{74BD3276-3961-94C8-FFD8-17DA37CA0EE1}"/>
              </a:ext>
            </a:extLst>
          </p:cNvPr>
          <p:cNvSpPr>
            <a:spLocks noGrp="1"/>
          </p:cNvSpPr>
          <p:nvPr>
            <p:ph type="title"/>
          </p:nvPr>
        </p:nvSpPr>
        <p:spPr/>
        <p:txBody>
          <a:bodyPr/>
          <a:lstStyle/>
          <a:p>
            <a:r>
              <a:rPr lang="en-GB"/>
              <a:t>FUTURE OUTLOOK</a:t>
            </a:r>
          </a:p>
        </p:txBody>
      </p:sp>
      <p:sp>
        <p:nvSpPr>
          <p:cNvPr id="6" name="Slide Number Placeholder 5">
            <a:extLst>
              <a:ext uri="{FF2B5EF4-FFF2-40B4-BE49-F238E27FC236}">
                <a16:creationId xmlns:a16="http://schemas.microsoft.com/office/drawing/2014/main" id="{7ACA9AF5-8A44-B79F-8F7A-DB5B977F7DD7}"/>
              </a:ext>
            </a:extLst>
          </p:cNvPr>
          <p:cNvSpPr>
            <a:spLocks noGrp="1"/>
          </p:cNvSpPr>
          <p:nvPr>
            <p:ph type="sldNum" sz="quarter" idx="4"/>
          </p:nvPr>
        </p:nvSpPr>
        <p:spPr/>
        <p:txBody>
          <a:bodyPr/>
          <a:lstStyle/>
          <a:p>
            <a:fld id="{A7B9C364-902F-A048-87C3-DD7A523A6C86}" type="slidenum">
              <a:rPr lang="en-GB" noProof="0" smtClean="0"/>
              <a:pPr/>
              <a:t>32</a:t>
            </a:fld>
            <a:endParaRPr lang="en-GB" noProof="0"/>
          </a:p>
        </p:txBody>
      </p:sp>
      <p:sp>
        <p:nvSpPr>
          <p:cNvPr id="17" name="TextBox 17">
            <a:extLst>
              <a:ext uri="{FF2B5EF4-FFF2-40B4-BE49-F238E27FC236}">
                <a16:creationId xmlns:a16="http://schemas.microsoft.com/office/drawing/2014/main" id="{D236C64F-7487-D10C-EA33-7A05CDA05B3B}"/>
              </a:ext>
            </a:extLst>
          </p:cNvPr>
          <p:cNvSpPr txBox="1"/>
          <p:nvPr/>
        </p:nvSpPr>
        <p:spPr>
          <a:xfrm rot="10800000" flipV="1">
            <a:off x="314339" y="4591050"/>
            <a:ext cx="7797454" cy="147638"/>
          </a:xfrm>
          <a:prstGeom prst="rect">
            <a:avLst/>
          </a:prstGeom>
        </p:spPr>
        <p:txBody>
          <a:bodyPr vert="horz"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800" i="1" dirty="0">
                <a:solidFill>
                  <a:schemeClr val="tx1">
                    <a:lumMod val="65000"/>
                    <a:lumOff val="35000"/>
                  </a:schemeClr>
                </a:solidFill>
                <a:latin typeface="Aptos" panose="020B0004020202020204" pitchFamily="34" charset="0"/>
                <a:cs typeface="Arial" panose="020B0604020202020204" pitchFamily="34" charset="0"/>
              </a:rPr>
              <a:t>Source: </a:t>
            </a:r>
            <a:r>
              <a:rPr lang="en-US" sz="800" i="1" dirty="0">
                <a:solidFill>
                  <a:schemeClr val="tx1">
                    <a:lumMod val="65000"/>
                    <a:lumOff val="35000"/>
                  </a:schemeClr>
                </a:solidFill>
                <a:latin typeface="Aptos" panose="020B0004020202020204" pitchFamily="34" charset="0"/>
                <a:cs typeface="Arial" panose="020B0604020202020204" pitchFamily="34" charset="0"/>
              </a:rPr>
              <a:t>Euromonitor International Dairy Products and Alternatives Forecast Model </a:t>
            </a:r>
            <a:endParaRPr lang="en-GB" sz="800" i="1" dirty="0">
              <a:solidFill>
                <a:schemeClr val="tx1">
                  <a:lumMod val="65000"/>
                  <a:lumOff val="35000"/>
                </a:schemeClr>
              </a:solidFill>
              <a:latin typeface="Aptos" panose="020B00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6A68A3A9-4EC7-2032-8BA0-6F415E2B379A}"/>
              </a:ext>
            </a:extLst>
          </p:cNvPr>
          <p:cNvSpPr/>
          <p:nvPr/>
        </p:nvSpPr>
        <p:spPr>
          <a:xfrm>
            <a:off x="5995879" y="3126538"/>
            <a:ext cx="1586975" cy="5970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4">
            <a:extLst>
              <a:ext uri="{FF2B5EF4-FFF2-40B4-BE49-F238E27FC236}">
                <a16:creationId xmlns:a16="http://schemas.microsoft.com/office/drawing/2014/main" id="{765EBA44-1CED-36EC-936E-C2819C80E74D}"/>
              </a:ext>
            </a:extLst>
          </p:cNvPr>
          <p:cNvSpPr txBox="1">
            <a:spLocks/>
          </p:cNvSpPr>
          <p:nvPr/>
        </p:nvSpPr>
        <p:spPr>
          <a:xfrm>
            <a:off x="2725833" y="1158239"/>
            <a:ext cx="5809767" cy="289734"/>
          </a:xfrm>
          <a:prstGeom prst="rect">
            <a:avLst/>
          </a:prstGeom>
          <a:noFill/>
        </p:spPr>
        <p:txBody>
          <a:bodyPr vert="horz" lIns="0" tIns="0" rIns="0" bIns="0" rtlCol="0" anchor="ctr" anchorCtr="0">
            <a:noAutofit/>
          </a:bodyPr>
          <a:lstStyle>
            <a:lvl1pPr marL="95998" indent="0" algn="l" defTabSz="913936" rtl="0" eaLnBrk="1" latinLnBrk="0" hangingPunct="1">
              <a:lnSpc>
                <a:spcPct val="100000"/>
              </a:lnSpc>
              <a:spcBef>
                <a:spcPts val="0"/>
              </a:spcBef>
              <a:spcAft>
                <a:spcPts val="0"/>
              </a:spcAft>
              <a:buFont typeface="Arial" panose="020B0604020202020204" pitchFamily="34" charset="0"/>
              <a:buNone/>
              <a:defRPr sz="1600" b="0" kern="1200" cap="none" baseline="0">
                <a:solidFill>
                  <a:schemeClr val="accent2"/>
                </a:solidFill>
                <a:latin typeface="Calibri" panose="020F0502020204030204" pitchFamily="34" charset="0"/>
                <a:ea typeface="+mn-ea"/>
                <a:cs typeface="Calibri" panose="020F0502020204030204" pitchFamily="34" charset="0"/>
              </a:defRPr>
            </a:lvl1pPr>
            <a:lvl2pPr marL="0" indent="0" algn="l" defTabSz="913936" rtl="0" eaLnBrk="1" latinLnBrk="0" hangingPunct="1">
              <a:lnSpc>
                <a:spcPts val="1203"/>
              </a:lnSpc>
              <a:spcBef>
                <a:spcPts val="0"/>
              </a:spcBef>
              <a:spcAft>
                <a:spcPts val="0"/>
              </a:spcAft>
              <a:buFont typeface="Wingdings" panose="05000000000000000000" pitchFamily="2" charset="2"/>
              <a:buNone/>
              <a:defRPr sz="1600" kern="1200">
                <a:solidFill>
                  <a:schemeClr val="accent3"/>
                </a:solidFill>
                <a:latin typeface="+mj-lt"/>
                <a:ea typeface="+mn-ea"/>
                <a:cs typeface="Calibri" panose="020F0502020204030204" pitchFamily="34" charset="0"/>
              </a:defRPr>
            </a:lvl2pPr>
            <a:lvl3pPr marL="0" indent="0" algn="l" defTabSz="913936" rtl="0" eaLnBrk="1" latinLnBrk="0" hangingPunct="1">
              <a:lnSpc>
                <a:spcPct val="100000"/>
              </a:lnSpc>
              <a:spcBef>
                <a:spcPts val="0"/>
              </a:spcBef>
              <a:spcAft>
                <a:spcPts val="800"/>
              </a:spcAft>
              <a:buFont typeface="Wingdings" panose="05000000000000000000" pitchFamily="2" charset="2"/>
              <a:buNone/>
              <a:defRPr sz="1600" kern="1200">
                <a:solidFill>
                  <a:schemeClr val="accent3"/>
                </a:solidFill>
                <a:latin typeface="+mj-lt"/>
                <a:ea typeface="+mn-ea"/>
                <a:cs typeface="Calibri" panose="020F0502020204030204" pitchFamily="34" charset="0"/>
              </a:defRPr>
            </a:lvl3pPr>
            <a:lvl4pPr marL="0" indent="0" algn="l" defTabSz="913936" rtl="0" eaLnBrk="1" latinLnBrk="0" hangingPunct="1">
              <a:lnSpc>
                <a:spcPct val="90000"/>
              </a:lnSpc>
              <a:spcBef>
                <a:spcPts val="500"/>
              </a:spcBef>
              <a:buFont typeface="Arial" panose="020B0604020202020204" pitchFamily="34" charset="0"/>
              <a:buNone/>
              <a:defRPr sz="1799" kern="1200">
                <a:solidFill>
                  <a:schemeClr val="accent3"/>
                </a:solidFill>
                <a:latin typeface="+mj-lt"/>
                <a:ea typeface="+mn-ea"/>
                <a:cs typeface="+mn-cs"/>
              </a:defRPr>
            </a:lvl4pPr>
            <a:lvl5pPr marL="0" indent="0" algn="l" defTabSz="913936" rtl="0" eaLnBrk="1" latinLnBrk="0" hangingPunct="1">
              <a:lnSpc>
                <a:spcPct val="90000"/>
              </a:lnSpc>
              <a:spcBef>
                <a:spcPts val="500"/>
              </a:spcBef>
              <a:buFont typeface="Arial" panose="020B0604020202020204" pitchFamily="34" charset="0"/>
              <a:buNone/>
              <a:defRPr sz="1799" kern="1200">
                <a:solidFill>
                  <a:schemeClr val="accent3"/>
                </a:solidFill>
                <a:latin typeface="+mj-lt"/>
                <a:ea typeface="+mn-ea"/>
                <a:cs typeface="+mn-cs"/>
              </a:defRPr>
            </a:lvl5pPr>
            <a:lvl6pPr marL="2513321" indent="-228485" algn="l" defTabSz="91393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288" indent="-228485" algn="l" defTabSz="91393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256" indent="-228485" algn="l" defTabSz="91393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222" indent="-228485" algn="l" defTabSz="91393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sz="1000" b="1" dirty="0">
                <a:solidFill>
                  <a:schemeClr val="tx1"/>
                </a:solidFill>
              </a:rPr>
              <a:t>Growth decomposition, Retail Volume Sales ‘000 </a:t>
            </a:r>
            <a:r>
              <a:rPr lang="en-US" sz="1000" b="1" dirty="0" err="1">
                <a:solidFill>
                  <a:schemeClr val="tx1"/>
                </a:solidFill>
              </a:rPr>
              <a:t>Tonnes</a:t>
            </a:r>
            <a:r>
              <a:rPr lang="en-US" sz="1000" b="1" dirty="0">
                <a:solidFill>
                  <a:schemeClr val="tx1"/>
                </a:solidFill>
              </a:rPr>
              <a:t>, 2024-2029, Dairy Products and Alternatives, Total </a:t>
            </a:r>
            <a:endParaRPr lang="en-AE" sz="1000" b="1" dirty="0">
              <a:solidFill>
                <a:schemeClr val="tx1"/>
              </a:solidFill>
            </a:endParaRPr>
          </a:p>
        </p:txBody>
      </p:sp>
      <p:pic>
        <p:nvPicPr>
          <p:cNvPr id="3" name="Picture 2" descr="A screenshot of a computer&#10;&#10;AI-generated content may be incorrect.">
            <a:extLst>
              <a:ext uri="{FF2B5EF4-FFF2-40B4-BE49-F238E27FC236}">
                <a16:creationId xmlns:a16="http://schemas.microsoft.com/office/drawing/2014/main" id="{94A142C4-765C-BB52-657C-7D7E946E5546}"/>
              </a:ext>
            </a:extLst>
          </p:cNvPr>
          <p:cNvPicPr>
            <a:picLocks noChangeAspect="1"/>
          </p:cNvPicPr>
          <p:nvPr/>
        </p:nvPicPr>
        <p:blipFill>
          <a:blip r:embed="rId3"/>
          <a:srcRect l="26061" t="5635" r="25509" b="45294"/>
          <a:stretch/>
        </p:blipFill>
        <p:spPr>
          <a:xfrm>
            <a:off x="4087290" y="1362174"/>
            <a:ext cx="2983687" cy="1750890"/>
          </a:xfrm>
          <a:prstGeom prst="rect">
            <a:avLst/>
          </a:prstGeom>
        </p:spPr>
      </p:pic>
      <p:pic>
        <p:nvPicPr>
          <p:cNvPr id="4" name="Picture 3" descr="A screenshot of a computer&#10;&#10;AI-generated content may be incorrect.">
            <a:extLst>
              <a:ext uri="{FF2B5EF4-FFF2-40B4-BE49-F238E27FC236}">
                <a16:creationId xmlns:a16="http://schemas.microsoft.com/office/drawing/2014/main" id="{1CD401AA-48BC-7E8C-303D-A72DFC1C51CB}"/>
              </a:ext>
            </a:extLst>
          </p:cNvPr>
          <p:cNvPicPr>
            <a:picLocks noChangeAspect="1"/>
          </p:cNvPicPr>
          <p:nvPr/>
        </p:nvPicPr>
        <p:blipFill>
          <a:blip r:embed="rId3"/>
          <a:srcRect l="73943" t="7236" r="7086" b="49049"/>
          <a:stretch/>
        </p:blipFill>
        <p:spPr>
          <a:xfrm>
            <a:off x="515158" y="1943974"/>
            <a:ext cx="1853835" cy="2473949"/>
          </a:xfrm>
          <a:prstGeom prst="rect">
            <a:avLst/>
          </a:prstGeom>
        </p:spPr>
      </p:pic>
      <p:pic>
        <p:nvPicPr>
          <p:cNvPr id="5" name="Picture 4" descr="A screenshot of a graph&#10;&#10;AI-generated content may be incorrect.">
            <a:extLst>
              <a:ext uri="{FF2B5EF4-FFF2-40B4-BE49-F238E27FC236}">
                <a16:creationId xmlns:a16="http://schemas.microsoft.com/office/drawing/2014/main" id="{62D7F276-A74D-6760-0293-39D2DAEE320E}"/>
              </a:ext>
            </a:extLst>
          </p:cNvPr>
          <p:cNvPicPr>
            <a:picLocks noChangeAspect="1"/>
          </p:cNvPicPr>
          <p:nvPr/>
        </p:nvPicPr>
        <p:blipFill>
          <a:blip r:embed="rId4"/>
          <a:srcRect l="13612" t="8087" r="24461" b="50000"/>
          <a:stretch/>
        </p:blipFill>
        <p:spPr>
          <a:xfrm>
            <a:off x="2698716" y="3464648"/>
            <a:ext cx="5044892" cy="1157114"/>
          </a:xfrm>
          <a:prstGeom prst="rect">
            <a:avLst/>
          </a:prstGeom>
        </p:spPr>
      </p:pic>
      <p:sp>
        <p:nvSpPr>
          <p:cNvPr id="8" name="Text Placeholder 4">
            <a:extLst>
              <a:ext uri="{FF2B5EF4-FFF2-40B4-BE49-F238E27FC236}">
                <a16:creationId xmlns:a16="http://schemas.microsoft.com/office/drawing/2014/main" id="{7264F2DA-1A98-ECEE-5621-1171F1D7BC74}"/>
              </a:ext>
            </a:extLst>
          </p:cNvPr>
          <p:cNvSpPr txBox="1">
            <a:spLocks/>
          </p:cNvSpPr>
          <p:nvPr/>
        </p:nvSpPr>
        <p:spPr>
          <a:xfrm>
            <a:off x="2698716" y="3238806"/>
            <a:ext cx="5809767" cy="289734"/>
          </a:xfrm>
          <a:prstGeom prst="rect">
            <a:avLst/>
          </a:prstGeom>
          <a:noFill/>
        </p:spPr>
        <p:txBody>
          <a:bodyPr vert="horz" lIns="0" tIns="0" rIns="0" bIns="0" rtlCol="0" anchor="ctr" anchorCtr="0">
            <a:noAutofit/>
          </a:bodyPr>
          <a:lstStyle>
            <a:lvl1pPr marL="95998" indent="0" algn="l" defTabSz="913936" rtl="0" eaLnBrk="1" latinLnBrk="0" hangingPunct="1">
              <a:lnSpc>
                <a:spcPct val="100000"/>
              </a:lnSpc>
              <a:spcBef>
                <a:spcPts val="0"/>
              </a:spcBef>
              <a:spcAft>
                <a:spcPts val="0"/>
              </a:spcAft>
              <a:buFont typeface="Arial" panose="020B0604020202020204" pitchFamily="34" charset="0"/>
              <a:buNone/>
              <a:defRPr sz="1600" b="0" kern="1200" cap="none" baseline="0">
                <a:solidFill>
                  <a:schemeClr val="accent2"/>
                </a:solidFill>
                <a:latin typeface="Calibri" panose="020F0502020204030204" pitchFamily="34" charset="0"/>
                <a:ea typeface="+mn-ea"/>
                <a:cs typeface="Calibri" panose="020F0502020204030204" pitchFamily="34" charset="0"/>
              </a:defRPr>
            </a:lvl1pPr>
            <a:lvl2pPr marL="0" indent="0" algn="l" defTabSz="913936" rtl="0" eaLnBrk="1" latinLnBrk="0" hangingPunct="1">
              <a:lnSpc>
                <a:spcPts val="1203"/>
              </a:lnSpc>
              <a:spcBef>
                <a:spcPts val="0"/>
              </a:spcBef>
              <a:spcAft>
                <a:spcPts val="0"/>
              </a:spcAft>
              <a:buFont typeface="Wingdings" panose="05000000000000000000" pitchFamily="2" charset="2"/>
              <a:buNone/>
              <a:defRPr sz="1600" kern="1200">
                <a:solidFill>
                  <a:schemeClr val="accent3"/>
                </a:solidFill>
                <a:latin typeface="+mj-lt"/>
                <a:ea typeface="+mn-ea"/>
                <a:cs typeface="Calibri" panose="020F0502020204030204" pitchFamily="34" charset="0"/>
              </a:defRPr>
            </a:lvl2pPr>
            <a:lvl3pPr marL="0" indent="0" algn="l" defTabSz="913936" rtl="0" eaLnBrk="1" latinLnBrk="0" hangingPunct="1">
              <a:lnSpc>
                <a:spcPct val="100000"/>
              </a:lnSpc>
              <a:spcBef>
                <a:spcPts val="0"/>
              </a:spcBef>
              <a:spcAft>
                <a:spcPts val="800"/>
              </a:spcAft>
              <a:buFont typeface="Wingdings" panose="05000000000000000000" pitchFamily="2" charset="2"/>
              <a:buNone/>
              <a:defRPr sz="1600" kern="1200">
                <a:solidFill>
                  <a:schemeClr val="accent3"/>
                </a:solidFill>
                <a:latin typeface="+mj-lt"/>
                <a:ea typeface="+mn-ea"/>
                <a:cs typeface="Calibri" panose="020F0502020204030204" pitchFamily="34" charset="0"/>
              </a:defRPr>
            </a:lvl3pPr>
            <a:lvl4pPr marL="0" indent="0" algn="l" defTabSz="913936" rtl="0" eaLnBrk="1" latinLnBrk="0" hangingPunct="1">
              <a:lnSpc>
                <a:spcPct val="90000"/>
              </a:lnSpc>
              <a:spcBef>
                <a:spcPts val="500"/>
              </a:spcBef>
              <a:buFont typeface="Arial" panose="020B0604020202020204" pitchFamily="34" charset="0"/>
              <a:buNone/>
              <a:defRPr sz="1799" kern="1200">
                <a:solidFill>
                  <a:schemeClr val="accent3"/>
                </a:solidFill>
                <a:latin typeface="+mj-lt"/>
                <a:ea typeface="+mn-ea"/>
                <a:cs typeface="+mn-cs"/>
              </a:defRPr>
            </a:lvl4pPr>
            <a:lvl5pPr marL="0" indent="0" algn="l" defTabSz="913936" rtl="0" eaLnBrk="1" latinLnBrk="0" hangingPunct="1">
              <a:lnSpc>
                <a:spcPct val="90000"/>
              </a:lnSpc>
              <a:spcBef>
                <a:spcPts val="500"/>
              </a:spcBef>
              <a:buFont typeface="Arial" panose="020B0604020202020204" pitchFamily="34" charset="0"/>
              <a:buNone/>
              <a:defRPr sz="1799" kern="1200">
                <a:solidFill>
                  <a:schemeClr val="accent3"/>
                </a:solidFill>
                <a:latin typeface="+mj-lt"/>
                <a:ea typeface="+mn-ea"/>
                <a:cs typeface="+mn-cs"/>
              </a:defRPr>
            </a:lvl5pPr>
            <a:lvl6pPr marL="2513321" indent="-228485" algn="l" defTabSz="91393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288" indent="-228485" algn="l" defTabSz="91393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256" indent="-228485" algn="l" defTabSz="91393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222" indent="-228485" algn="l" defTabSz="91393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sz="1000" b="1" dirty="0">
                <a:solidFill>
                  <a:schemeClr val="tx1"/>
                </a:solidFill>
              </a:rPr>
              <a:t>Growth decomposition, Retail Volume Sales ‘000 </a:t>
            </a:r>
            <a:r>
              <a:rPr lang="en-US" sz="1000" b="1" dirty="0" err="1">
                <a:solidFill>
                  <a:schemeClr val="tx1"/>
                </a:solidFill>
              </a:rPr>
              <a:t>Tonnes</a:t>
            </a:r>
            <a:r>
              <a:rPr lang="en-US" sz="1000" b="1" dirty="0">
                <a:solidFill>
                  <a:schemeClr val="tx1"/>
                </a:solidFill>
              </a:rPr>
              <a:t>, 2024-2029 CAGR %, by Category, Total </a:t>
            </a:r>
            <a:endParaRPr lang="en-AE" sz="1000" b="1" dirty="0">
              <a:solidFill>
                <a:schemeClr val="tx1"/>
              </a:solidFill>
            </a:endParaRPr>
          </a:p>
        </p:txBody>
      </p:sp>
    </p:spTree>
    <p:extLst>
      <p:ext uri="{BB962C8B-B14F-4D97-AF65-F5344CB8AC3E}">
        <p14:creationId xmlns:p14="http://schemas.microsoft.com/office/powerpoint/2010/main" val="14779481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949D2D-18FD-6D86-6A75-766322D4C346}"/>
              </a:ext>
            </a:extLst>
          </p:cNvPr>
          <p:cNvSpPr>
            <a:spLocks noGrp="1"/>
          </p:cNvSpPr>
          <p:nvPr>
            <p:ph sz="quarter" idx="14"/>
          </p:nvPr>
        </p:nvSpPr>
        <p:spPr/>
        <p:txBody>
          <a:bodyPr/>
          <a:lstStyle/>
          <a:p>
            <a:endParaRPr lang="en-AE"/>
          </a:p>
        </p:txBody>
      </p:sp>
      <p:sp>
        <p:nvSpPr>
          <p:cNvPr id="3" name="Content Placeholder 2">
            <a:extLst>
              <a:ext uri="{FF2B5EF4-FFF2-40B4-BE49-F238E27FC236}">
                <a16:creationId xmlns:a16="http://schemas.microsoft.com/office/drawing/2014/main" id="{A6728FF1-B0C1-0CAC-C630-02D07CA8F27E}"/>
              </a:ext>
            </a:extLst>
          </p:cNvPr>
          <p:cNvSpPr>
            <a:spLocks noGrp="1"/>
          </p:cNvSpPr>
          <p:nvPr>
            <p:ph idx="1"/>
          </p:nvPr>
        </p:nvSpPr>
        <p:spPr/>
        <p:txBody>
          <a:bodyPr/>
          <a:lstStyle/>
          <a:p>
            <a:endParaRPr lang="en-AE"/>
          </a:p>
        </p:txBody>
      </p:sp>
      <p:sp>
        <p:nvSpPr>
          <p:cNvPr id="4" name="Subtitle 3">
            <a:extLst>
              <a:ext uri="{FF2B5EF4-FFF2-40B4-BE49-F238E27FC236}">
                <a16:creationId xmlns:a16="http://schemas.microsoft.com/office/drawing/2014/main" id="{3EC8A510-C0F8-634B-04A0-916637F83909}"/>
              </a:ext>
            </a:extLst>
          </p:cNvPr>
          <p:cNvSpPr>
            <a:spLocks noGrp="1"/>
          </p:cNvSpPr>
          <p:nvPr>
            <p:ph type="subTitle" idx="17"/>
          </p:nvPr>
        </p:nvSpPr>
        <p:spPr>
          <a:xfrm>
            <a:off x="306000" y="548640"/>
            <a:ext cx="8838000" cy="609599"/>
          </a:xfrm>
        </p:spPr>
        <p:txBody>
          <a:bodyPr/>
          <a:lstStyle/>
          <a:p>
            <a:r>
              <a:rPr lang="en-GB" dirty="0"/>
              <a:t>Bright future ahead for dairy products and alternatives in the region</a:t>
            </a:r>
          </a:p>
        </p:txBody>
      </p:sp>
      <p:sp>
        <p:nvSpPr>
          <p:cNvPr id="5" name="Title 4">
            <a:extLst>
              <a:ext uri="{FF2B5EF4-FFF2-40B4-BE49-F238E27FC236}">
                <a16:creationId xmlns:a16="http://schemas.microsoft.com/office/drawing/2014/main" id="{34EDDABF-C39D-CDFB-0EFD-1DA0FBD24944}"/>
              </a:ext>
            </a:extLst>
          </p:cNvPr>
          <p:cNvSpPr>
            <a:spLocks noGrp="1"/>
          </p:cNvSpPr>
          <p:nvPr>
            <p:ph type="title"/>
          </p:nvPr>
        </p:nvSpPr>
        <p:spPr/>
        <p:txBody>
          <a:bodyPr/>
          <a:lstStyle/>
          <a:p>
            <a:endParaRPr lang="en-AE"/>
          </a:p>
        </p:txBody>
      </p:sp>
      <p:sp>
        <p:nvSpPr>
          <p:cNvPr id="6" name="Slide Number Placeholder 5">
            <a:extLst>
              <a:ext uri="{FF2B5EF4-FFF2-40B4-BE49-F238E27FC236}">
                <a16:creationId xmlns:a16="http://schemas.microsoft.com/office/drawing/2014/main" id="{2933ACD7-FF43-481F-5BF6-FC4C4EFEC5B0}"/>
              </a:ext>
            </a:extLst>
          </p:cNvPr>
          <p:cNvSpPr>
            <a:spLocks noGrp="1"/>
          </p:cNvSpPr>
          <p:nvPr>
            <p:ph type="sldNum" sz="quarter" idx="4"/>
          </p:nvPr>
        </p:nvSpPr>
        <p:spPr/>
        <p:txBody>
          <a:bodyPr/>
          <a:lstStyle/>
          <a:p>
            <a:fld id="{A7B9C364-902F-A048-87C3-DD7A523A6C86}" type="slidenum">
              <a:rPr lang="en-GB" noProof="0" smtClean="0"/>
              <a:pPr/>
              <a:t>33</a:t>
            </a:fld>
            <a:endParaRPr lang="en-GB" noProof="0"/>
          </a:p>
        </p:txBody>
      </p:sp>
      <p:pic>
        <p:nvPicPr>
          <p:cNvPr id="7" name="Content Placeholder 3" descr="A graph of a graph&#10;&#10;Description automatically generated with medium confidence">
            <a:extLst>
              <a:ext uri="{FF2B5EF4-FFF2-40B4-BE49-F238E27FC236}">
                <a16:creationId xmlns:a16="http://schemas.microsoft.com/office/drawing/2014/main" id="{596A1314-63D0-4E0C-36AA-252FABDE57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90650" y="1158239"/>
            <a:ext cx="7762700" cy="3595401"/>
          </a:xfrm>
          <a:prstGeom prst="rect">
            <a:avLst/>
          </a:prstGeom>
        </p:spPr>
      </p:pic>
    </p:spTree>
    <p:extLst>
      <p:ext uri="{BB962C8B-B14F-4D97-AF65-F5344CB8AC3E}">
        <p14:creationId xmlns:p14="http://schemas.microsoft.com/office/powerpoint/2010/main" val="11936979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0055CEA-8922-3CF3-DF6B-F60F720B76C2}"/>
              </a:ext>
            </a:extLst>
          </p:cNvPr>
          <p:cNvSpPr>
            <a:spLocks noGrp="1"/>
          </p:cNvSpPr>
          <p:nvPr>
            <p:ph type="body" sz="quarter" idx="10"/>
          </p:nvPr>
        </p:nvSpPr>
        <p:spPr/>
        <p:txBody>
          <a:bodyPr/>
          <a:lstStyle/>
          <a:p>
            <a:r>
              <a:rPr lang="en-GB"/>
              <a:t>Key takeaways</a:t>
            </a:r>
          </a:p>
        </p:txBody>
      </p:sp>
    </p:spTree>
    <p:extLst>
      <p:ext uri="{BB962C8B-B14F-4D97-AF65-F5344CB8AC3E}">
        <p14:creationId xmlns:p14="http://schemas.microsoft.com/office/powerpoint/2010/main" val="10268632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97014C-D018-B49A-B0B1-2BC0862AD1B8}"/>
              </a:ext>
            </a:extLst>
          </p:cNvPr>
          <p:cNvSpPr>
            <a:spLocks noGrp="1"/>
          </p:cNvSpPr>
          <p:nvPr>
            <p:ph idx="24"/>
          </p:nvPr>
        </p:nvSpPr>
        <p:spPr/>
        <p:txBody>
          <a:bodyPr/>
          <a:lstStyle/>
          <a:p>
            <a:pPr marL="0" marR="0" lvl="0" indent="0" algn="ctr" defTabSz="685800" rtl="0" eaLnBrk="1" fontAlgn="auto" latinLnBrk="0" hangingPunct="1">
              <a:lnSpc>
                <a:spcPct val="100000"/>
              </a:lnSpc>
              <a:spcBef>
                <a:spcPts val="0"/>
              </a:spcBef>
              <a:spcAft>
                <a:spcPts val="400"/>
              </a:spcAft>
              <a:buClrTx/>
              <a:buSzTx/>
              <a:buFontTx/>
              <a:buNone/>
              <a:tabLst/>
              <a:defRPr/>
            </a:pPr>
            <a:r>
              <a:rPr kumimoji="0" lang="en-US" sz="1400" b="0" i="0" u="none" strike="noStrike" kern="0" cap="none" spc="0" normalizeH="0" baseline="0" noProof="0" dirty="0">
                <a:ln>
                  <a:noFill/>
                </a:ln>
                <a:effectLst/>
                <a:uLnTx/>
                <a:uFillTx/>
              </a:rPr>
              <a:t>Consumers choose locally-sourced dairy for lower environmental impact, fewer farm-to-fork miles, support to local community and economy, and fresher taste</a:t>
            </a:r>
          </a:p>
        </p:txBody>
      </p:sp>
      <p:sp>
        <p:nvSpPr>
          <p:cNvPr id="3" name="Text Placeholder 2">
            <a:extLst>
              <a:ext uri="{FF2B5EF4-FFF2-40B4-BE49-F238E27FC236}">
                <a16:creationId xmlns:a16="http://schemas.microsoft.com/office/drawing/2014/main" id="{2E862789-A284-A960-4AEA-1C9C3CA6B45A}"/>
              </a:ext>
            </a:extLst>
          </p:cNvPr>
          <p:cNvSpPr>
            <a:spLocks noGrp="1"/>
          </p:cNvSpPr>
          <p:nvPr>
            <p:ph type="body" sz="quarter" idx="25"/>
          </p:nvPr>
        </p:nvSpPr>
        <p:spPr/>
        <p:txBody>
          <a:bodyPr/>
          <a:lstStyle/>
          <a:p>
            <a:pPr marL="0" marR="0" lvl="0" indent="0" algn="ctr" defTabSz="685800" rtl="0" eaLnBrk="1" fontAlgn="auto" latinLnBrk="0" hangingPunct="1">
              <a:lnSpc>
                <a:spcPct val="100000"/>
              </a:lnSpc>
              <a:spcBef>
                <a:spcPts val="0"/>
              </a:spcBef>
              <a:spcAft>
                <a:spcPts val="400"/>
              </a:spcAft>
              <a:buClrTx/>
              <a:buSzTx/>
              <a:buFontTx/>
              <a:buNone/>
              <a:tabLst/>
              <a:defRPr/>
            </a:pPr>
            <a:r>
              <a:rPr kumimoji="0" lang="en-GB" sz="2000" b="1" i="0" u="none" strike="noStrike" kern="0" cap="none" spc="0" normalizeH="0" baseline="0" noProof="0" dirty="0">
                <a:ln>
                  <a:noFill/>
                </a:ln>
                <a:effectLst/>
                <a:uLnTx/>
                <a:uFillTx/>
              </a:rPr>
              <a:t>Sustainability</a:t>
            </a:r>
          </a:p>
        </p:txBody>
      </p:sp>
      <p:sp>
        <p:nvSpPr>
          <p:cNvPr id="4" name="Content Placeholder 3">
            <a:extLst>
              <a:ext uri="{FF2B5EF4-FFF2-40B4-BE49-F238E27FC236}">
                <a16:creationId xmlns:a16="http://schemas.microsoft.com/office/drawing/2014/main" id="{84D177B6-72A2-5148-21CD-71BA851DBDD6}"/>
              </a:ext>
            </a:extLst>
          </p:cNvPr>
          <p:cNvSpPr>
            <a:spLocks noGrp="1"/>
          </p:cNvSpPr>
          <p:nvPr>
            <p:ph idx="17"/>
          </p:nvPr>
        </p:nvSpPr>
        <p:spPr/>
        <p:txBody>
          <a:bodyPr/>
          <a:lstStyle/>
          <a:p>
            <a:pPr marL="0" marR="0" lvl="0" indent="0" algn="ctr" defTabSz="685800" rtl="0" eaLnBrk="1" fontAlgn="auto" latinLnBrk="0" hangingPunct="1">
              <a:lnSpc>
                <a:spcPct val="100000"/>
              </a:lnSpc>
              <a:spcBef>
                <a:spcPts val="0"/>
              </a:spcBef>
              <a:spcAft>
                <a:spcPts val="400"/>
              </a:spcAft>
              <a:buClrTx/>
              <a:buSzTx/>
              <a:buFontTx/>
              <a:buNone/>
              <a:tabLst/>
              <a:defRPr/>
            </a:pPr>
            <a:r>
              <a:rPr kumimoji="0" lang="en-US" sz="1400" b="0" i="0" u="none" strike="noStrike" kern="0" cap="none" spc="0" normalizeH="0" baseline="0" noProof="0" dirty="0">
                <a:ln>
                  <a:noFill/>
                </a:ln>
                <a:effectLst/>
                <a:uLnTx/>
                <a:uFillTx/>
              </a:rPr>
              <a:t>Producers should embrace the opportunities arising from busy lifestyles, where dairy products can serve as convenient meal replacements</a:t>
            </a:r>
          </a:p>
        </p:txBody>
      </p:sp>
      <p:sp>
        <p:nvSpPr>
          <p:cNvPr id="5" name="Text Placeholder 4">
            <a:extLst>
              <a:ext uri="{FF2B5EF4-FFF2-40B4-BE49-F238E27FC236}">
                <a16:creationId xmlns:a16="http://schemas.microsoft.com/office/drawing/2014/main" id="{46C4E2EE-DE10-7D1A-052D-ADCCFD3A2ABB}"/>
              </a:ext>
            </a:extLst>
          </p:cNvPr>
          <p:cNvSpPr>
            <a:spLocks noGrp="1"/>
          </p:cNvSpPr>
          <p:nvPr>
            <p:ph type="body" sz="quarter" idx="18"/>
          </p:nvPr>
        </p:nvSpPr>
        <p:spPr/>
        <p:txBody>
          <a:bodyPr/>
          <a:lstStyle/>
          <a:p>
            <a:pPr marL="0" marR="0" lvl="0" indent="0" algn="ctr" defTabSz="685800" rtl="0" eaLnBrk="1" fontAlgn="auto" latinLnBrk="0" hangingPunct="1">
              <a:lnSpc>
                <a:spcPct val="100000"/>
              </a:lnSpc>
              <a:spcBef>
                <a:spcPts val="0"/>
              </a:spcBef>
              <a:spcAft>
                <a:spcPts val="400"/>
              </a:spcAft>
              <a:buClrTx/>
              <a:buSzTx/>
              <a:buFontTx/>
              <a:buNone/>
              <a:tabLst/>
              <a:defRPr/>
            </a:pPr>
            <a:r>
              <a:rPr kumimoji="0" lang="en-GB" sz="2000" b="1" i="0" u="none" strike="noStrike" kern="0" cap="none" spc="0" normalizeH="0" baseline="0" noProof="0" dirty="0">
                <a:ln>
                  <a:noFill/>
                </a:ln>
                <a:effectLst/>
                <a:uLnTx/>
                <a:uFillTx/>
              </a:rPr>
              <a:t>Snacking occasions</a:t>
            </a:r>
          </a:p>
        </p:txBody>
      </p:sp>
      <p:sp>
        <p:nvSpPr>
          <p:cNvPr id="6" name="Content Placeholder 5">
            <a:extLst>
              <a:ext uri="{FF2B5EF4-FFF2-40B4-BE49-F238E27FC236}">
                <a16:creationId xmlns:a16="http://schemas.microsoft.com/office/drawing/2014/main" id="{B3B5EF53-A5BD-D20C-70DE-876D4CE12059}"/>
              </a:ext>
            </a:extLst>
          </p:cNvPr>
          <p:cNvSpPr>
            <a:spLocks noGrp="1"/>
          </p:cNvSpPr>
          <p:nvPr>
            <p:ph idx="15"/>
          </p:nvPr>
        </p:nvSpPr>
        <p:spPr/>
        <p:txBody>
          <a:bodyPr/>
          <a:lstStyle/>
          <a:p>
            <a:pPr marL="0" marR="0" lvl="0" indent="0" algn="ctr" defTabSz="685800" rtl="0" eaLnBrk="1" fontAlgn="auto" latinLnBrk="0" hangingPunct="1">
              <a:lnSpc>
                <a:spcPct val="100000"/>
              </a:lnSpc>
              <a:spcBef>
                <a:spcPts val="0"/>
              </a:spcBef>
              <a:spcAft>
                <a:spcPts val="400"/>
              </a:spcAft>
              <a:buClrTx/>
              <a:buSzTx/>
              <a:buFontTx/>
              <a:buNone/>
              <a:tabLst/>
              <a:defRPr/>
            </a:pPr>
            <a:r>
              <a:rPr kumimoji="0" lang="en-US" sz="1400" b="0" i="0" u="none" strike="noStrike" kern="0" cap="none" spc="0" normalizeH="0" baseline="0" noProof="0" dirty="0">
                <a:ln>
                  <a:noFill/>
                </a:ln>
                <a:effectLst/>
                <a:uLnTx/>
                <a:uFillTx/>
              </a:rPr>
              <a:t>Consumers are looking for benefits in dairy products and alternatives for both their physical and their mental health</a:t>
            </a:r>
          </a:p>
        </p:txBody>
      </p:sp>
      <p:sp>
        <p:nvSpPr>
          <p:cNvPr id="7" name="Text Placeholder 6">
            <a:extLst>
              <a:ext uri="{FF2B5EF4-FFF2-40B4-BE49-F238E27FC236}">
                <a16:creationId xmlns:a16="http://schemas.microsoft.com/office/drawing/2014/main" id="{C8861490-6BD5-3943-1D75-A12E5B2E2954}"/>
              </a:ext>
            </a:extLst>
          </p:cNvPr>
          <p:cNvSpPr>
            <a:spLocks noGrp="1"/>
          </p:cNvSpPr>
          <p:nvPr>
            <p:ph type="body" sz="quarter" idx="16"/>
          </p:nvPr>
        </p:nvSpPr>
        <p:spPr/>
        <p:txBody>
          <a:bodyPr/>
          <a:lstStyle/>
          <a:p>
            <a:pPr marL="0" marR="0" lvl="0" indent="0" algn="ctr" defTabSz="685800" rtl="0" eaLnBrk="1" fontAlgn="auto" latinLnBrk="0" hangingPunct="1">
              <a:lnSpc>
                <a:spcPct val="100000"/>
              </a:lnSpc>
              <a:spcBef>
                <a:spcPts val="0"/>
              </a:spcBef>
              <a:spcAft>
                <a:spcPts val="400"/>
              </a:spcAft>
              <a:buClrTx/>
              <a:buSzTx/>
              <a:buFontTx/>
              <a:buNone/>
              <a:tabLst/>
              <a:defRPr/>
            </a:pPr>
            <a:r>
              <a:rPr kumimoji="0" lang="en-GB" sz="2000" b="1" i="0" u="none" strike="noStrike" kern="0" cap="none" spc="0" normalizeH="0" baseline="0" noProof="0" dirty="0">
                <a:ln>
                  <a:noFill/>
                </a:ln>
                <a:effectLst/>
                <a:uLnTx/>
                <a:uFillTx/>
              </a:rPr>
              <a:t>Health benefits</a:t>
            </a:r>
          </a:p>
        </p:txBody>
      </p:sp>
      <p:sp>
        <p:nvSpPr>
          <p:cNvPr id="9" name="Text Placeholder 8">
            <a:extLst>
              <a:ext uri="{FF2B5EF4-FFF2-40B4-BE49-F238E27FC236}">
                <a16:creationId xmlns:a16="http://schemas.microsoft.com/office/drawing/2014/main" id="{385F80C0-9C35-B811-1024-DC0BAA31458C}"/>
              </a:ext>
            </a:extLst>
          </p:cNvPr>
          <p:cNvSpPr>
            <a:spLocks noGrp="1"/>
          </p:cNvSpPr>
          <p:nvPr>
            <p:ph type="body" sz="quarter" idx="14"/>
          </p:nvPr>
        </p:nvSpPr>
        <p:spPr>
          <a:xfrm>
            <a:off x="298704" y="365760"/>
            <a:ext cx="2423160" cy="1738800"/>
          </a:xfrm>
        </p:spPr>
        <p:txBody>
          <a:bodyPr anchor="ctr"/>
          <a:lstStyle/>
          <a:p>
            <a:pPr marL="0" marR="0" lvl="0" indent="0" algn="ctr" defTabSz="685800" rtl="0" eaLnBrk="1" fontAlgn="auto" latinLnBrk="0" hangingPunct="1">
              <a:lnSpc>
                <a:spcPct val="100000"/>
              </a:lnSpc>
              <a:spcBef>
                <a:spcPts val="0"/>
              </a:spcBef>
              <a:spcAft>
                <a:spcPts val="400"/>
              </a:spcAft>
              <a:buClrTx/>
              <a:buSzTx/>
              <a:buFontTx/>
              <a:buNone/>
              <a:tabLst/>
              <a:defRPr/>
            </a:pPr>
            <a:r>
              <a:rPr kumimoji="0" lang="en-GB" sz="3200" b="1" i="0" u="none" strike="noStrike" kern="0" cap="none" spc="0" normalizeH="0" baseline="0" noProof="0">
                <a:ln>
                  <a:noFill/>
                </a:ln>
                <a:effectLst/>
                <a:uLnTx/>
                <a:uFillTx/>
              </a:rPr>
              <a:t>Key takeaways</a:t>
            </a:r>
          </a:p>
        </p:txBody>
      </p:sp>
      <p:sp>
        <p:nvSpPr>
          <p:cNvPr id="10" name="Content Placeholder 9">
            <a:extLst>
              <a:ext uri="{FF2B5EF4-FFF2-40B4-BE49-F238E27FC236}">
                <a16:creationId xmlns:a16="http://schemas.microsoft.com/office/drawing/2014/main" id="{C0C4DABA-4D94-E964-BF66-31AE64748956}"/>
              </a:ext>
            </a:extLst>
          </p:cNvPr>
          <p:cNvSpPr>
            <a:spLocks noGrp="1"/>
          </p:cNvSpPr>
          <p:nvPr>
            <p:ph idx="22"/>
          </p:nvPr>
        </p:nvSpPr>
        <p:spPr/>
        <p:txBody>
          <a:bodyPr/>
          <a:lstStyle/>
          <a:p>
            <a:pPr marL="0" marR="0" lvl="0" indent="0" algn="ctr" defTabSz="685800" rtl="0" eaLnBrk="1" fontAlgn="auto" latinLnBrk="0" hangingPunct="1">
              <a:lnSpc>
                <a:spcPct val="100000"/>
              </a:lnSpc>
              <a:spcBef>
                <a:spcPts val="0"/>
              </a:spcBef>
              <a:spcAft>
                <a:spcPts val="400"/>
              </a:spcAft>
              <a:buClrTx/>
              <a:buSzTx/>
              <a:buFontTx/>
              <a:buNone/>
              <a:tabLst/>
              <a:defRPr/>
            </a:pPr>
            <a:r>
              <a:rPr kumimoji="0" lang="en-US" sz="1400" b="0" i="0" u="none" strike="noStrike" kern="0" cap="none" spc="0" normalizeH="0" baseline="0" noProof="0" dirty="0">
                <a:ln>
                  <a:noFill/>
                </a:ln>
                <a:effectLst/>
                <a:uLnTx/>
                <a:uFillTx/>
              </a:rPr>
              <a:t>With the higher capabilities and range of private label, companies must </a:t>
            </a:r>
            <a:r>
              <a:rPr kumimoji="0" lang="en-US" sz="1400" b="0" i="0" u="none" strike="noStrike" kern="0" cap="none" spc="0" normalizeH="0" baseline="0" noProof="0" dirty="0" err="1">
                <a:ln>
                  <a:noFill/>
                </a:ln>
                <a:effectLst/>
                <a:uLnTx/>
                <a:uFillTx/>
              </a:rPr>
              <a:t>emphasise</a:t>
            </a:r>
            <a:r>
              <a:rPr kumimoji="0" lang="en-US" sz="1400" b="0" i="0" u="none" strike="noStrike" kern="0" cap="none" spc="0" normalizeH="0" baseline="0" noProof="0" dirty="0">
                <a:ln>
                  <a:noFill/>
                </a:ln>
                <a:effectLst/>
                <a:uLnTx/>
                <a:uFillTx/>
              </a:rPr>
              <a:t> added value attributes to maintain competitiveness</a:t>
            </a:r>
          </a:p>
        </p:txBody>
      </p:sp>
      <p:sp>
        <p:nvSpPr>
          <p:cNvPr id="11" name="Text Placeholder 10">
            <a:extLst>
              <a:ext uri="{FF2B5EF4-FFF2-40B4-BE49-F238E27FC236}">
                <a16:creationId xmlns:a16="http://schemas.microsoft.com/office/drawing/2014/main" id="{93E0CCEF-CC09-F4AF-9DEA-031C239A142C}"/>
              </a:ext>
            </a:extLst>
          </p:cNvPr>
          <p:cNvSpPr>
            <a:spLocks noGrp="1"/>
          </p:cNvSpPr>
          <p:nvPr>
            <p:ph type="body" sz="quarter" idx="23"/>
          </p:nvPr>
        </p:nvSpPr>
        <p:spPr/>
        <p:txBody>
          <a:bodyPr/>
          <a:lstStyle/>
          <a:p>
            <a:r>
              <a:rPr lang="en-GB" sz="2000" b="1" dirty="0"/>
              <a:t>Affordability</a:t>
            </a:r>
          </a:p>
        </p:txBody>
      </p:sp>
      <p:sp>
        <p:nvSpPr>
          <p:cNvPr id="12" name="Content Placeholder 11">
            <a:extLst>
              <a:ext uri="{FF2B5EF4-FFF2-40B4-BE49-F238E27FC236}">
                <a16:creationId xmlns:a16="http://schemas.microsoft.com/office/drawing/2014/main" id="{E53F8022-036C-2993-24B3-E222D79525F4}"/>
              </a:ext>
            </a:extLst>
          </p:cNvPr>
          <p:cNvSpPr>
            <a:spLocks noGrp="1"/>
          </p:cNvSpPr>
          <p:nvPr>
            <p:ph idx="19"/>
          </p:nvPr>
        </p:nvSpPr>
        <p:spPr/>
        <p:txBody>
          <a:bodyPr/>
          <a:lstStyle/>
          <a:p>
            <a:pPr marL="0" marR="0" lvl="0" indent="0" algn="ctr" defTabSz="685800" rtl="0" eaLnBrk="1" fontAlgn="auto" latinLnBrk="0" hangingPunct="1">
              <a:lnSpc>
                <a:spcPct val="100000"/>
              </a:lnSpc>
              <a:spcBef>
                <a:spcPts val="0"/>
              </a:spcBef>
              <a:spcAft>
                <a:spcPts val="400"/>
              </a:spcAft>
              <a:buClrTx/>
              <a:buSzTx/>
              <a:buFontTx/>
              <a:buNone/>
              <a:tabLst/>
              <a:defRPr/>
            </a:pPr>
            <a:r>
              <a:rPr kumimoji="0" lang="en-US" sz="1400" b="0" i="0" u="none" strike="noStrike" kern="0" cap="none" spc="0" normalizeH="0" baseline="0" noProof="0" dirty="0">
                <a:ln>
                  <a:noFill/>
                </a:ln>
                <a:effectLst/>
                <a:uLnTx/>
                <a:uFillTx/>
              </a:rPr>
              <a:t>Manufacturers in the plant-based dairy sector should focus on non-soy milk offerings by improving quality, taste, and functionality</a:t>
            </a:r>
          </a:p>
        </p:txBody>
      </p:sp>
      <p:sp>
        <p:nvSpPr>
          <p:cNvPr id="13" name="Text Placeholder 12">
            <a:extLst>
              <a:ext uri="{FF2B5EF4-FFF2-40B4-BE49-F238E27FC236}">
                <a16:creationId xmlns:a16="http://schemas.microsoft.com/office/drawing/2014/main" id="{B937A166-7605-BEA2-BBAA-90FFC7039C79}"/>
              </a:ext>
            </a:extLst>
          </p:cNvPr>
          <p:cNvSpPr>
            <a:spLocks noGrp="1"/>
          </p:cNvSpPr>
          <p:nvPr>
            <p:ph type="body" sz="quarter" idx="20"/>
          </p:nvPr>
        </p:nvSpPr>
        <p:spPr/>
        <p:txBody>
          <a:bodyPr/>
          <a:lstStyle/>
          <a:p>
            <a:pPr marL="0" marR="0" lvl="0" indent="0" algn="ctr" defTabSz="685800" rtl="0" eaLnBrk="1" fontAlgn="auto" latinLnBrk="0" hangingPunct="1">
              <a:lnSpc>
                <a:spcPct val="100000"/>
              </a:lnSpc>
              <a:spcBef>
                <a:spcPts val="0"/>
              </a:spcBef>
              <a:spcAft>
                <a:spcPts val="400"/>
              </a:spcAft>
              <a:buClrTx/>
              <a:buSzTx/>
              <a:buFontTx/>
              <a:buNone/>
              <a:tabLst/>
              <a:defRPr/>
            </a:pPr>
            <a:r>
              <a:rPr kumimoji="0" lang="en-GB" sz="2000" b="1" i="0" u="none" strike="noStrike" kern="0" cap="none" spc="0" normalizeH="0" baseline="0" noProof="0" dirty="0">
                <a:ln>
                  <a:noFill/>
                </a:ln>
                <a:effectLst/>
                <a:uLnTx/>
                <a:uFillTx/>
              </a:rPr>
              <a:t>Plant-based Dairy</a:t>
            </a:r>
          </a:p>
        </p:txBody>
      </p:sp>
      <p:sp>
        <p:nvSpPr>
          <p:cNvPr id="14" name="Slide Number Placeholder 13">
            <a:extLst>
              <a:ext uri="{FF2B5EF4-FFF2-40B4-BE49-F238E27FC236}">
                <a16:creationId xmlns:a16="http://schemas.microsoft.com/office/drawing/2014/main" id="{96632CD0-A744-6329-6087-3A703C502061}"/>
              </a:ext>
            </a:extLst>
          </p:cNvPr>
          <p:cNvSpPr>
            <a:spLocks noGrp="1"/>
          </p:cNvSpPr>
          <p:nvPr>
            <p:ph type="sldNum" sz="quarter" idx="4"/>
          </p:nvPr>
        </p:nvSpPr>
        <p:spPr/>
        <p:txBody>
          <a:bodyPr/>
          <a:lstStyle/>
          <a:p>
            <a:fld id="{A7B9C364-902F-A048-87C3-DD7A523A6C86}" type="slidenum">
              <a:rPr lang="en-GB" smtClean="0"/>
              <a:pPr/>
              <a:t>35</a:t>
            </a:fld>
            <a:endParaRPr lang="en-GB"/>
          </a:p>
        </p:txBody>
      </p:sp>
    </p:spTree>
    <p:extLst>
      <p:ext uri="{BB962C8B-B14F-4D97-AF65-F5344CB8AC3E}">
        <p14:creationId xmlns:p14="http://schemas.microsoft.com/office/powerpoint/2010/main" val="28415168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CB4F9-2415-7BE2-46B2-AAA7486CE6FA}"/>
              </a:ext>
            </a:extLst>
          </p:cNvPr>
          <p:cNvSpPr>
            <a:spLocks noGrp="1"/>
          </p:cNvSpPr>
          <p:nvPr>
            <p:ph type="title"/>
          </p:nvPr>
        </p:nvSpPr>
        <p:spPr/>
        <p:txBody>
          <a:bodyPr/>
          <a:lstStyle/>
          <a:p>
            <a:r>
              <a:rPr kumimoji="0" lang="en-GB" sz="3600" b="0" i="0" u="none" strike="noStrike" kern="1200" cap="none" spc="0" normalizeH="0" baseline="0" noProof="0">
                <a:ln>
                  <a:noFill/>
                </a:ln>
                <a:effectLst/>
                <a:uLnTx/>
                <a:uFillTx/>
                <a:latin typeface="Aptos" panose="020B0004020202020204" pitchFamily="34" charset="0"/>
                <a:ea typeface="+mj-ea"/>
                <a:cs typeface="+mj-cs"/>
              </a:rPr>
              <a:t>Thank you!</a:t>
            </a:r>
            <a:endParaRPr lang="en-GB"/>
          </a:p>
        </p:txBody>
      </p:sp>
      <p:sp>
        <p:nvSpPr>
          <p:cNvPr id="4" name="Text Placeholder 3">
            <a:extLst>
              <a:ext uri="{FF2B5EF4-FFF2-40B4-BE49-F238E27FC236}">
                <a16:creationId xmlns:a16="http://schemas.microsoft.com/office/drawing/2014/main" id="{850C0F11-1CA1-0269-F045-902E5A5F36E9}"/>
              </a:ext>
            </a:extLst>
          </p:cNvPr>
          <p:cNvSpPr>
            <a:spLocks noGrp="1"/>
          </p:cNvSpPr>
          <p:nvPr>
            <p:ph type="body" sz="quarter" idx="68"/>
          </p:nvPr>
        </p:nvSpPr>
        <p:spPr/>
        <p:txBody>
          <a:bodyPr/>
          <a:lstStyle/>
          <a:p>
            <a:r>
              <a:rPr lang="en-GB" dirty="0"/>
              <a:t>Monique Naval, Global Project Lead</a:t>
            </a:r>
          </a:p>
        </p:txBody>
      </p:sp>
      <p:sp>
        <p:nvSpPr>
          <p:cNvPr id="5" name="Text Placeholder 4">
            <a:extLst>
              <a:ext uri="{FF2B5EF4-FFF2-40B4-BE49-F238E27FC236}">
                <a16:creationId xmlns:a16="http://schemas.microsoft.com/office/drawing/2014/main" id="{6E333676-793F-47C3-1B78-04B415FD9A98}"/>
              </a:ext>
            </a:extLst>
          </p:cNvPr>
          <p:cNvSpPr>
            <a:spLocks noGrp="1"/>
          </p:cNvSpPr>
          <p:nvPr>
            <p:ph type="body" sz="quarter" idx="69"/>
          </p:nvPr>
        </p:nvSpPr>
        <p:spPr/>
        <p:txBody>
          <a:bodyPr/>
          <a:lstStyle/>
          <a:p>
            <a:r>
              <a:rPr lang="en-GB" dirty="0"/>
              <a:t>Monique.Naval@Euromonitor.com</a:t>
            </a:r>
          </a:p>
        </p:txBody>
      </p:sp>
      <p:sp>
        <p:nvSpPr>
          <p:cNvPr id="6" name="Text Placeholder 5">
            <a:extLst>
              <a:ext uri="{FF2B5EF4-FFF2-40B4-BE49-F238E27FC236}">
                <a16:creationId xmlns:a16="http://schemas.microsoft.com/office/drawing/2014/main" id="{C6240034-D375-D13A-A7CA-8A17E94C03B5}"/>
              </a:ext>
            </a:extLst>
          </p:cNvPr>
          <p:cNvSpPr>
            <a:spLocks noGrp="1"/>
          </p:cNvSpPr>
          <p:nvPr>
            <p:ph type="body" sz="quarter" idx="70"/>
          </p:nvPr>
        </p:nvSpPr>
        <p:spPr/>
        <p:txBody>
          <a:bodyPr/>
          <a:lstStyle/>
          <a:p>
            <a:r>
              <a:rPr lang="en-GB" dirty="0"/>
              <a:t>https://www.linkedin.com/in/moniquealelinaval/</a:t>
            </a:r>
          </a:p>
        </p:txBody>
      </p:sp>
      <p:sp>
        <p:nvSpPr>
          <p:cNvPr id="35" name="Slide Number Placeholder 34">
            <a:extLst>
              <a:ext uri="{FF2B5EF4-FFF2-40B4-BE49-F238E27FC236}">
                <a16:creationId xmlns:a16="http://schemas.microsoft.com/office/drawing/2014/main" id="{AF907B09-CD39-18AF-56D1-AE3EC984DAE4}"/>
              </a:ext>
            </a:extLst>
          </p:cNvPr>
          <p:cNvSpPr>
            <a:spLocks noGrp="1"/>
          </p:cNvSpPr>
          <p:nvPr>
            <p:ph type="sldNum" sz="quarter" idx="4"/>
          </p:nvPr>
        </p:nvSpPr>
        <p:spPr/>
        <p:txBody>
          <a:bodyPr/>
          <a:lstStyle/>
          <a:p>
            <a:fld id="{A7B9C364-902F-A048-87C3-DD7A523A6C86}" type="slidenum">
              <a:rPr lang="en-GB" noProof="0" smtClean="0"/>
              <a:pPr/>
              <a:t>36</a:t>
            </a:fld>
            <a:endParaRPr lang="en-GB" noProof="0"/>
          </a:p>
        </p:txBody>
      </p:sp>
      <p:pic>
        <p:nvPicPr>
          <p:cNvPr id="45" name="Picture Placeholder 20">
            <a:extLst>
              <a:ext uri="{FF2B5EF4-FFF2-40B4-BE49-F238E27FC236}">
                <a16:creationId xmlns:a16="http://schemas.microsoft.com/office/drawing/2014/main" id="{C9933792-78BE-0353-7FB3-2295DD813200}"/>
              </a:ext>
            </a:extLst>
          </p:cNvPr>
          <p:cNvPicPr>
            <a:picLocks noGrp="1" noChangeAspect="1"/>
          </p:cNvPicPr>
          <p:nvPr>
            <p:ph type="pic" sz="quarter" idx="87"/>
          </p:nvPr>
        </p:nvPicPr>
        <p:blipFill>
          <a:blip r:embed="rId3"/>
          <a:srcRect/>
          <a:stretch>
            <a:fillRect/>
          </a:stretch>
        </p:blipFill>
        <p:spPr>
          <a:xfrm>
            <a:off x="1066800" y="2760663"/>
            <a:ext cx="155575" cy="155575"/>
          </a:xfrm>
        </p:spPr>
      </p:pic>
      <p:pic>
        <p:nvPicPr>
          <p:cNvPr id="46" name="x_Picture 17" descr="A black circle with white text and black text&#10;&#10;Description automatically generated">
            <a:hlinkClick r:id="rId4"/>
            <a:extLst>
              <a:ext uri="{FF2B5EF4-FFF2-40B4-BE49-F238E27FC236}">
                <a16:creationId xmlns:a16="http://schemas.microsoft.com/office/drawing/2014/main" id="{7367F5C5-7AB8-016C-BEE3-F1E5ED35D2FA}"/>
              </a:ext>
            </a:extLst>
          </p:cNvPr>
          <p:cNvPicPr>
            <a:picLocks noGrp="1" noChangeAspect="1"/>
          </p:cNvPicPr>
          <p:nvPr>
            <p:ph type="pic" sz="quarter" idx="88"/>
          </p:nvPr>
        </p:nvPicPr>
        <p:blipFill>
          <a:blip r:embed="rId5">
            <a:extLst>
              <a:ext uri="{28A0092B-C50C-407E-A947-70E740481C1C}">
                <a14:useLocalDpi xmlns:a14="http://schemas.microsoft.com/office/drawing/2010/main" val="0"/>
              </a:ext>
            </a:extLst>
          </a:blip>
          <a:srcRect t="510" b="510"/>
          <a:stretch>
            <a:fillRect/>
          </a:stretch>
        </p:blipFill>
        <p:spPr bwMode="auto">
          <a:xfrm>
            <a:off x="1066800" y="2921000"/>
            <a:ext cx="155575" cy="153988"/>
          </a:xfrm>
          <a:prstGeom prst="rect">
            <a:avLst/>
          </a:prstGeom>
          <a:noFill/>
          <a:ln>
            <a:noFill/>
          </a:ln>
        </p:spPr>
      </p:pic>
      <p:pic>
        <p:nvPicPr>
          <p:cNvPr id="52" name="Picture Placeholder 85">
            <a:extLst>
              <a:ext uri="{FF2B5EF4-FFF2-40B4-BE49-F238E27FC236}">
                <a16:creationId xmlns:a16="http://schemas.microsoft.com/office/drawing/2014/main" id="{D68F1478-60BD-2C8D-1C8E-EAA8537C2A02}"/>
              </a:ext>
            </a:extLst>
          </p:cNvPr>
          <p:cNvPicPr>
            <a:picLocks noGrp="1" noChangeAspect="1"/>
          </p:cNvPicPr>
          <p:nvPr>
            <p:ph type="pic" sz="quarter" idx="16"/>
          </p:nvPr>
        </p:nvPicPr>
        <p:blipFill rotWithShape="1">
          <a:blip r:embed="rId6"/>
          <a:srcRect/>
          <a:stretch/>
        </p:blipFill>
        <p:spPr>
          <a:xfrm>
            <a:off x="314325" y="2471738"/>
            <a:ext cx="639763" cy="639762"/>
          </a:xfrm>
          <a:prstGeom prst="roundRect">
            <a:avLst/>
          </a:prstGeom>
        </p:spPr>
      </p:pic>
      <p:sp>
        <p:nvSpPr>
          <p:cNvPr id="8" name="Text Placeholder 7">
            <a:extLst>
              <a:ext uri="{FF2B5EF4-FFF2-40B4-BE49-F238E27FC236}">
                <a16:creationId xmlns:a16="http://schemas.microsoft.com/office/drawing/2014/main" id="{1B36B262-B1D9-A9F2-3B73-5B47EFD17A4D}"/>
              </a:ext>
            </a:extLst>
          </p:cNvPr>
          <p:cNvSpPr>
            <a:spLocks noGrp="1"/>
          </p:cNvSpPr>
          <p:nvPr>
            <p:ph type="body" sz="quarter" idx="71"/>
          </p:nvPr>
        </p:nvSpPr>
        <p:spPr/>
        <p:txBody>
          <a:bodyPr/>
          <a:lstStyle/>
          <a:p>
            <a:endParaRPr lang="en-AE"/>
          </a:p>
        </p:txBody>
      </p:sp>
      <p:sp>
        <p:nvSpPr>
          <p:cNvPr id="10" name="Picture Placeholder 9">
            <a:extLst>
              <a:ext uri="{FF2B5EF4-FFF2-40B4-BE49-F238E27FC236}">
                <a16:creationId xmlns:a16="http://schemas.microsoft.com/office/drawing/2014/main" id="{5E62AFED-DDC3-9B35-2D2C-FC28DCE9F6BF}"/>
              </a:ext>
            </a:extLst>
          </p:cNvPr>
          <p:cNvSpPr>
            <a:spLocks noGrp="1"/>
          </p:cNvSpPr>
          <p:nvPr>
            <p:ph type="pic" sz="quarter" idx="89"/>
          </p:nvPr>
        </p:nvSpPr>
        <p:spPr/>
        <p:txBody>
          <a:bodyPr/>
          <a:lstStyle/>
          <a:p>
            <a:endParaRPr lang="en-AE"/>
          </a:p>
        </p:txBody>
      </p:sp>
      <p:sp>
        <p:nvSpPr>
          <p:cNvPr id="17" name="Picture Placeholder 16">
            <a:extLst>
              <a:ext uri="{FF2B5EF4-FFF2-40B4-BE49-F238E27FC236}">
                <a16:creationId xmlns:a16="http://schemas.microsoft.com/office/drawing/2014/main" id="{8B142C8C-6D20-8A71-4CEF-8FCF494B2210}"/>
              </a:ext>
            </a:extLst>
          </p:cNvPr>
          <p:cNvSpPr>
            <a:spLocks noGrp="1"/>
          </p:cNvSpPr>
          <p:nvPr>
            <p:ph type="pic" sz="quarter" idx="98"/>
          </p:nvPr>
        </p:nvSpPr>
        <p:spPr/>
        <p:txBody>
          <a:bodyPr/>
          <a:lstStyle/>
          <a:p>
            <a:endParaRPr lang="en-AE"/>
          </a:p>
        </p:txBody>
      </p:sp>
      <p:sp>
        <p:nvSpPr>
          <p:cNvPr id="19" name="Picture Placeholder 18">
            <a:extLst>
              <a:ext uri="{FF2B5EF4-FFF2-40B4-BE49-F238E27FC236}">
                <a16:creationId xmlns:a16="http://schemas.microsoft.com/office/drawing/2014/main" id="{1B0F61C5-B1D4-F345-68F3-39242B9A0764}"/>
              </a:ext>
            </a:extLst>
          </p:cNvPr>
          <p:cNvSpPr>
            <a:spLocks noGrp="1"/>
          </p:cNvSpPr>
          <p:nvPr>
            <p:ph type="pic" sz="quarter" idx="103"/>
          </p:nvPr>
        </p:nvSpPr>
        <p:spPr/>
        <p:txBody>
          <a:bodyPr/>
          <a:lstStyle/>
          <a:p>
            <a:endParaRPr lang="en-AE"/>
          </a:p>
        </p:txBody>
      </p:sp>
      <p:sp>
        <p:nvSpPr>
          <p:cNvPr id="25" name="Picture Placeholder 24">
            <a:extLst>
              <a:ext uri="{FF2B5EF4-FFF2-40B4-BE49-F238E27FC236}">
                <a16:creationId xmlns:a16="http://schemas.microsoft.com/office/drawing/2014/main" id="{A5224A35-55F5-F672-5336-969E38E59B18}"/>
              </a:ext>
            </a:extLst>
          </p:cNvPr>
          <p:cNvSpPr>
            <a:spLocks noGrp="1"/>
          </p:cNvSpPr>
          <p:nvPr>
            <p:ph type="pic" sz="quarter" idx="104"/>
          </p:nvPr>
        </p:nvSpPr>
        <p:spPr/>
        <p:txBody>
          <a:bodyPr/>
          <a:lstStyle/>
          <a:p>
            <a:endParaRPr lang="en-AE"/>
          </a:p>
        </p:txBody>
      </p:sp>
      <p:sp>
        <p:nvSpPr>
          <p:cNvPr id="27" name="Picture Placeholder 26">
            <a:extLst>
              <a:ext uri="{FF2B5EF4-FFF2-40B4-BE49-F238E27FC236}">
                <a16:creationId xmlns:a16="http://schemas.microsoft.com/office/drawing/2014/main" id="{13469C5C-E0ED-EC1A-1F46-3CBD00748B5F}"/>
              </a:ext>
            </a:extLst>
          </p:cNvPr>
          <p:cNvSpPr>
            <a:spLocks noGrp="1"/>
          </p:cNvSpPr>
          <p:nvPr>
            <p:ph type="pic" sz="quarter" idx="105"/>
          </p:nvPr>
        </p:nvSpPr>
        <p:spPr/>
        <p:txBody>
          <a:bodyPr/>
          <a:lstStyle/>
          <a:p>
            <a:endParaRPr lang="en-AE"/>
          </a:p>
        </p:txBody>
      </p:sp>
    </p:spTree>
    <p:extLst>
      <p:ext uri="{BB962C8B-B14F-4D97-AF65-F5344CB8AC3E}">
        <p14:creationId xmlns:p14="http://schemas.microsoft.com/office/powerpoint/2010/main" val="3340807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DC45A9-45A4-5E44-BBA6-93BA7C295B48}"/>
              </a:ext>
            </a:extLst>
          </p:cNvPr>
          <p:cNvSpPr>
            <a:spLocks noGrp="1"/>
          </p:cNvSpPr>
          <p:nvPr>
            <p:ph type="body" sz="quarter" idx="12"/>
          </p:nvPr>
        </p:nvSpPr>
        <p:spPr/>
        <p:txBody>
          <a:bodyPr/>
          <a:lstStyle/>
          <a:p>
            <a:pPr marL="0" marR="0" lvl="0" indent="0" algn="l" defTabSz="685800" rtl="0" eaLnBrk="1" fontAlgn="auto" latinLnBrk="0" hangingPunct="1">
              <a:lnSpc>
                <a:spcPct val="100000"/>
              </a:lnSpc>
              <a:spcBef>
                <a:spcPts val="0"/>
              </a:spcBef>
              <a:spcAft>
                <a:spcPts val="1200"/>
              </a:spcAft>
              <a:buClrTx/>
              <a:buSzTx/>
              <a:buFontTx/>
              <a:buNone/>
              <a:tabLst/>
              <a:defRPr/>
            </a:pPr>
            <a:r>
              <a:rPr kumimoji="0" lang="en-GB" sz="1600" b="0" i="0" u="none" strike="noStrike" kern="0" cap="none" spc="0" normalizeH="0" baseline="0" noProof="0" dirty="0">
                <a:ln>
                  <a:noFill/>
                </a:ln>
                <a:effectLst/>
                <a:uLnTx/>
                <a:uFillTx/>
              </a:rPr>
              <a:t>State of the industry</a:t>
            </a:r>
          </a:p>
          <a:p>
            <a:pPr marL="0" marR="0" lvl="0" indent="0" algn="l" defTabSz="685800" rtl="0" eaLnBrk="1" fontAlgn="auto" latinLnBrk="0" hangingPunct="1">
              <a:lnSpc>
                <a:spcPct val="100000"/>
              </a:lnSpc>
              <a:spcBef>
                <a:spcPts val="0"/>
              </a:spcBef>
              <a:spcAft>
                <a:spcPts val="1200"/>
              </a:spcAft>
              <a:buClrTx/>
              <a:buSzTx/>
              <a:buFontTx/>
              <a:buNone/>
              <a:tabLst/>
              <a:defRPr/>
            </a:pPr>
            <a:r>
              <a:rPr kumimoji="0" lang="en-GB" sz="1600" b="0" i="0" u="none" strike="noStrike" kern="0" cap="none" spc="0" normalizeH="0" baseline="0" noProof="0" dirty="0">
                <a:ln>
                  <a:noFill/>
                </a:ln>
                <a:effectLst/>
                <a:uLnTx/>
                <a:uFillTx/>
              </a:rPr>
              <a:t>Top 5 </a:t>
            </a:r>
            <a:r>
              <a:rPr lang="en-GB" dirty="0"/>
              <a:t>trends shaping the industry</a:t>
            </a:r>
            <a:endParaRPr kumimoji="0" lang="en-GB" sz="1600" b="0" i="0" u="none" strike="noStrike" kern="0" cap="none" spc="0" normalizeH="0" baseline="0" noProof="0" dirty="0">
              <a:ln>
                <a:noFill/>
              </a:ln>
              <a:effectLst/>
              <a:uLnTx/>
              <a:uFillTx/>
            </a:endParaRPr>
          </a:p>
          <a:p>
            <a:pPr>
              <a:defRPr/>
            </a:pPr>
            <a:r>
              <a:rPr lang="en-GB" dirty="0"/>
              <a:t>Future outlook</a:t>
            </a:r>
          </a:p>
          <a:p>
            <a:pPr marL="0" marR="0" lvl="0" indent="0" algn="l" defTabSz="685800" rtl="0" eaLnBrk="1" fontAlgn="auto" latinLnBrk="0" hangingPunct="1">
              <a:lnSpc>
                <a:spcPct val="100000"/>
              </a:lnSpc>
              <a:spcBef>
                <a:spcPts val="0"/>
              </a:spcBef>
              <a:spcAft>
                <a:spcPts val="1200"/>
              </a:spcAft>
              <a:buClrTx/>
              <a:buSzTx/>
              <a:buFontTx/>
              <a:buNone/>
              <a:tabLst/>
              <a:defRPr/>
            </a:pPr>
            <a:r>
              <a:rPr kumimoji="0" lang="en-GB" sz="1600" b="0" i="0" u="none" strike="noStrike" kern="0" cap="none" spc="0" normalizeH="0" baseline="0" noProof="0" dirty="0">
                <a:ln>
                  <a:noFill/>
                </a:ln>
                <a:effectLst/>
                <a:uLnTx/>
                <a:uFillTx/>
              </a:rPr>
              <a:t>Key takeaways</a:t>
            </a:r>
          </a:p>
        </p:txBody>
      </p:sp>
      <p:sp>
        <p:nvSpPr>
          <p:cNvPr id="4" name="Slide Number Placeholder 3">
            <a:extLst>
              <a:ext uri="{FF2B5EF4-FFF2-40B4-BE49-F238E27FC236}">
                <a16:creationId xmlns:a16="http://schemas.microsoft.com/office/drawing/2014/main" id="{E94627FD-42CF-A189-52E0-4EF9911968FD}"/>
              </a:ext>
            </a:extLst>
          </p:cNvPr>
          <p:cNvSpPr>
            <a:spLocks noGrp="1"/>
          </p:cNvSpPr>
          <p:nvPr>
            <p:ph type="sldNum" sz="quarter" idx="4"/>
          </p:nvPr>
        </p:nvSpPr>
        <p:spPr/>
        <p:txBody>
          <a:bodyPr/>
          <a:lstStyle/>
          <a:p>
            <a:fld id="{A7B9C364-902F-A048-87C3-DD7A523A6C86}" type="slidenum">
              <a:rPr lang="en-GB" noProof="0" smtClean="0"/>
              <a:pPr/>
              <a:t>4</a:t>
            </a:fld>
            <a:endParaRPr lang="en-GB" noProof="0"/>
          </a:p>
        </p:txBody>
      </p:sp>
      <p:pic>
        <p:nvPicPr>
          <p:cNvPr id="9" name="Picture Placeholder 8" descr="A group of cows grazing in a field&#10;&#10;Description automatically generated">
            <a:extLst>
              <a:ext uri="{FF2B5EF4-FFF2-40B4-BE49-F238E27FC236}">
                <a16:creationId xmlns:a16="http://schemas.microsoft.com/office/drawing/2014/main" id="{D0C4908A-0AA9-71FB-5DD0-87C8C3C39D0C}"/>
              </a:ext>
            </a:extLst>
          </p:cNvPr>
          <p:cNvPicPr>
            <a:picLocks noGrp="1" noChangeAspect="1"/>
          </p:cNvPicPr>
          <p:nvPr>
            <p:ph type="pic" sz="quarter" idx="14"/>
          </p:nvPr>
        </p:nvPicPr>
        <p:blipFill>
          <a:blip r:embed="rId3"/>
          <a:srcRect l="25550" r="25550"/>
          <a:stretch>
            <a:fillRect/>
          </a:stretch>
        </p:blipFill>
        <p:spPr/>
      </p:pic>
    </p:spTree>
    <p:extLst>
      <p:ext uri="{BB962C8B-B14F-4D97-AF65-F5344CB8AC3E}">
        <p14:creationId xmlns:p14="http://schemas.microsoft.com/office/powerpoint/2010/main" val="884485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0055CEA-8922-3CF3-DF6B-F60F720B76C2}"/>
              </a:ext>
            </a:extLst>
          </p:cNvPr>
          <p:cNvSpPr>
            <a:spLocks noGrp="1"/>
          </p:cNvSpPr>
          <p:nvPr>
            <p:ph type="body" sz="quarter" idx="10"/>
          </p:nvPr>
        </p:nvSpPr>
        <p:spPr/>
        <p:txBody>
          <a:bodyPr/>
          <a:lstStyle/>
          <a:p>
            <a:r>
              <a:rPr lang="en-GB" dirty="0"/>
              <a:t>State of the industry</a:t>
            </a:r>
          </a:p>
          <a:p>
            <a:r>
              <a:rPr lang="en-GB" dirty="0"/>
              <a:t>(Global)</a:t>
            </a:r>
          </a:p>
        </p:txBody>
      </p:sp>
    </p:spTree>
    <p:extLst>
      <p:ext uri="{BB962C8B-B14F-4D97-AF65-F5344CB8AC3E}">
        <p14:creationId xmlns:p14="http://schemas.microsoft.com/office/powerpoint/2010/main" val="2492244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6FFD0E51-7673-C5DF-4CEC-F6B046E0608A}"/>
              </a:ext>
            </a:extLst>
          </p:cNvPr>
          <p:cNvSpPr>
            <a:spLocks noGrp="1"/>
          </p:cNvSpPr>
          <p:nvPr>
            <p:ph type="body" sz="quarter" idx="32"/>
          </p:nvPr>
        </p:nvSpPr>
        <p:spPr/>
        <p:txBody>
          <a:bodyPr/>
          <a:lstStyle/>
          <a:p>
            <a:pPr algn="ctr"/>
            <a:r>
              <a:rPr lang="en-GB" dirty="0"/>
              <a:t>Total market volume forecast CAGR 2024-2029</a:t>
            </a:r>
          </a:p>
        </p:txBody>
      </p:sp>
      <p:sp>
        <p:nvSpPr>
          <p:cNvPr id="12" name="Content Placeholder 11">
            <a:extLst>
              <a:ext uri="{FF2B5EF4-FFF2-40B4-BE49-F238E27FC236}">
                <a16:creationId xmlns:a16="http://schemas.microsoft.com/office/drawing/2014/main" id="{631D1C15-1E1B-F2C0-8CAF-A08AE58E7187}"/>
              </a:ext>
            </a:extLst>
          </p:cNvPr>
          <p:cNvSpPr>
            <a:spLocks noGrp="1"/>
          </p:cNvSpPr>
          <p:nvPr>
            <p:ph sz="quarter" idx="29"/>
          </p:nvPr>
        </p:nvSpPr>
        <p:spPr/>
        <p:txBody>
          <a:bodyPr/>
          <a:lstStyle/>
          <a:p>
            <a:r>
              <a:rPr lang="en-GB" sz="4800" dirty="0"/>
              <a:t>1.3%</a:t>
            </a:r>
          </a:p>
        </p:txBody>
      </p:sp>
      <p:sp>
        <p:nvSpPr>
          <p:cNvPr id="13" name="Text Placeholder 12">
            <a:extLst>
              <a:ext uri="{FF2B5EF4-FFF2-40B4-BE49-F238E27FC236}">
                <a16:creationId xmlns:a16="http://schemas.microsoft.com/office/drawing/2014/main" id="{BB4FD8FC-FA31-C994-4EE2-3463650ACBB0}"/>
              </a:ext>
            </a:extLst>
          </p:cNvPr>
          <p:cNvSpPr>
            <a:spLocks noGrp="1"/>
          </p:cNvSpPr>
          <p:nvPr>
            <p:ph type="body" sz="quarter" idx="30"/>
          </p:nvPr>
        </p:nvSpPr>
        <p:spPr/>
        <p:txBody>
          <a:bodyPr/>
          <a:lstStyle/>
          <a:p>
            <a:pPr algn="ctr"/>
            <a:r>
              <a:rPr lang="en-GB" dirty="0"/>
              <a:t>Total market </a:t>
            </a:r>
            <a:r>
              <a:rPr lang="en-GB" b="1" dirty="0"/>
              <a:t>value</a:t>
            </a:r>
            <a:r>
              <a:rPr lang="en-GB" dirty="0"/>
              <a:t> in 2024</a:t>
            </a:r>
          </a:p>
        </p:txBody>
      </p:sp>
      <p:sp>
        <p:nvSpPr>
          <p:cNvPr id="10" name="Content Placeholder 9">
            <a:extLst>
              <a:ext uri="{FF2B5EF4-FFF2-40B4-BE49-F238E27FC236}">
                <a16:creationId xmlns:a16="http://schemas.microsoft.com/office/drawing/2014/main" id="{161417A9-9B10-C6E3-C990-38CE2DD7C5A4}"/>
              </a:ext>
            </a:extLst>
          </p:cNvPr>
          <p:cNvSpPr>
            <a:spLocks noGrp="1"/>
          </p:cNvSpPr>
          <p:nvPr>
            <p:ph sz="quarter" idx="26"/>
          </p:nvPr>
        </p:nvSpPr>
        <p:spPr/>
        <p:txBody>
          <a:bodyPr/>
          <a:lstStyle/>
          <a:p>
            <a:r>
              <a:rPr lang="en-GB" sz="4800" dirty="0"/>
              <a:t>216,165</a:t>
            </a:r>
          </a:p>
        </p:txBody>
      </p:sp>
      <p:sp>
        <p:nvSpPr>
          <p:cNvPr id="14" name="Text Placeholder 13">
            <a:extLst>
              <a:ext uri="{FF2B5EF4-FFF2-40B4-BE49-F238E27FC236}">
                <a16:creationId xmlns:a16="http://schemas.microsoft.com/office/drawing/2014/main" id="{FD0420A4-E6CB-BD84-4DCE-CB0889F92E55}"/>
              </a:ext>
            </a:extLst>
          </p:cNvPr>
          <p:cNvSpPr>
            <a:spLocks noGrp="1"/>
          </p:cNvSpPr>
          <p:nvPr>
            <p:ph type="body" sz="quarter" idx="31"/>
          </p:nvPr>
        </p:nvSpPr>
        <p:spPr/>
        <p:txBody>
          <a:bodyPr/>
          <a:lstStyle/>
          <a:p>
            <a:pPr algn="ctr"/>
            <a:r>
              <a:rPr lang="en-GB" dirty="0"/>
              <a:t>Total market </a:t>
            </a:r>
            <a:r>
              <a:rPr lang="en-GB" b="1" dirty="0"/>
              <a:t>volume</a:t>
            </a:r>
            <a:r>
              <a:rPr lang="en-GB" dirty="0"/>
              <a:t> in tonnes in 2024</a:t>
            </a:r>
          </a:p>
        </p:txBody>
      </p:sp>
      <p:sp>
        <p:nvSpPr>
          <p:cNvPr id="11" name="Content Placeholder 10">
            <a:extLst>
              <a:ext uri="{FF2B5EF4-FFF2-40B4-BE49-F238E27FC236}">
                <a16:creationId xmlns:a16="http://schemas.microsoft.com/office/drawing/2014/main" id="{A5CD4DD3-E2A5-3974-B6FD-AECDB0EFC223}"/>
              </a:ext>
            </a:extLst>
          </p:cNvPr>
          <p:cNvSpPr>
            <a:spLocks noGrp="1"/>
          </p:cNvSpPr>
          <p:nvPr>
            <p:ph sz="quarter" idx="28"/>
          </p:nvPr>
        </p:nvSpPr>
        <p:spPr/>
        <p:txBody>
          <a:bodyPr/>
          <a:lstStyle/>
          <a:p>
            <a:r>
              <a:rPr lang="en-GB" sz="4000" dirty="0"/>
              <a:t>682 bn</a:t>
            </a:r>
          </a:p>
        </p:txBody>
      </p:sp>
      <p:sp>
        <p:nvSpPr>
          <p:cNvPr id="9" name="Subtitle 8">
            <a:extLst>
              <a:ext uri="{FF2B5EF4-FFF2-40B4-BE49-F238E27FC236}">
                <a16:creationId xmlns:a16="http://schemas.microsoft.com/office/drawing/2014/main" id="{FB9FFFDD-EFE8-491C-B168-4DCEB841D1AF}"/>
              </a:ext>
            </a:extLst>
          </p:cNvPr>
          <p:cNvSpPr>
            <a:spLocks noGrp="1"/>
          </p:cNvSpPr>
          <p:nvPr>
            <p:ph type="subTitle" idx="22"/>
          </p:nvPr>
        </p:nvSpPr>
        <p:spPr/>
        <p:txBody>
          <a:bodyPr/>
          <a:lstStyle/>
          <a:p>
            <a:r>
              <a:rPr lang="en-GB" dirty="0"/>
              <a:t>Dairy Products and Alternatives snapshot</a:t>
            </a:r>
          </a:p>
        </p:txBody>
      </p:sp>
      <p:sp>
        <p:nvSpPr>
          <p:cNvPr id="7" name="Title 6">
            <a:extLst>
              <a:ext uri="{FF2B5EF4-FFF2-40B4-BE49-F238E27FC236}">
                <a16:creationId xmlns:a16="http://schemas.microsoft.com/office/drawing/2014/main" id="{419AB5F3-6C8B-A52D-36AC-B48A53EC27F8}"/>
              </a:ext>
            </a:extLst>
          </p:cNvPr>
          <p:cNvSpPr>
            <a:spLocks noGrp="1"/>
          </p:cNvSpPr>
          <p:nvPr>
            <p:ph type="title"/>
          </p:nvPr>
        </p:nvSpPr>
        <p:spPr/>
        <p:txBody>
          <a:bodyPr/>
          <a:lstStyle/>
          <a:p>
            <a:r>
              <a:rPr lang="en-GB" dirty="0"/>
              <a:t>STATE OF THE INDUSTRY</a:t>
            </a:r>
            <a:endParaRPr lang="en-GB" dirty="0">
              <a:highlight>
                <a:srgbClr val="FFFF00"/>
              </a:highlight>
            </a:endParaRPr>
          </a:p>
        </p:txBody>
      </p:sp>
      <p:sp>
        <p:nvSpPr>
          <p:cNvPr id="19" name="TextBox 17">
            <a:extLst>
              <a:ext uri="{FF2B5EF4-FFF2-40B4-BE49-F238E27FC236}">
                <a16:creationId xmlns:a16="http://schemas.microsoft.com/office/drawing/2014/main" id="{F01B224E-4B2C-3ECF-4E38-2896A7448AAA}"/>
              </a:ext>
            </a:extLst>
          </p:cNvPr>
          <p:cNvSpPr txBox="1"/>
          <p:nvPr/>
        </p:nvSpPr>
        <p:spPr>
          <a:xfrm rot="10800000" flipV="1">
            <a:off x="314340" y="4591050"/>
            <a:ext cx="3943388" cy="147638"/>
          </a:xfrm>
          <a:prstGeom prst="rect">
            <a:avLst/>
          </a:prstGeom>
        </p:spPr>
        <p:txBody>
          <a:bodyPr vert="horz"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800" i="1" dirty="0">
                <a:solidFill>
                  <a:schemeClr val="tx1">
                    <a:lumMod val="65000"/>
                    <a:lumOff val="35000"/>
                  </a:schemeClr>
                </a:solidFill>
                <a:latin typeface="Aptos" panose="020B0004020202020204" pitchFamily="34" charset="0"/>
                <a:cs typeface="Arial" panose="020B0604020202020204" pitchFamily="34" charset="0"/>
              </a:rPr>
              <a:t>Source: Passport, </a:t>
            </a:r>
            <a:r>
              <a:rPr lang="en-US" sz="800" i="1" dirty="0">
                <a:solidFill>
                  <a:schemeClr val="tx1">
                    <a:lumMod val="65000"/>
                    <a:lumOff val="35000"/>
                  </a:schemeClr>
                </a:solidFill>
                <a:latin typeface="Aptos" panose="020B0004020202020204" pitchFamily="34" charset="0"/>
                <a:cs typeface="Arial" panose="020B0604020202020204" pitchFamily="34" charset="0"/>
              </a:rPr>
              <a:t>Dairy Products and Alternatives, 2025 edition</a:t>
            </a:r>
            <a:endParaRPr lang="en-GB" sz="800" i="1" dirty="0">
              <a:solidFill>
                <a:schemeClr val="tx1">
                  <a:lumMod val="65000"/>
                  <a:lumOff val="35000"/>
                </a:schemeClr>
              </a:solidFill>
              <a:latin typeface="Aptos" panose="020B0004020202020204" pitchFamily="34" charset="0"/>
              <a:cs typeface="Arial" panose="020B0604020202020204" pitchFamily="34" charset="0"/>
            </a:endParaRPr>
          </a:p>
        </p:txBody>
      </p:sp>
      <p:pic>
        <p:nvPicPr>
          <p:cNvPr id="5" name="Content Placeholder 7" descr="A graph with a line going up&#10;&#10;Description automatically generated">
            <a:extLst>
              <a:ext uri="{FF2B5EF4-FFF2-40B4-BE49-F238E27FC236}">
                <a16:creationId xmlns:a16="http://schemas.microsoft.com/office/drawing/2014/main" id="{DE5EF8EF-F9CF-5563-A2B4-B5AE10FCA339}"/>
              </a:ext>
            </a:extLst>
          </p:cNvPr>
          <p:cNvPicPr>
            <a:picLocks noGrp="1" noChangeAspect="1" noChangeArrowheads="1"/>
          </p:cNvPicPr>
          <p:nvPr>
            <p:ph sz="quarter" idx="21"/>
          </p:nvPr>
        </p:nvPicPr>
        <p:blipFill>
          <a:blip r:embed="rId3">
            <a:extLst>
              <a:ext uri="{28A0092B-C50C-407E-A947-70E740481C1C}">
                <a14:useLocalDpi xmlns:a14="http://schemas.microsoft.com/office/drawing/2010/main" val="0"/>
              </a:ext>
            </a:extLst>
          </a:blip>
          <a:srcRect/>
          <a:stretch>
            <a:fillRect/>
          </a:stretch>
        </p:blipFill>
        <p:spPr>
          <a:xfrm>
            <a:off x="837406" y="1371600"/>
            <a:ext cx="4572000" cy="3200400"/>
          </a:xfrm>
        </p:spPr>
      </p:pic>
    </p:spTree>
    <p:extLst>
      <p:ext uri="{BB962C8B-B14F-4D97-AF65-F5344CB8AC3E}">
        <p14:creationId xmlns:p14="http://schemas.microsoft.com/office/powerpoint/2010/main" val="37346282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B054C22-4BAF-2958-2AF1-F58C3637D17A}"/>
              </a:ext>
            </a:extLst>
          </p:cNvPr>
          <p:cNvSpPr>
            <a:spLocks noGrp="1"/>
          </p:cNvSpPr>
          <p:nvPr>
            <p:ph type="subTitle" idx="21"/>
          </p:nvPr>
        </p:nvSpPr>
        <p:spPr/>
        <p:txBody>
          <a:bodyPr/>
          <a:lstStyle/>
          <a:p>
            <a:r>
              <a:rPr lang="en-US" dirty="0"/>
              <a:t>Cheese and milk are the most important sources of growth</a:t>
            </a:r>
          </a:p>
        </p:txBody>
      </p:sp>
      <p:sp>
        <p:nvSpPr>
          <p:cNvPr id="3" name="Title 2">
            <a:extLst>
              <a:ext uri="{FF2B5EF4-FFF2-40B4-BE49-F238E27FC236}">
                <a16:creationId xmlns:a16="http://schemas.microsoft.com/office/drawing/2014/main" id="{746C57ED-6342-E354-5F5F-5F65B72688A5}"/>
              </a:ext>
            </a:extLst>
          </p:cNvPr>
          <p:cNvSpPr>
            <a:spLocks noGrp="1"/>
          </p:cNvSpPr>
          <p:nvPr>
            <p:ph type="title"/>
          </p:nvPr>
        </p:nvSpPr>
        <p:spPr/>
        <p:txBody>
          <a:bodyPr/>
          <a:lstStyle/>
          <a:p>
            <a:r>
              <a:rPr lang="en-GB" dirty="0"/>
              <a:t>STATE OF THE INDUSTRY</a:t>
            </a:r>
            <a:endParaRPr lang="en-US" dirty="0"/>
          </a:p>
        </p:txBody>
      </p:sp>
      <p:graphicFrame>
        <p:nvGraphicFramePr>
          <p:cNvPr id="5" name="Chart 4">
            <a:extLst>
              <a:ext uri="{FF2B5EF4-FFF2-40B4-BE49-F238E27FC236}">
                <a16:creationId xmlns:a16="http://schemas.microsoft.com/office/drawing/2014/main" id="{867D2B9A-8781-2066-EBD4-D3D01512ABDF}"/>
              </a:ext>
            </a:extLst>
          </p:cNvPr>
          <p:cNvGraphicFramePr>
            <a:graphicFrameLocks/>
          </p:cNvGraphicFramePr>
          <p:nvPr/>
        </p:nvGraphicFramePr>
        <p:xfrm>
          <a:off x="301752" y="1261696"/>
          <a:ext cx="8235856" cy="3333164"/>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17">
            <a:extLst>
              <a:ext uri="{FF2B5EF4-FFF2-40B4-BE49-F238E27FC236}">
                <a16:creationId xmlns:a16="http://schemas.microsoft.com/office/drawing/2014/main" id="{D2AAD6E9-47D0-4396-F167-8FF4AD28990D}"/>
              </a:ext>
            </a:extLst>
          </p:cNvPr>
          <p:cNvSpPr txBox="1"/>
          <p:nvPr/>
        </p:nvSpPr>
        <p:spPr>
          <a:xfrm rot="10800000" flipV="1">
            <a:off x="476292" y="4517879"/>
            <a:ext cx="3943388" cy="147638"/>
          </a:xfrm>
          <a:prstGeom prst="rect">
            <a:avLst/>
          </a:prstGeom>
        </p:spPr>
        <p:txBody>
          <a:bodyPr vert="horz"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800" i="1" dirty="0">
                <a:solidFill>
                  <a:schemeClr val="tx1">
                    <a:lumMod val="65000"/>
                    <a:lumOff val="35000"/>
                  </a:schemeClr>
                </a:solidFill>
                <a:latin typeface="Aptos" panose="020B0004020202020204" pitchFamily="34" charset="0"/>
                <a:cs typeface="Arial" panose="020B0604020202020204" pitchFamily="34" charset="0"/>
              </a:rPr>
              <a:t>Source: Passport, </a:t>
            </a:r>
            <a:r>
              <a:rPr lang="en-US" sz="800" i="1" dirty="0">
                <a:solidFill>
                  <a:schemeClr val="tx1">
                    <a:lumMod val="65000"/>
                    <a:lumOff val="35000"/>
                  </a:schemeClr>
                </a:solidFill>
                <a:latin typeface="Aptos" panose="020B0004020202020204" pitchFamily="34" charset="0"/>
                <a:cs typeface="Arial" panose="020B0604020202020204" pitchFamily="34" charset="0"/>
              </a:rPr>
              <a:t>Dairy Products and Alternatives, 2025 edition</a:t>
            </a:r>
            <a:endParaRPr lang="en-GB" sz="800" i="1" dirty="0">
              <a:solidFill>
                <a:schemeClr val="tx1">
                  <a:lumMod val="65000"/>
                  <a:lumOff val="35000"/>
                </a:schemeClr>
              </a:solidFill>
              <a:latin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2884016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2DA0FC4A-946E-1D4F-D984-8F1B24D3DFF0}"/>
              </a:ext>
            </a:extLst>
          </p:cNvPr>
          <p:cNvPicPr>
            <a:picLocks noGrp="1" noChangeAspect="1"/>
          </p:cNvPicPr>
          <p:nvPr>
            <p:ph type="pic" sz="quarter" idx="11"/>
          </p:nvPr>
        </p:nvPicPr>
        <p:blipFill>
          <a:blip r:embed="rId3">
            <a:extLst>
              <a:ext uri="{BEBA8EAE-BF5A-486C-A8C5-ECC9F3942E4B}">
                <a14:imgProps xmlns:a14="http://schemas.microsoft.com/office/drawing/2010/main">
                  <a14:imgLayer r:embed="rId4">
                    <a14:imgEffect>
                      <a14:saturation sat="0"/>
                    </a14:imgEffect>
                  </a14:imgLayer>
                </a14:imgProps>
              </a:ext>
            </a:extLst>
          </a:blip>
          <a:srcRect l="4410" r="4410"/>
          <a:stretch/>
        </p:blipFill>
        <p:spPr/>
      </p:pic>
      <p:sp>
        <p:nvSpPr>
          <p:cNvPr id="3" name="Slide Number Placeholder 2">
            <a:extLst>
              <a:ext uri="{FF2B5EF4-FFF2-40B4-BE49-F238E27FC236}">
                <a16:creationId xmlns:a16="http://schemas.microsoft.com/office/drawing/2014/main" id="{03C2C8DA-A962-FCF0-352D-A6D05C867D51}"/>
              </a:ext>
            </a:extLst>
          </p:cNvPr>
          <p:cNvSpPr>
            <a:spLocks noGrp="1"/>
          </p:cNvSpPr>
          <p:nvPr>
            <p:ph type="sldNum"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7B9C364-902F-A048-87C3-DD7A523A6C86}" type="slidenum">
              <a:rPr kumimoji="0" lang="en-GB" sz="900" b="0" i="0" u="none" strike="noStrike" kern="1200" cap="none" spc="0" normalizeH="0" baseline="-25000" noProof="0" smtClean="0">
                <a:ln>
                  <a:noFill/>
                </a:ln>
                <a:solidFill>
                  <a:srgbClr val="FFFFFF">
                    <a:lumMod val="65000"/>
                  </a:srgbClr>
                </a:solidFill>
                <a:effectLst/>
                <a:uLnTx/>
                <a:uFillTx/>
                <a:latin typeface="Aptos" panose="020B000402020202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8</a:t>
            </a:fld>
            <a:endParaRPr kumimoji="0" lang="en-GB" sz="900" b="0" i="0" u="none" strike="noStrike" kern="1200" cap="none" spc="0" normalizeH="0" baseline="-25000" noProof="0" dirty="0">
              <a:ln>
                <a:noFill/>
              </a:ln>
              <a:solidFill>
                <a:srgbClr val="FFFFFF">
                  <a:lumMod val="65000"/>
                </a:srgbClr>
              </a:solidFill>
              <a:effectLst/>
              <a:uLnTx/>
              <a:uFillTx/>
              <a:latin typeface="Aptos" panose="020B0004020202020204" pitchFamily="34" charset="0"/>
              <a:ea typeface="+mn-ea"/>
              <a:cs typeface="+mn-cs"/>
            </a:endParaRPr>
          </a:p>
        </p:txBody>
      </p:sp>
      <p:sp>
        <p:nvSpPr>
          <p:cNvPr id="5" name="Text Placeholder 4">
            <a:extLst>
              <a:ext uri="{FF2B5EF4-FFF2-40B4-BE49-F238E27FC236}">
                <a16:creationId xmlns:a16="http://schemas.microsoft.com/office/drawing/2014/main" id="{5DA81FA9-AB46-DBA6-5354-E9B90720F521}"/>
              </a:ext>
            </a:extLst>
          </p:cNvPr>
          <p:cNvSpPr>
            <a:spLocks noGrp="1"/>
          </p:cNvSpPr>
          <p:nvPr>
            <p:ph type="body" sz="quarter" idx="19"/>
          </p:nvPr>
        </p:nvSpPr>
        <p:spPr>
          <a:xfrm>
            <a:off x="301750" y="182880"/>
            <a:ext cx="3074495" cy="201168"/>
          </a:xfrm>
        </p:spPr>
        <p:txBody>
          <a:bodyPr/>
          <a:lstStyle/>
          <a:p>
            <a:r>
              <a:rPr lang="en-GB" dirty="0"/>
              <a:t>STATE OF THE INDUSTRY</a:t>
            </a:r>
            <a:endParaRPr lang="en-US" dirty="0"/>
          </a:p>
        </p:txBody>
      </p:sp>
      <p:sp>
        <p:nvSpPr>
          <p:cNvPr id="10" name="Text Placeholder 1">
            <a:extLst>
              <a:ext uri="{FF2B5EF4-FFF2-40B4-BE49-F238E27FC236}">
                <a16:creationId xmlns:a16="http://schemas.microsoft.com/office/drawing/2014/main" id="{0CCB5024-150B-EAA2-C481-9920C0299F4B}"/>
              </a:ext>
            </a:extLst>
          </p:cNvPr>
          <p:cNvSpPr txBox="1">
            <a:spLocks/>
          </p:cNvSpPr>
          <p:nvPr/>
        </p:nvSpPr>
        <p:spPr>
          <a:xfrm>
            <a:off x="5030787" y="0"/>
            <a:ext cx="4113213" cy="4386263"/>
          </a:xfrm>
          <a:prstGeom prst="rect">
            <a:avLst/>
          </a:prstGeom>
          <a:solidFill>
            <a:srgbClr val="33657F">
              <a:alpha val="80000"/>
            </a:srgbClr>
          </a:solidFill>
          <a:ln>
            <a:noFill/>
          </a:ln>
        </p:spPr>
        <p:txBody>
          <a:bodyPr vert="horz" lIns="310896" tIns="310896" rIns="310896" bIns="2971800" rtlCol="0" anchor="b">
            <a:noAutofit/>
          </a:bodyPr>
          <a:lstStyle>
            <a:lvl1pPr marL="0" indent="0" algn="l" defTabSz="685800" rtl="0" eaLnBrk="1" latinLnBrk="0" hangingPunct="1">
              <a:lnSpc>
                <a:spcPct val="100000"/>
              </a:lnSpc>
              <a:spcBef>
                <a:spcPts val="0"/>
              </a:spcBef>
              <a:spcAft>
                <a:spcPts val="400"/>
              </a:spcAft>
              <a:buFontTx/>
              <a:buNone/>
              <a:defRPr lang="en-US" sz="2400" kern="0" baseline="0">
                <a:solidFill>
                  <a:schemeClr val="bg1"/>
                </a:solidFill>
                <a:latin typeface="+mj-lt"/>
                <a:ea typeface="+mn-ea"/>
                <a:cs typeface="+mn-cs"/>
              </a:defRPr>
            </a:lvl1pPr>
            <a:lvl2pPr marL="0" indent="0" algn="l" defTabSz="685800" rtl="0" eaLnBrk="1" latinLnBrk="0" hangingPunct="1">
              <a:lnSpc>
                <a:spcPct val="100000"/>
              </a:lnSpc>
              <a:spcBef>
                <a:spcPts val="600"/>
              </a:spcBef>
              <a:spcAft>
                <a:spcPts val="300"/>
              </a:spcAft>
              <a:buFontTx/>
              <a:buNone/>
              <a:defRPr lang="en-US" sz="1600" kern="0" dirty="0">
                <a:solidFill>
                  <a:schemeClr val="accent3"/>
                </a:solidFill>
                <a:latin typeface="+mn-lt"/>
                <a:ea typeface="+mn-ea"/>
                <a:cs typeface="+mn-cs"/>
              </a:defRPr>
            </a:lvl2pPr>
            <a:lvl3pPr marL="182880" indent="-182880" algn="l" defTabSz="685800" rtl="0" eaLnBrk="1" latinLnBrk="0" hangingPunct="1">
              <a:lnSpc>
                <a:spcPct val="100000"/>
              </a:lnSpc>
              <a:spcBef>
                <a:spcPts val="0"/>
              </a:spcBef>
              <a:spcAft>
                <a:spcPts val="300"/>
              </a:spcAft>
              <a:buFont typeface="Wingdings" pitchFamily="2" charset="2"/>
              <a:buChar char="§"/>
              <a:defRPr lang="en-US" sz="1600" kern="0" dirty="0">
                <a:solidFill>
                  <a:schemeClr val="tx1"/>
                </a:solidFill>
                <a:latin typeface="+mn-lt"/>
                <a:ea typeface="+mn-ea"/>
                <a:cs typeface="+mn-cs"/>
              </a:defRPr>
            </a:lvl3pPr>
            <a:lvl4pPr marL="365760" indent="-182880" algn="l" defTabSz="685800" rtl="0" eaLnBrk="1" latinLnBrk="0" hangingPunct="1">
              <a:lnSpc>
                <a:spcPct val="100000"/>
              </a:lnSpc>
              <a:spcBef>
                <a:spcPts val="0"/>
              </a:spcBef>
              <a:spcAft>
                <a:spcPts val="300"/>
              </a:spcAft>
              <a:buFont typeface="Wingdings" pitchFamily="2" charset="2"/>
              <a:buChar char="§"/>
              <a:defRPr lang="en-US" sz="1600" kern="0" dirty="0">
                <a:solidFill>
                  <a:schemeClr val="tx1"/>
                </a:solidFill>
                <a:latin typeface="+mn-lt"/>
                <a:ea typeface="+mn-ea"/>
                <a:cs typeface="+mn-cs"/>
              </a:defRPr>
            </a:lvl4pPr>
            <a:lvl5pPr marL="548640" marR="0" indent="-182880" algn="l" defTabSz="685800" rtl="0" eaLnBrk="1" fontAlgn="auto" latinLnBrk="0" hangingPunct="1">
              <a:lnSpc>
                <a:spcPct val="100000"/>
              </a:lnSpc>
              <a:spcBef>
                <a:spcPts val="0"/>
              </a:spcBef>
              <a:spcAft>
                <a:spcPts val="300"/>
              </a:spcAft>
              <a:buClrTx/>
              <a:buSzTx/>
              <a:buFont typeface="Wingdings" pitchFamily="2" charset="2"/>
              <a:buChar char="§"/>
              <a:tabLst/>
              <a:defRPr lang="en-US" sz="1600" kern="0" dirty="0">
                <a:solidFill>
                  <a:schemeClr val="tx1"/>
                </a:solidFill>
                <a:latin typeface="+mn-lt"/>
                <a:ea typeface="+mn-ea"/>
                <a:cs typeface="+mn-cs"/>
              </a:defRPr>
            </a:lvl5pPr>
            <a:lvl6pPr marL="731520" indent="-182880" algn="l" defTabSz="685800" rtl="0" eaLnBrk="1" latinLnBrk="0" hangingPunct="1">
              <a:lnSpc>
                <a:spcPts val="2200"/>
              </a:lnSpc>
              <a:spcBef>
                <a:spcPts val="0"/>
              </a:spcBef>
              <a:spcAft>
                <a:spcPts val="300"/>
              </a:spcAft>
              <a:buFont typeface="Wingdings" pitchFamily="2" charset="2"/>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40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Calibri" panose="020F0502020204030204"/>
                <a:ea typeface="+mn-ea"/>
                <a:cs typeface="+mn-cs"/>
              </a:rPr>
              <a:t>India is the leading growth market for dairy growth globally</a:t>
            </a:r>
          </a:p>
        </p:txBody>
      </p:sp>
      <p:sp>
        <p:nvSpPr>
          <p:cNvPr id="11" name="Text Placeholder 2">
            <a:extLst>
              <a:ext uri="{FF2B5EF4-FFF2-40B4-BE49-F238E27FC236}">
                <a16:creationId xmlns:a16="http://schemas.microsoft.com/office/drawing/2014/main" id="{D28BEF82-1DDC-4B88-CA54-9E5680DDD6D4}"/>
              </a:ext>
            </a:extLst>
          </p:cNvPr>
          <p:cNvSpPr txBox="1">
            <a:spLocks/>
          </p:cNvSpPr>
          <p:nvPr/>
        </p:nvSpPr>
        <p:spPr>
          <a:xfrm>
            <a:off x="5221224" y="1428750"/>
            <a:ext cx="3922776" cy="2286000"/>
          </a:xfrm>
          <a:prstGeom prst="rect">
            <a:avLst/>
          </a:prstGeom>
        </p:spPr>
        <p:txBody>
          <a:bodyPr/>
          <a:lstStyle>
            <a:lvl1pPr marL="0" indent="0" algn="l" defTabSz="685800" rtl="0" eaLnBrk="1" latinLnBrk="0" hangingPunct="1">
              <a:lnSpc>
                <a:spcPct val="100000"/>
              </a:lnSpc>
              <a:spcBef>
                <a:spcPts val="0"/>
              </a:spcBef>
              <a:spcAft>
                <a:spcPts val="400"/>
              </a:spcAft>
              <a:buFontTx/>
              <a:buNone/>
              <a:defRPr lang="en-US" sz="1600" kern="0" baseline="0" dirty="0">
                <a:solidFill>
                  <a:schemeClr val="tx1"/>
                </a:solidFill>
                <a:latin typeface="Aptos" panose="020B0004020202020204" pitchFamily="34" charset="0"/>
                <a:ea typeface="+mn-ea"/>
                <a:cs typeface="+mn-cs"/>
              </a:defRPr>
            </a:lvl1pPr>
            <a:lvl2pPr marL="0" indent="0" algn="l" defTabSz="685800" rtl="0" eaLnBrk="1" latinLnBrk="0" hangingPunct="1">
              <a:lnSpc>
                <a:spcPct val="100000"/>
              </a:lnSpc>
              <a:spcBef>
                <a:spcPts val="600"/>
              </a:spcBef>
              <a:spcAft>
                <a:spcPts val="300"/>
              </a:spcAft>
              <a:buFontTx/>
              <a:buNone/>
              <a:defRPr lang="en-US" sz="1600" kern="0" dirty="0">
                <a:solidFill>
                  <a:schemeClr val="accent1"/>
                </a:solidFill>
                <a:latin typeface="Aptos" panose="020B0004020202020204" pitchFamily="34" charset="0"/>
                <a:ea typeface="+mn-ea"/>
                <a:cs typeface="+mn-cs"/>
              </a:defRPr>
            </a:lvl2pPr>
            <a:lvl3pPr marL="182880" indent="-182880" algn="l" defTabSz="685800" rtl="0" eaLnBrk="1" latinLnBrk="0" hangingPunct="1">
              <a:lnSpc>
                <a:spcPct val="100000"/>
              </a:lnSpc>
              <a:spcBef>
                <a:spcPts val="0"/>
              </a:spcBef>
              <a:spcAft>
                <a:spcPts val="300"/>
              </a:spcAft>
              <a:buFont typeface="Wingdings" pitchFamily="2" charset="2"/>
              <a:buChar char="§"/>
              <a:defRPr lang="en-US" sz="1600" kern="0" dirty="0">
                <a:solidFill>
                  <a:schemeClr val="tx1"/>
                </a:solidFill>
                <a:latin typeface="Aptos" panose="020B0004020202020204" pitchFamily="34" charset="0"/>
                <a:ea typeface="+mn-ea"/>
                <a:cs typeface="+mn-cs"/>
              </a:defRPr>
            </a:lvl3pPr>
            <a:lvl4pPr marL="365760" indent="-182880" algn="l" defTabSz="685800" rtl="0" eaLnBrk="1" latinLnBrk="0" hangingPunct="1">
              <a:lnSpc>
                <a:spcPct val="100000"/>
              </a:lnSpc>
              <a:spcBef>
                <a:spcPts val="0"/>
              </a:spcBef>
              <a:spcAft>
                <a:spcPts val="300"/>
              </a:spcAft>
              <a:buFont typeface="Wingdings" pitchFamily="2" charset="2"/>
              <a:buChar char="§"/>
              <a:defRPr lang="en-US" sz="1600" kern="0" dirty="0">
                <a:solidFill>
                  <a:schemeClr val="tx1"/>
                </a:solidFill>
                <a:latin typeface="Aptos" panose="020B0004020202020204" pitchFamily="34" charset="0"/>
                <a:ea typeface="+mn-ea"/>
                <a:cs typeface="+mn-cs"/>
              </a:defRPr>
            </a:lvl4pPr>
            <a:lvl5pPr marL="548640" marR="0" indent="-182880" algn="l" defTabSz="685800" rtl="0" eaLnBrk="1" fontAlgn="auto" latinLnBrk="0" hangingPunct="1">
              <a:lnSpc>
                <a:spcPct val="100000"/>
              </a:lnSpc>
              <a:spcBef>
                <a:spcPts val="0"/>
              </a:spcBef>
              <a:spcAft>
                <a:spcPts val="300"/>
              </a:spcAft>
              <a:buClrTx/>
              <a:buSzTx/>
              <a:buFont typeface="Wingdings" pitchFamily="2" charset="2"/>
              <a:buChar char="§"/>
              <a:tabLst/>
              <a:defRPr lang="en-US" sz="1600" kern="0" dirty="0">
                <a:solidFill>
                  <a:schemeClr val="tx1"/>
                </a:solidFill>
                <a:latin typeface="Aptos" panose="020B0004020202020204" pitchFamily="34" charset="0"/>
                <a:ea typeface="+mn-ea"/>
                <a:cs typeface="+mn-cs"/>
              </a:defRPr>
            </a:lvl5pPr>
            <a:lvl6pPr marL="731520" indent="-182880" algn="l" defTabSz="685800" rtl="0" eaLnBrk="1" latinLnBrk="0" hangingPunct="1">
              <a:lnSpc>
                <a:spcPts val="2200"/>
              </a:lnSpc>
              <a:spcBef>
                <a:spcPts val="0"/>
              </a:spcBef>
              <a:spcAft>
                <a:spcPts val="300"/>
              </a:spcAft>
              <a:buFont typeface="Wingdings" pitchFamily="2" charset="2"/>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40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Aptos" panose="020B0004020202020204" pitchFamily="34" charset="0"/>
              <a:ea typeface="+mn-ea"/>
              <a:cs typeface="+mn-cs"/>
            </a:endParaRPr>
          </a:p>
        </p:txBody>
      </p:sp>
      <p:sp>
        <p:nvSpPr>
          <p:cNvPr id="14" name="Text Placeholder 2">
            <a:extLst>
              <a:ext uri="{FF2B5EF4-FFF2-40B4-BE49-F238E27FC236}">
                <a16:creationId xmlns:a16="http://schemas.microsoft.com/office/drawing/2014/main" id="{8867C7C4-51A0-A059-C7A6-B6C00857727E}"/>
              </a:ext>
            </a:extLst>
          </p:cNvPr>
          <p:cNvSpPr txBox="1">
            <a:spLocks/>
          </p:cNvSpPr>
          <p:nvPr/>
        </p:nvSpPr>
        <p:spPr>
          <a:xfrm>
            <a:off x="5221224" y="1571625"/>
            <a:ext cx="3922776" cy="2286000"/>
          </a:xfrm>
          <a:prstGeom prst="rect">
            <a:avLst/>
          </a:prstGeom>
        </p:spPr>
        <p:txBody>
          <a:bodyPr/>
          <a:lstStyle>
            <a:lvl1pPr marL="0" indent="0" algn="l" defTabSz="685800" rtl="0" eaLnBrk="1" latinLnBrk="0" hangingPunct="1">
              <a:lnSpc>
                <a:spcPct val="100000"/>
              </a:lnSpc>
              <a:spcBef>
                <a:spcPts val="0"/>
              </a:spcBef>
              <a:spcAft>
                <a:spcPts val="400"/>
              </a:spcAft>
              <a:buFontTx/>
              <a:buNone/>
              <a:defRPr lang="en-US" sz="1600" kern="0" baseline="0" dirty="0">
                <a:solidFill>
                  <a:schemeClr val="tx1"/>
                </a:solidFill>
                <a:latin typeface="Aptos" panose="020B0004020202020204" pitchFamily="34" charset="0"/>
                <a:ea typeface="+mn-ea"/>
                <a:cs typeface="+mn-cs"/>
              </a:defRPr>
            </a:lvl1pPr>
            <a:lvl2pPr marL="0" indent="0" algn="l" defTabSz="685800" rtl="0" eaLnBrk="1" latinLnBrk="0" hangingPunct="1">
              <a:lnSpc>
                <a:spcPct val="100000"/>
              </a:lnSpc>
              <a:spcBef>
                <a:spcPts val="600"/>
              </a:spcBef>
              <a:spcAft>
                <a:spcPts val="300"/>
              </a:spcAft>
              <a:buFontTx/>
              <a:buNone/>
              <a:defRPr lang="en-US" sz="1600" kern="0" dirty="0">
                <a:solidFill>
                  <a:schemeClr val="accent1"/>
                </a:solidFill>
                <a:latin typeface="Aptos" panose="020B0004020202020204" pitchFamily="34" charset="0"/>
                <a:ea typeface="+mn-ea"/>
                <a:cs typeface="+mn-cs"/>
              </a:defRPr>
            </a:lvl2pPr>
            <a:lvl3pPr marL="182880" indent="-182880" algn="l" defTabSz="685800" rtl="0" eaLnBrk="1" latinLnBrk="0" hangingPunct="1">
              <a:lnSpc>
                <a:spcPct val="100000"/>
              </a:lnSpc>
              <a:spcBef>
                <a:spcPts val="0"/>
              </a:spcBef>
              <a:spcAft>
                <a:spcPts val="300"/>
              </a:spcAft>
              <a:buFont typeface="Wingdings" pitchFamily="2" charset="2"/>
              <a:buChar char="§"/>
              <a:defRPr lang="en-US" sz="1600" kern="0" dirty="0">
                <a:solidFill>
                  <a:schemeClr val="tx1"/>
                </a:solidFill>
                <a:latin typeface="Aptos" panose="020B0004020202020204" pitchFamily="34" charset="0"/>
                <a:ea typeface="+mn-ea"/>
                <a:cs typeface="+mn-cs"/>
              </a:defRPr>
            </a:lvl3pPr>
            <a:lvl4pPr marL="365760" indent="-182880" algn="l" defTabSz="685800" rtl="0" eaLnBrk="1" latinLnBrk="0" hangingPunct="1">
              <a:lnSpc>
                <a:spcPct val="100000"/>
              </a:lnSpc>
              <a:spcBef>
                <a:spcPts val="0"/>
              </a:spcBef>
              <a:spcAft>
                <a:spcPts val="300"/>
              </a:spcAft>
              <a:buFont typeface="Wingdings" pitchFamily="2" charset="2"/>
              <a:buChar char="§"/>
              <a:defRPr lang="en-US" sz="1600" kern="0" dirty="0">
                <a:solidFill>
                  <a:schemeClr val="tx1"/>
                </a:solidFill>
                <a:latin typeface="Aptos" panose="020B0004020202020204" pitchFamily="34" charset="0"/>
                <a:ea typeface="+mn-ea"/>
                <a:cs typeface="+mn-cs"/>
              </a:defRPr>
            </a:lvl4pPr>
            <a:lvl5pPr marL="548640" marR="0" indent="-182880" algn="l" defTabSz="685800" rtl="0" eaLnBrk="1" fontAlgn="auto" latinLnBrk="0" hangingPunct="1">
              <a:lnSpc>
                <a:spcPct val="100000"/>
              </a:lnSpc>
              <a:spcBef>
                <a:spcPts val="0"/>
              </a:spcBef>
              <a:spcAft>
                <a:spcPts val="300"/>
              </a:spcAft>
              <a:buClrTx/>
              <a:buSzTx/>
              <a:buFont typeface="Wingdings" pitchFamily="2" charset="2"/>
              <a:buChar char="§"/>
              <a:tabLst/>
              <a:defRPr lang="en-US" sz="1600" kern="0" dirty="0">
                <a:solidFill>
                  <a:schemeClr val="tx1"/>
                </a:solidFill>
                <a:latin typeface="Aptos" panose="020B0004020202020204" pitchFamily="34" charset="0"/>
                <a:ea typeface="+mn-ea"/>
                <a:cs typeface="+mn-cs"/>
              </a:defRPr>
            </a:lvl5pPr>
            <a:lvl6pPr marL="731520" indent="-182880" algn="l" defTabSz="685800" rtl="0" eaLnBrk="1" latinLnBrk="0" hangingPunct="1">
              <a:lnSpc>
                <a:spcPts val="2200"/>
              </a:lnSpc>
              <a:spcBef>
                <a:spcPts val="0"/>
              </a:spcBef>
              <a:spcAft>
                <a:spcPts val="300"/>
              </a:spcAft>
              <a:buFont typeface="Wingdings" pitchFamily="2" charset="2"/>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40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Aptos" panose="020B0004020202020204" pitchFamily="34" charset="0"/>
              <a:ea typeface="+mn-ea"/>
              <a:cs typeface="+mn-cs"/>
            </a:endParaRPr>
          </a:p>
        </p:txBody>
      </p:sp>
      <p:sp>
        <p:nvSpPr>
          <p:cNvPr id="6" name="TextBox 5">
            <a:extLst>
              <a:ext uri="{FF2B5EF4-FFF2-40B4-BE49-F238E27FC236}">
                <a16:creationId xmlns:a16="http://schemas.microsoft.com/office/drawing/2014/main" id="{E2DDBECE-FE8C-8046-C589-BF97F032897F}"/>
              </a:ext>
            </a:extLst>
          </p:cNvPr>
          <p:cNvSpPr txBox="1"/>
          <p:nvPr/>
        </p:nvSpPr>
        <p:spPr>
          <a:xfrm>
            <a:off x="5295086" y="1571625"/>
            <a:ext cx="3244132" cy="738664"/>
          </a:xfrm>
          <a:prstGeom prst="rect">
            <a:avLst/>
          </a:prstGeom>
          <a:noFill/>
        </p:spPr>
        <p:txBody>
          <a:bodyPr wrap="square" rtlCol="0">
            <a:spAutoFit/>
          </a:bodyPr>
          <a:lstStyle/>
          <a:p>
            <a:r>
              <a:rPr lang="en-US" sz="1400" dirty="0">
                <a:solidFill>
                  <a:schemeClr val="bg1"/>
                </a:solidFill>
              </a:rPr>
              <a:t>The USA is number two but most major growth markets are found in developing countries</a:t>
            </a:r>
          </a:p>
        </p:txBody>
      </p:sp>
      <p:sp>
        <p:nvSpPr>
          <p:cNvPr id="7" name="TextBox 17">
            <a:extLst>
              <a:ext uri="{FF2B5EF4-FFF2-40B4-BE49-F238E27FC236}">
                <a16:creationId xmlns:a16="http://schemas.microsoft.com/office/drawing/2014/main" id="{AD74C607-BCE4-FB06-9FBE-C54750311BBA}"/>
              </a:ext>
            </a:extLst>
          </p:cNvPr>
          <p:cNvSpPr txBox="1"/>
          <p:nvPr/>
        </p:nvSpPr>
        <p:spPr>
          <a:xfrm rot="10800000" flipV="1">
            <a:off x="524816" y="4572953"/>
            <a:ext cx="3943388" cy="147638"/>
          </a:xfrm>
          <a:prstGeom prst="rect">
            <a:avLst/>
          </a:prstGeom>
        </p:spPr>
        <p:txBody>
          <a:bodyPr vert="horz"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800" i="1" dirty="0">
                <a:solidFill>
                  <a:schemeClr val="tx1">
                    <a:lumMod val="65000"/>
                    <a:lumOff val="35000"/>
                  </a:schemeClr>
                </a:solidFill>
                <a:latin typeface="Aptos" panose="020B0004020202020204" pitchFamily="34" charset="0"/>
                <a:cs typeface="Arial" panose="020B0604020202020204" pitchFamily="34" charset="0"/>
              </a:rPr>
              <a:t>Source: Passport, </a:t>
            </a:r>
            <a:r>
              <a:rPr lang="en-US" sz="800" i="1" dirty="0">
                <a:solidFill>
                  <a:schemeClr val="tx1">
                    <a:lumMod val="65000"/>
                    <a:lumOff val="35000"/>
                  </a:schemeClr>
                </a:solidFill>
                <a:latin typeface="Aptos" panose="020B0004020202020204" pitchFamily="34" charset="0"/>
                <a:cs typeface="Arial" panose="020B0604020202020204" pitchFamily="34" charset="0"/>
              </a:rPr>
              <a:t>Dairy Products and Alternatives, 2025 edition</a:t>
            </a:r>
            <a:endParaRPr lang="en-GB" sz="800" i="1" dirty="0">
              <a:solidFill>
                <a:schemeClr val="tx1">
                  <a:lumMod val="65000"/>
                  <a:lumOff val="35000"/>
                </a:schemeClr>
              </a:solidFill>
              <a:latin typeface="Aptos" panose="020B0004020202020204" pitchFamily="34" charset="0"/>
              <a:cs typeface="Arial" panose="020B0604020202020204" pitchFamily="34" charset="0"/>
            </a:endParaRPr>
          </a:p>
        </p:txBody>
      </p:sp>
      <p:graphicFrame>
        <p:nvGraphicFramePr>
          <p:cNvPr id="4" name="Chart 3">
            <a:extLst>
              <a:ext uri="{FF2B5EF4-FFF2-40B4-BE49-F238E27FC236}">
                <a16:creationId xmlns:a16="http://schemas.microsoft.com/office/drawing/2014/main" id="{F8976649-8C53-DB7E-666E-C9809542F5EA}"/>
              </a:ext>
            </a:extLst>
          </p:cNvPr>
          <p:cNvGraphicFramePr>
            <a:graphicFrameLocks/>
          </p:cNvGraphicFramePr>
          <p:nvPr>
            <p:extLst>
              <p:ext uri="{D42A27DB-BD31-4B8C-83A1-F6EECF244321}">
                <p14:modId xmlns:p14="http://schemas.microsoft.com/office/powerpoint/2010/main" val="202099166"/>
              </p:ext>
            </p:extLst>
          </p:nvPr>
        </p:nvGraphicFramePr>
        <p:xfrm>
          <a:off x="88027" y="697933"/>
          <a:ext cx="4905829" cy="374763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503762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95C7BDD4-AA87-32CD-45D6-EE77613E95F8}"/>
              </a:ext>
            </a:extLst>
          </p:cNvPr>
          <p:cNvSpPr>
            <a:spLocks noGrp="1"/>
          </p:cNvSpPr>
          <p:nvPr>
            <p:ph type="subTitle" idx="1"/>
          </p:nvPr>
        </p:nvSpPr>
        <p:spPr/>
        <p:txBody>
          <a:bodyPr/>
          <a:lstStyle/>
          <a:p>
            <a:r>
              <a:rPr lang="en-US" sz="3200" dirty="0"/>
              <a:t>Top five players lose ground while private label grows supported by affordability and quality</a:t>
            </a:r>
          </a:p>
        </p:txBody>
      </p:sp>
      <p:sp>
        <p:nvSpPr>
          <p:cNvPr id="7" name="Title 6">
            <a:extLst>
              <a:ext uri="{FF2B5EF4-FFF2-40B4-BE49-F238E27FC236}">
                <a16:creationId xmlns:a16="http://schemas.microsoft.com/office/drawing/2014/main" id="{87A3B617-BF66-51E2-889F-0CB2728EC7F9}"/>
              </a:ext>
            </a:extLst>
          </p:cNvPr>
          <p:cNvSpPr>
            <a:spLocks noGrp="1"/>
          </p:cNvSpPr>
          <p:nvPr>
            <p:ph type="ctrTitle"/>
          </p:nvPr>
        </p:nvSpPr>
        <p:spPr/>
        <p:txBody>
          <a:bodyPr/>
          <a:lstStyle/>
          <a:p>
            <a:pPr>
              <a:lnSpc>
                <a:spcPct val="100000"/>
              </a:lnSpc>
            </a:pPr>
            <a:r>
              <a:rPr lang="en-GB"/>
              <a:t>State of the industry</a:t>
            </a:r>
          </a:p>
        </p:txBody>
      </p:sp>
      <p:sp>
        <p:nvSpPr>
          <p:cNvPr id="6" name="Slide Number Placeholder 5">
            <a:extLst>
              <a:ext uri="{FF2B5EF4-FFF2-40B4-BE49-F238E27FC236}">
                <a16:creationId xmlns:a16="http://schemas.microsoft.com/office/drawing/2014/main" id="{170A5338-FCBA-9960-CC6A-856DDAFEC90E}"/>
              </a:ext>
            </a:extLst>
          </p:cNvPr>
          <p:cNvSpPr>
            <a:spLocks noGrp="1"/>
          </p:cNvSpPr>
          <p:nvPr>
            <p:ph type="sldNum" sz="quarter" idx="4"/>
          </p:nvPr>
        </p:nvSpPr>
        <p:spPr/>
        <p:txBody>
          <a:bodyPr/>
          <a:lstStyle/>
          <a:p>
            <a:fld id="{A7B9C364-902F-A048-87C3-DD7A523A6C86}" type="slidenum">
              <a:rPr lang="en-GB" smtClean="0"/>
              <a:pPr/>
              <a:t>9</a:t>
            </a:fld>
            <a:endParaRPr lang="en-GB"/>
          </a:p>
        </p:txBody>
      </p:sp>
      <p:sp>
        <p:nvSpPr>
          <p:cNvPr id="20" name="TextBox 17">
            <a:extLst>
              <a:ext uri="{FF2B5EF4-FFF2-40B4-BE49-F238E27FC236}">
                <a16:creationId xmlns:a16="http://schemas.microsoft.com/office/drawing/2014/main" id="{D3287D16-B3DE-7C2D-DD41-44AA738D9212}"/>
              </a:ext>
            </a:extLst>
          </p:cNvPr>
          <p:cNvSpPr txBox="1"/>
          <p:nvPr/>
        </p:nvSpPr>
        <p:spPr>
          <a:xfrm rot="10800000" flipV="1">
            <a:off x="314340" y="4591050"/>
            <a:ext cx="3943388" cy="147638"/>
          </a:xfrm>
          <a:prstGeom prst="rect">
            <a:avLst/>
          </a:prstGeom>
        </p:spPr>
        <p:txBody>
          <a:bodyPr vert="horz"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800" i="1" dirty="0">
                <a:solidFill>
                  <a:schemeClr val="tx1">
                    <a:lumMod val="65000"/>
                    <a:lumOff val="35000"/>
                  </a:schemeClr>
                </a:solidFill>
                <a:latin typeface="Aptos" panose="020B0004020202020204" pitchFamily="34" charset="0"/>
                <a:cs typeface="Arial" panose="020B0604020202020204" pitchFamily="34" charset="0"/>
              </a:rPr>
              <a:t>Source: Passport, </a:t>
            </a:r>
            <a:r>
              <a:rPr lang="en-US" sz="800" i="1" dirty="0">
                <a:solidFill>
                  <a:schemeClr val="tx1">
                    <a:lumMod val="65000"/>
                    <a:lumOff val="35000"/>
                  </a:schemeClr>
                </a:solidFill>
                <a:latin typeface="Aptos" panose="020B0004020202020204" pitchFamily="34" charset="0"/>
                <a:cs typeface="Arial" panose="020B0604020202020204" pitchFamily="34" charset="0"/>
              </a:rPr>
              <a:t>Dairy Products and Alternatives, 2025 edition</a:t>
            </a:r>
            <a:endParaRPr lang="en-GB" sz="800" i="1" dirty="0">
              <a:solidFill>
                <a:schemeClr val="tx1">
                  <a:lumMod val="65000"/>
                  <a:lumOff val="35000"/>
                </a:schemeClr>
              </a:solidFill>
              <a:latin typeface="Aptos" panose="020B0004020202020204" pitchFamily="34" charset="0"/>
              <a:cs typeface="Arial" panose="020B0604020202020204" pitchFamily="34" charset="0"/>
            </a:endParaRPr>
          </a:p>
        </p:txBody>
      </p:sp>
      <p:sp>
        <p:nvSpPr>
          <p:cNvPr id="21" name="TextBox 17">
            <a:extLst>
              <a:ext uri="{FF2B5EF4-FFF2-40B4-BE49-F238E27FC236}">
                <a16:creationId xmlns:a16="http://schemas.microsoft.com/office/drawing/2014/main" id="{A58A94FD-63DA-0C0A-EB35-973429390B84}"/>
              </a:ext>
            </a:extLst>
          </p:cNvPr>
          <p:cNvSpPr txBox="1"/>
          <p:nvPr/>
        </p:nvSpPr>
        <p:spPr>
          <a:xfrm rot="10800000" flipV="1">
            <a:off x="4703744" y="4591050"/>
            <a:ext cx="3943388" cy="147638"/>
          </a:xfrm>
          <a:prstGeom prst="rect">
            <a:avLst/>
          </a:prstGeom>
        </p:spPr>
        <p:txBody>
          <a:bodyPr vert="horz"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800" i="1" dirty="0">
                <a:solidFill>
                  <a:schemeClr val="tx1">
                    <a:lumMod val="65000"/>
                    <a:lumOff val="35000"/>
                  </a:schemeClr>
                </a:solidFill>
                <a:latin typeface="Aptos" panose="020B0004020202020204" pitchFamily="34" charset="0"/>
                <a:cs typeface="Arial" panose="020B0604020202020204" pitchFamily="34" charset="0"/>
              </a:rPr>
              <a:t>Source: Passport, </a:t>
            </a:r>
            <a:r>
              <a:rPr lang="en-US" sz="800" i="1" dirty="0">
                <a:solidFill>
                  <a:schemeClr val="tx1">
                    <a:lumMod val="65000"/>
                    <a:lumOff val="35000"/>
                  </a:schemeClr>
                </a:solidFill>
                <a:latin typeface="Aptos" panose="020B0004020202020204" pitchFamily="34" charset="0"/>
                <a:cs typeface="Arial" panose="020B0604020202020204" pitchFamily="34" charset="0"/>
              </a:rPr>
              <a:t>Dairy Products and Alternatives, 2025 edition</a:t>
            </a:r>
            <a:r>
              <a:rPr lang="en-GB" sz="800" i="1" dirty="0">
                <a:solidFill>
                  <a:schemeClr val="tx1">
                    <a:lumMod val="65000"/>
                    <a:lumOff val="35000"/>
                  </a:schemeClr>
                </a:solidFill>
                <a:latin typeface="Aptos" panose="020B0004020202020204" pitchFamily="34" charset="0"/>
                <a:cs typeface="Arial" panose="020B0604020202020204" pitchFamily="34" charset="0"/>
              </a:rPr>
              <a:t> </a:t>
            </a:r>
            <a:endParaRPr lang="en-GB" sz="800" i="1" dirty="0">
              <a:solidFill>
                <a:schemeClr val="tx1">
                  <a:lumMod val="65000"/>
                  <a:lumOff val="35000"/>
                </a:schemeClr>
              </a:solidFill>
              <a:highlight>
                <a:srgbClr val="FFFF00"/>
              </a:highlight>
              <a:latin typeface="Aptos" panose="020B0004020202020204" pitchFamily="34" charset="0"/>
              <a:cs typeface="Arial" panose="020B0604020202020204" pitchFamily="34" charset="0"/>
            </a:endParaRPr>
          </a:p>
        </p:txBody>
      </p:sp>
      <p:pic>
        <p:nvPicPr>
          <p:cNvPr id="5" name="Content Placeholder 7" descr="A graph of a graph showing the growth of a company&#10;&#10;Description automatically generated with medium confidence">
            <a:extLst>
              <a:ext uri="{FF2B5EF4-FFF2-40B4-BE49-F238E27FC236}">
                <a16:creationId xmlns:a16="http://schemas.microsoft.com/office/drawing/2014/main" id="{302DEF0D-BFE8-F710-790A-367C51C19878}"/>
              </a:ext>
            </a:extLst>
          </p:cNvPr>
          <p:cNvPicPr>
            <a:picLocks noGrp="1" noChangeAspect="1" noChangeArrowheads="1"/>
          </p:cNvPicPr>
          <p:nvPr>
            <p:ph sz="quarter" idx="11"/>
          </p:nvPr>
        </p:nvPicPr>
        <p:blipFill>
          <a:blip r:embed="rId2">
            <a:extLst>
              <a:ext uri="{28A0092B-C50C-407E-A947-70E740481C1C}">
                <a14:useLocalDpi xmlns:a14="http://schemas.microsoft.com/office/drawing/2010/main" val="0"/>
              </a:ext>
            </a:extLst>
          </a:blip>
          <a:srcRect/>
          <a:stretch>
            <a:fillRect/>
          </a:stretch>
        </p:blipFill>
        <p:spPr>
          <a:xfrm>
            <a:off x="637835" y="2011363"/>
            <a:ext cx="3526517" cy="2468562"/>
          </a:xfrm>
        </p:spPr>
      </p:pic>
      <p:pic>
        <p:nvPicPr>
          <p:cNvPr id="14" name="Content Placeholder 8" descr="A graph of different colored lines&#10;&#10;Description automatically generated">
            <a:extLst>
              <a:ext uri="{FF2B5EF4-FFF2-40B4-BE49-F238E27FC236}">
                <a16:creationId xmlns:a16="http://schemas.microsoft.com/office/drawing/2014/main" id="{608E7230-884E-B6B8-874D-AC18FBADFBBA}"/>
              </a:ext>
            </a:extLst>
          </p:cNvPr>
          <p:cNvPicPr>
            <a:picLocks noGrp="1" noChangeAspect="1" noChangeArrowheads="1"/>
          </p:cNvPicPr>
          <p:nvPr>
            <p:ph sz="quarter" idx="12"/>
          </p:nvPr>
        </p:nvPicPr>
        <p:blipFill>
          <a:blip r:embed="rId3">
            <a:extLst>
              <a:ext uri="{28A0092B-C50C-407E-A947-70E740481C1C}">
                <a14:useLocalDpi xmlns:a14="http://schemas.microsoft.com/office/drawing/2010/main" val="0"/>
              </a:ext>
            </a:extLst>
          </a:blip>
          <a:srcRect/>
          <a:stretch>
            <a:fillRect/>
          </a:stretch>
        </p:blipFill>
        <p:spPr>
          <a:xfrm>
            <a:off x="4989966" y="2011363"/>
            <a:ext cx="3526517" cy="2468562"/>
          </a:xfrm>
        </p:spPr>
      </p:pic>
    </p:spTree>
    <p:extLst>
      <p:ext uri="{BB962C8B-B14F-4D97-AF65-F5344CB8AC3E}">
        <p14:creationId xmlns:p14="http://schemas.microsoft.com/office/powerpoint/2010/main" val="5120768"/>
      </p:ext>
    </p:extLst>
  </p:cSld>
  <p:clrMapOvr>
    <a:masterClrMapping/>
  </p:clrMapOvr>
</p:sld>
</file>

<file path=ppt/theme/theme1.xml><?xml version="1.0" encoding="utf-8"?>
<a:theme xmlns:a="http://schemas.openxmlformats.org/drawingml/2006/main" name="Covers &amp; Dividers">
  <a:themeElements>
    <a:clrScheme name="Custom 1">
      <a:dk1>
        <a:srgbClr val="000000"/>
      </a:dk1>
      <a:lt1>
        <a:srgbClr val="FFFFFF"/>
      </a:lt1>
      <a:dk2>
        <a:srgbClr val="9D9D9C"/>
      </a:dk2>
      <a:lt2>
        <a:srgbClr val="EDEDED"/>
      </a:lt2>
      <a:accent1>
        <a:srgbClr val="FF9E1B"/>
      </a:accent1>
      <a:accent2>
        <a:srgbClr val="34657F"/>
      </a:accent2>
      <a:accent3>
        <a:srgbClr val="FF6913"/>
      </a:accent3>
      <a:accent4>
        <a:srgbClr val="A83C71"/>
      </a:accent4>
      <a:accent5>
        <a:srgbClr val="00AED9"/>
      </a:accent5>
      <a:accent6>
        <a:srgbClr val="008578"/>
      </a:accent6>
      <a:hlink>
        <a:srgbClr val="1E22AA"/>
      </a:hlink>
      <a:folHlink>
        <a:srgbClr val="AA0061"/>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EMI-24updated" id="{F6542B73-199F-4DB0-9DB9-5BBA7B812D79}" vid="{DA82E35B-3258-44B0-AC9C-ECAEC83104A5}"/>
    </a:ext>
  </a:extLst>
</a:theme>
</file>

<file path=ppt/theme/theme2.xml><?xml version="1.0" encoding="utf-8"?>
<a:theme xmlns:a="http://schemas.openxmlformats.org/drawingml/2006/main" name="Presentation (match)">
  <a:themeElements>
    <a:clrScheme name="Custom 1">
      <a:dk1>
        <a:srgbClr val="000000"/>
      </a:dk1>
      <a:lt1>
        <a:srgbClr val="FFFFFF"/>
      </a:lt1>
      <a:dk2>
        <a:srgbClr val="9D9D9C"/>
      </a:dk2>
      <a:lt2>
        <a:srgbClr val="EDEDED"/>
      </a:lt2>
      <a:accent1>
        <a:srgbClr val="FF9E1B"/>
      </a:accent1>
      <a:accent2>
        <a:srgbClr val="34657F"/>
      </a:accent2>
      <a:accent3>
        <a:srgbClr val="FF6913"/>
      </a:accent3>
      <a:accent4>
        <a:srgbClr val="A83C71"/>
      </a:accent4>
      <a:accent5>
        <a:srgbClr val="00AED9"/>
      </a:accent5>
      <a:accent6>
        <a:srgbClr val="008578"/>
      </a:accent6>
      <a:hlink>
        <a:srgbClr val="1E22AA"/>
      </a:hlink>
      <a:folHlink>
        <a:srgbClr val="AA0061"/>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EMI-24updated" id="{F6542B73-199F-4DB0-9DB9-5BBA7B812D79}" vid="{86756C44-E8DF-4885-9B47-016960E7F66B}"/>
    </a:ext>
  </a:extLst>
</a:theme>
</file>

<file path=ppt/theme/theme3.xml><?xml version="1.0" encoding="utf-8"?>
<a:theme xmlns:a="http://schemas.openxmlformats.org/drawingml/2006/main" name="Presentation (related)">
  <a:themeElements>
    <a:clrScheme name="Custom 1">
      <a:dk1>
        <a:srgbClr val="000000"/>
      </a:dk1>
      <a:lt1>
        <a:srgbClr val="FFFFFF"/>
      </a:lt1>
      <a:dk2>
        <a:srgbClr val="9D9D9C"/>
      </a:dk2>
      <a:lt2>
        <a:srgbClr val="EDEDED"/>
      </a:lt2>
      <a:accent1>
        <a:srgbClr val="FF9E1B"/>
      </a:accent1>
      <a:accent2>
        <a:srgbClr val="34657F"/>
      </a:accent2>
      <a:accent3>
        <a:srgbClr val="FF6913"/>
      </a:accent3>
      <a:accent4>
        <a:srgbClr val="A83C71"/>
      </a:accent4>
      <a:accent5>
        <a:srgbClr val="00AED9"/>
      </a:accent5>
      <a:accent6>
        <a:srgbClr val="008578"/>
      </a:accent6>
      <a:hlink>
        <a:srgbClr val="1E22AA"/>
      </a:hlink>
      <a:folHlink>
        <a:srgbClr val="AA0061"/>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EMI-24updated" id="{F6542B73-199F-4DB0-9DB9-5BBA7B812D79}" vid="{2A3D5CE9-86B0-4E0D-9211-B8D168677705}"/>
    </a:ext>
  </a:extLst>
</a:theme>
</file>

<file path=ppt/theme/theme4.xml><?xml version="1.0" encoding="utf-8"?>
<a:theme xmlns:a="http://schemas.openxmlformats.org/drawingml/2006/main" name="Presentation only">
  <a:themeElements>
    <a:clrScheme name="Custom 1">
      <a:dk1>
        <a:srgbClr val="000000"/>
      </a:dk1>
      <a:lt1>
        <a:srgbClr val="FFFFFF"/>
      </a:lt1>
      <a:dk2>
        <a:srgbClr val="9D9D9C"/>
      </a:dk2>
      <a:lt2>
        <a:srgbClr val="EDEDED"/>
      </a:lt2>
      <a:accent1>
        <a:srgbClr val="FF9E1B"/>
      </a:accent1>
      <a:accent2>
        <a:srgbClr val="34657F"/>
      </a:accent2>
      <a:accent3>
        <a:srgbClr val="FF6913"/>
      </a:accent3>
      <a:accent4>
        <a:srgbClr val="A83C71"/>
      </a:accent4>
      <a:accent5>
        <a:srgbClr val="00AED9"/>
      </a:accent5>
      <a:accent6>
        <a:srgbClr val="008578"/>
      </a:accent6>
      <a:hlink>
        <a:srgbClr val="1E22AA"/>
      </a:hlink>
      <a:folHlink>
        <a:srgbClr val="AA0061"/>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EMI-24updated" id="{F6542B73-199F-4DB0-9DB9-5BBA7B812D79}" vid="{F8D1464E-92F8-4B2F-97E1-A4B5A47D5768}"/>
    </a:ext>
  </a:extLst>
</a:theme>
</file>

<file path=ppt/theme/theme5.xml><?xml version="1.0" encoding="utf-8"?>
<a:theme xmlns:a="http://schemas.openxmlformats.org/drawingml/2006/main" name="Reports Extra">
  <a:themeElements>
    <a:clrScheme name="Euromonitor2021">
      <a:dk1>
        <a:srgbClr val="414141"/>
      </a:dk1>
      <a:lt1>
        <a:srgbClr val="FFFFFF"/>
      </a:lt1>
      <a:dk2>
        <a:srgbClr val="000000"/>
      </a:dk2>
      <a:lt2>
        <a:srgbClr val="7F7F7F"/>
      </a:lt2>
      <a:accent1>
        <a:srgbClr val="35647D"/>
      </a:accent1>
      <a:accent2>
        <a:srgbClr val="00AED9"/>
      </a:accent2>
      <a:accent3>
        <a:srgbClr val="FAA537"/>
      </a:accent3>
      <a:accent4>
        <a:srgbClr val="1724A9"/>
      </a:accent4>
      <a:accent5>
        <a:srgbClr val="A83D72"/>
      </a:accent5>
      <a:accent6>
        <a:srgbClr val="43B02A"/>
      </a:accent6>
      <a:hlink>
        <a:srgbClr val="00B0F0"/>
      </a:hlink>
      <a:folHlink>
        <a:srgbClr val="35627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ports Publishing Template (Blue) v0722.pptx" id="{8864DA3E-0C69-49D9-82AB-82302B56A2BD}" vid="{9E55E76B-C5D5-40EE-8DDA-D4517DFF4224}"/>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1B740B91FBE3F4E8F036FB9A3629D7B" ma:contentTypeVersion="15" ma:contentTypeDescription="Create a new document." ma:contentTypeScope="" ma:versionID="1a6603f4a5b89cab452d4c59c78ee9d3">
  <xsd:schema xmlns:xsd="http://www.w3.org/2001/XMLSchema" xmlns:xs="http://www.w3.org/2001/XMLSchema" xmlns:p="http://schemas.microsoft.com/office/2006/metadata/properties" xmlns:ns2="f28c273b-8c2c-463b-b342-a7f6362b10e0" xmlns:ns3="b4794321-88f5-4afc-9aa8-a9b3b315c4ca" targetNamespace="http://schemas.microsoft.com/office/2006/metadata/properties" ma:root="true" ma:fieldsID="64b7b1cc286ab07f65b05922bc833f58" ns2:_="" ns3:_="">
    <xsd:import namespace="f28c273b-8c2c-463b-b342-a7f6362b10e0"/>
    <xsd:import namespace="b4794321-88f5-4afc-9aa8-a9b3b315c4c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3:lcf76f155ced4ddcb4097134ff3c332f" minOccurs="0"/>
                <xsd:element ref="ns2:TaxCatchAll" minOccurs="0"/>
                <xsd:element ref="ns3:MediaServiceDateTaken" minOccurs="0"/>
                <xsd:element ref="ns3:MediaServiceOCR" minOccurs="0"/>
                <xsd:element ref="ns3:MediaServiceGenerationTime" minOccurs="0"/>
                <xsd:element ref="ns3:MediaServiceEventHashCode" minOccurs="0"/>
                <xsd:element ref="ns3:ServiceTyp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8c273b-8c2c-463b-b342-a7f6362b10e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d5acda05-a06e-4961-8a7b-0d4ca6925dd0}" ma:internalName="TaxCatchAll" ma:showField="CatchAllData" ma:web="f28c273b-8c2c-463b-b342-a7f6362b10e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4794321-88f5-4afc-9aa8-a9b3b315c4c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4daab3-6cce-4cec-b416-0f8a64e127cb"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ServiceType" ma:index="21" nillable="true" ma:displayName="Service Type" ma:format="Dropdown" ma:internalName="ServiceType">
      <xsd:complexType>
        <xsd:complexContent>
          <xsd:extension base="dms:MultiChoice">
            <xsd:sequence>
              <xsd:element name="Value" maxOccurs="unbounded" minOccurs="0" nillable="true">
                <xsd:simpleType>
                  <xsd:restriction base="dms:Choice">
                    <xsd:enumeration value="Presentation "/>
                    <xsd:enumeration value="Consultation"/>
                    <xsd:enumeration value="Insights Exchange"/>
                    <xsd:enumeration value="Expert Introduction"/>
                  </xsd:restriction>
                </xsd:simpleType>
              </xsd:element>
            </xsd:sequence>
          </xsd:extension>
        </xsd:complexContent>
      </xsd:complexType>
    </xsd:element>
    <xsd:element name="MediaLengthInSeconds" ma:index="22"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f28c273b-8c2c-463b-b342-a7f6362b10e0">
      <UserInfo>
        <DisplayName>Marissa Bosler</DisplayName>
        <AccountId>89</AccountId>
        <AccountType/>
      </UserInfo>
      <UserInfo>
        <DisplayName>Jessica Ridenour</DisplayName>
        <AccountId>1894</AccountId>
        <AccountType/>
      </UserInfo>
    </SharedWithUsers>
    <TaxCatchAll xmlns="f28c273b-8c2c-463b-b342-a7f6362b10e0" xsi:nil="true"/>
    <lcf76f155ced4ddcb4097134ff3c332f xmlns="b4794321-88f5-4afc-9aa8-a9b3b315c4ca">
      <Terms xmlns="http://schemas.microsoft.com/office/infopath/2007/PartnerControls"/>
    </lcf76f155ced4ddcb4097134ff3c332f>
    <ServiceType xmlns="b4794321-88f5-4afc-9aa8-a9b3b315c4ca" xsi:nil="true"/>
  </documentManagement>
</p:properties>
</file>

<file path=customXml/itemProps1.xml><?xml version="1.0" encoding="utf-8"?>
<ds:datastoreItem xmlns:ds="http://schemas.openxmlformats.org/officeDocument/2006/customXml" ds:itemID="{A951B507-72EC-41D8-BC33-BA65CEA0BCBE}">
  <ds:schemaRefs>
    <ds:schemaRef ds:uri="http://schemas.microsoft.com/sharepoint/v3/contenttype/forms"/>
  </ds:schemaRefs>
</ds:datastoreItem>
</file>

<file path=customXml/itemProps2.xml><?xml version="1.0" encoding="utf-8"?>
<ds:datastoreItem xmlns:ds="http://schemas.openxmlformats.org/officeDocument/2006/customXml" ds:itemID="{4BF75268-68D6-4B1A-9D6E-BD1BD2E9D16F}">
  <ds:schemaRefs>
    <ds:schemaRef ds:uri="b4794321-88f5-4afc-9aa8-a9b3b315c4ca"/>
    <ds:schemaRef ds:uri="f28c273b-8c2c-463b-b342-a7f6362b10e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8F185AD-0388-4127-8EA6-42A37C67A97C}">
  <ds:schemaRefs>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b4794321-88f5-4afc-9aa8-a9b3b315c4ca"/>
    <ds:schemaRef ds:uri="http://purl.org/dc/terms/"/>
    <ds:schemaRef ds:uri="f28c273b-8c2c-463b-b342-a7f6362b10e0"/>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templateEMI-24updated</Template>
  <TotalTime>4224</TotalTime>
  <Words>2876</Words>
  <Application>Microsoft Office PowerPoint</Application>
  <PresentationFormat>On-screen Show (16:9)</PresentationFormat>
  <Paragraphs>288</Paragraphs>
  <Slides>36</Slides>
  <Notes>17</Notes>
  <HiddenSlides>1</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36</vt:i4>
      </vt:variant>
    </vt:vector>
  </HeadingPairs>
  <TitlesOfParts>
    <vt:vector size="47" baseType="lpstr">
      <vt:lpstr>Aptos</vt:lpstr>
      <vt:lpstr>Aptos Light</vt:lpstr>
      <vt:lpstr>Arial</vt:lpstr>
      <vt:lpstr>Calibri</vt:lpstr>
      <vt:lpstr>Calibri Light</vt:lpstr>
      <vt:lpstr>Wingdings</vt:lpstr>
      <vt:lpstr>Covers &amp; Dividers</vt:lpstr>
      <vt:lpstr>Presentation (match)</vt:lpstr>
      <vt:lpstr>Presentation (related)</vt:lpstr>
      <vt:lpstr>Presentation only</vt:lpstr>
      <vt:lpstr>Reports Extra</vt:lpstr>
      <vt:lpstr>Top Trends in Dairy Products and Alternatives</vt:lpstr>
      <vt:lpstr>April 2025</vt:lpstr>
      <vt:lpstr>About Euromonitor International</vt:lpstr>
      <vt:lpstr>PowerPoint Presentation</vt:lpstr>
      <vt:lpstr>PowerPoint Presentation</vt:lpstr>
      <vt:lpstr>STATE OF THE INDUSTRY</vt:lpstr>
      <vt:lpstr>STATE OF THE INDUSTRY</vt:lpstr>
      <vt:lpstr>PowerPoint Presentation</vt:lpstr>
      <vt:lpstr>State of the industry</vt:lpstr>
      <vt:lpstr>E-commerce is the channel with the highest growth</vt:lpstr>
      <vt:lpstr>PowerPoint Presentation</vt:lpstr>
      <vt:lpstr>STATE OF THE INDUSTRY</vt:lpstr>
      <vt:lpstr>STATE OF THE INDUSTRY</vt:lpstr>
      <vt:lpstr>STATE OF THE INDUSTRY</vt:lpstr>
      <vt:lpstr>STATE OF THE INDUSTRY</vt:lpstr>
      <vt:lpstr>PowerPoint Presentation</vt:lpstr>
      <vt:lpstr>Consumers look for health benefits in dairy products</vt:lpstr>
      <vt:lpstr>PowerPoint Presentation</vt:lpstr>
      <vt:lpstr>PowerPoint Presentation</vt:lpstr>
      <vt:lpstr>PowerPoint Presentation</vt:lpstr>
      <vt:lpstr>TOP 5 TRENDS SHAPING THE INDUSTRY</vt:lpstr>
      <vt:lpstr>Dairy products increasingly participate in snacking occasions</vt:lpstr>
      <vt:lpstr>PowerPoint Presentation</vt:lpstr>
      <vt:lpstr>Plant-based dairy develops with expanding portfolios</vt:lpstr>
      <vt:lpstr>PowerPoint Presentation</vt:lpstr>
      <vt:lpstr>Private label grows as consumers look for affordability</vt:lpstr>
      <vt:lpstr>PowerPoint Presentation</vt:lpstr>
      <vt:lpstr>Dairy players and consumers are concerned about sustainability</vt:lpstr>
      <vt:lpstr>Sustainability: Local production and support to local communities are important attributes for consumers</vt:lpstr>
      <vt:lpstr>PowerPoint Presentation</vt:lpstr>
      <vt:lpstr>FUTURE OUTLOOK</vt:lpstr>
      <vt:lpstr>FUTURE OUTLOOK</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Reema Jagtiani</dc:creator>
  <cp:lastModifiedBy>Monique Naval</cp:lastModifiedBy>
  <cp:revision>4</cp:revision>
  <dcterms:created xsi:type="dcterms:W3CDTF">2024-09-11T02:59:28Z</dcterms:created>
  <dcterms:modified xsi:type="dcterms:W3CDTF">2025-04-06T19:25:11Z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0x010100D1B740B91FBE3F4E8F036FB9A3629D7B</vt:lpwstr>
  </property>
  <property fmtid="{D5CDD505-2E9C-101B-9397-08002B2CF9AE}" pid="3" name="MediaServiceImageTags">
    <vt:lpwstr/>
  </property>
</Properties>
</file>