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68" r:id="rId2"/>
    <p:sldId id="271" r:id="rId3"/>
    <p:sldId id="292" r:id="rId4"/>
    <p:sldId id="275" r:id="rId5"/>
    <p:sldId id="272" r:id="rId6"/>
    <p:sldId id="274" r:id="rId7"/>
    <p:sldId id="287" r:id="rId8"/>
    <p:sldId id="294" r:id="rId9"/>
  </p:sldIdLst>
  <p:sldSz cx="12192000" cy="6858000"/>
  <p:notesSz cx="6858000" cy="9144000"/>
  <p:embeddedFontLst>
    <p:embeddedFont>
      <p:font typeface="Fira Sans" panose="020B0503050000020004" pitchFamily="34" charset="0"/>
      <p:regular r:id="rId11"/>
      <p:bold r:id="rId12"/>
      <p:italic r:id="rId13"/>
      <p:boldItalic r:id="rId14"/>
    </p:embeddedFont>
    <p:embeddedFont>
      <p:font typeface="Titillium Web" panose="00000500000000000000" pitchFamily="2" charset="0"/>
      <p:regular r:id="rId15"/>
      <p:bold r:id="rId16"/>
      <p:italic r:id="rId17"/>
      <p:boldItalic r:id="rId18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FA71D-5BC6-49DF-9967-80AA2994C743}" v="413" dt="2025-11-20T22:53:13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EBBBCC-DAD2-459C-BE2E-F6DE35CF9A28}" styleName="Styl ciemny 2 - Akcent 3/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5956" autoAdjust="0"/>
  </p:normalViewPr>
  <p:slideViewPr>
    <p:cSldViewPr snapToGrid="0" showGuides="1">
      <p:cViewPr varScale="1">
        <p:scale>
          <a:sx n="63" d="100"/>
          <a:sy n="63" d="100"/>
        </p:scale>
        <p:origin x="7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lov, Rauf" userId="85d341a6-bf91-4d8f-ac6d-f3aa144162b3" providerId="ADAL" clId="{648DBF92-817C-40AF-8485-074C284759AB}"/>
    <pc:docChg chg="custSel addSld delSld modSld sldOrd">
      <pc:chgData name="Mailov, Rauf" userId="85d341a6-bf91-4d8f-ac6d-f3aa144162b3" providerId="ADAL" clId="{648DBF92-817C-40AF-8485-074C284759AB}" dt="2025-11-20T22:56:43.616" v="689" actId="20577"/>
      <pc:docMkLst>
        <pc:docMk/>
      </pc:docMkLst>
      <pc:sldChg chg="modSp mod">
        <pc:chgData name="Mailov, Rauf" userId="85d341a6-bf91-4d8f-ac6d-f3aa144162b3" providerId="ADAL" clId="{648DBF92-817C-40AF-8485-074C284759AB}" dt="2025-11-20T14:05:00.410" v="54" actId="20577"/>
        <pc:sldMkLst>
          <pc:docMk/>
          <pc:sldMk cId="107915954" sldId="268"/>
        </pc:sldMkLst>
        <pc:spChg chg="mod">
          <ac:chgData name="Mailov, Rauf" userId="85d341a6-bf91-4d8f-ac6d-f3aa144162b3" providerId="ADAL" clId="{648DBF92-817C-40AF-8485-074C284759AB}" dt="2025-11-20T14:05:00.410" v="54" actId="20577"/>
          <ac:spMkLst>
            <pc:docMk/>
            <pc:sldMk cId="107915954" sldId="268"/>
            <ac:spMk id="4" creationId="{00000000-0000-0000-0000-000000000000}"/>
          </ac:spMkLst>
        </pc:spChg>
      </pc:sldChg>
      <pc:sldChg chg="del">
        <pc:chgData name="Mailov, Rauf" userId="85d341a6-bf91-4d8f-ac6d-f3aa144162b3" providerId="ADAL" clId="{648DBF92-817C-40AF-8485-074C284759AB}" dt="2025-11-20T14:05:18.632" v="55" actId="47"/>
        <pc:sldMkLst>
          <pc:docMk/>
          <pc:sldMk cId="4271232590" sldId="270"/>
        </pc:sldMkLst>
      </pc:sldChg>
      <pc:sldChg chg="modSp mod">
        <pc:chgData name="Mailov, Rauf" userId="85d341a6-bf91-4d8f-ac6d-f3aa144162b3" providerId="ADAL" clId="{648DBF92-817C-40AF-8485-074C284759AB}" dt="2025-11-20T15:02:20.061" v="525" actId="113"/>
        <pc:sldMkLst>
          <pc:docMk/>
          <pc:sldMk cId="3542982672" sldId="271"/>
        </pc:sldMkLst>
        <pc:spChg chg="mod">
          <ac:chgData name="Mailov, Rauf" userId="85d341a6-bf91-4d8f-ac6d-f3aa144162b3" providerId="ADAL" clId="{648DBF92-817C-40AF-8485-074C284759AB}" dt="2025-11-20T14:06:32.898" v="57"/>
          <ac:spMkLst>
            <pc:docMk/>
            <pc:sldMk cId="3542982672" sldId="271"/>
            <ac:spMk id="3" creationId="{00000000-0000-0000-0000-000000000000}"/>
          </ac:spMkLst>
        </pc:spChg>
        <pc:spChg chg="mod">
          <ac:chgData name="Mailov, Rauf" userId="85d341a6-bf91-4d8f-ac6d-f3aa144162b3" providerId="ADAL" clId="{648DBF92-817C-40AF-8485-074C284759AB}" dt="2025-11-20T15:02:20.061" v="525" actId="113"/>
          <ac:spMkLst>
            <pc:docMk/>
            <pc:sldMk cId="3542982672" sldId="271"/>
            <ac:spMk id="4" creationId="{00000000-0000-0000-0000-000000000000}"/>
          </ac:spMkLst>
        </pc:spChg>
      </pc:sldChg>
      <pc:sldChg chg="modSp mod">
        <pc:chgData name="Mailov, Rauf" userId="85d341a6-bf91-4d8f-ac6d-f3aa144162b3" providerId="ADAL" clId="{648DBF92-817C-40AF-8485-074C284759AB}" dt="2025-11-20T15:10:32.880" v="545" actId="1076"/>
        <pc:sldMkLst>
          <pc:docMk/>
          <pc:sldMk cId="1817048551" sldId="272"/>
        </pc:sldMkLst>
        <pc:spChg chg="mod">
          <ac:chgData name="Mailov, Rauf" userId="85d341a6-bf91-4d8f-ac6d-f3aa144162b3" providerId="ADAL" clId="{648DBF92-817C-40AF-8485-074C284759AB}" dt="2025-11-20T14:42:09.556" v="431" actId="20577"/>
          <ac:spMkLst>
            <pc:docMk/>
            <pc:sldMk cId="1817048551" sldId="272"/>
            <ac:spMk id="6" creationId="{00000000-0000-0000-0000-000000000000}"/>
          </ac:spMkLst>
        </pc:spChg>
        <pc:spChg chg="mod">
          <ac:chgData name="Mailov, Rauf" userId="85d341a6-bf91-4d8f-ac6d-f3aa144162b3" providerId="ADAL" clId="{648DBF92-817C-40AF-8485-074C284759AB}" dt="2025-11-20T14:43:58.473" v="463" actId="20577"/>
          <ac:spMkLst>
            <pc:docMk/>
            <pc:sldMk cId="1817048551" sldId="272"/>
            <ac:spMk id="17" creationId="{00000000-0000-0000-0000-000000000000}"/>
          </ac:spMkLst>
        </pc:spChg>
        <pc:spChg chg="mod">
          <ac:chgData name="Mailov, Rauf" userId="85d341a6-bf91-4d8f-ac6d-f3aa144162b3" providerId="ADAL" clId="{648DBF92-817C-40AF-8485-074C284759AB}" dt="2025-11-20T15:10:25.784" v="544" actId="20577"/>
          <ac:spMkLst>
            <pc:docMk/>
            <pc:sldMk cId="1817048551" sldId="272"/>
            <ac:spMk id="30" creationId="{00000000-0000-0000-0000-000000000000}"/>
          </ac:spMkLst>
        </pc:spChg>
        <pc:spChg chg="mod">
          <ac:chgData name="Mailov, Rauf" userId="85d341a6-bf91-4d8f-ac6d-f3aa144162b3" providerId="ADAL" clId="{648DBF92-817C-40AF-8485-074C284759AB}" dt="2025-11-20T14:41:42.192" v="419" actId="20577"/>
          <ac:spMkLst>
            <pc:docMk/>
            <pc:sldMk cId="1817048551" sldId="272"/>
            <ac:spMk id="36" creationId="{00000000-0000-0000-0000-000000000000}"/>
          </ac:spMkLst>
        </pc:spChg>
        <pc:spChg chg="mod">
          <ac:chgData name="Mailov, Rauf" userId="85d341a6-bf91-4d8f-ac6d-f3aa144162b3" providerId="ADAL" clId="{648DBF92-817C-40AF-8485-074C284759AB}" dt="2025-11-20T14:40:14.755" v="393" actId="20577"/>
          <ac:spMkLst>
            <pc:docMk/>
            <pc:sldMk cId="1817048551" sldId="272"/>
            <ac:spMk id="38" creationId="{00000000-0000-0000-0000-000000000000}"/>
          </ac:spMkLst>
        </pc:spChg>
        <pc:spChg chg="mod">
          <ac:chgData name="Mailov, Rauf" userId="85d341a6-bf91-4d8f-ac6d-f3aa144162b3" providerId="ADAL" clId="{648DBF92-817C-40AF-8485-074C284759AB}" dt="2025-11-20T14:45:45.945" v="464"/>
          <ac:spMkLst>
            <pc:docMk/>
            <pc:sldMk cId="1817048551" sldId="272"/>
            <ac:spMk id="43" creationId="{00000000-0000-0000-0000-000000000000}"/>
          </ac:spMkLst>
        </pc:spChg>
        <pc:spChg chg="mod">
          <ac:chgData name="Mailov, Rauf" userId="85d341a6-bf91-4d8f-ac6d-f3aa144162b3" providerId="ADAL" clId="{648DBF92-817C-40AF-8485-074C284759AB}" dt="2025-11-20T14:42:49.931" v="432"/>
          <ac:spMkLst>
            <pc:docMk/>
            <pc:sldMk cId="1817048551" sldId="272"/>
            <ac:spMk id="45" creationId="{00000000-0000-0000-0000-000000000000}"/>
          </ac:spMkLst>
        </pc:spChg>
        <pc:spChg chg="mod">
          <ac:chgData name="Mailov, Rauf" userId="85d341a6-bf91-4d8f-ac6d-f3aa144162b3" providerId="ADAL" clId="{648DBF92-817C-40AF-8485-074C284759AB}" dt="2025-11-20T15:10:32.880" v="545" actId="1076"/>
          <ac:spMkLst>
            <pc:docMk/>
            <pc:sldMk cId="1817048551" sldId="272"/>
            <ac:spMk id="48" creationId="{00000000-0000-0000-0000-000000000000}"/>
          </ac:spMkLst>
        </pc:spChg>
        <pc:spChg chg="mod">
          <ac:chgData name="Mailov, Rauf" userId="85d341a6-bf91-4d8f-ac6d-f3aa144162b3" providerId="ADAL" clId="{648DBF92-817C-40AF-8485-074C284759AB}" dt="2025-11-20T14:43:43.914" v="446" actId="14100"/>
          <ac:spMkLst>
            <pc:docMk/>
            <pc:sldMk cId="1817048551" sldId="272"/>
            <ac:spMk id="51" creationId="{00000000-0000-0000-0000-000000000000}"/>
          </ac:spMkLst>
        </pc:spChg>
        <pc:spChg chg="mod">
          <ac:chgData name="Mailov, Rauf" userId="85d341a6-bf91-4d8f-ac6d-f3aa144162b3" providerId="ADAL" clId="{648DBF92-817C-40AF-8485-074C284759AB}" dt="2025-11-20T14:38:32.194" v="379"/>
          <ac:spMkLst>
            <pc:docMk/>
            <pc:sldMk cId="1817048551" sldId="272"/>
            <ac:spMk id="59" creationId="{00000000-0000-0000-0000-000000000000}"/>
          </ac:spMkLst>
        </pc:spChg>
        <pc:cxnChg chg="mod">
          <ac:chgData name="Mailov, Rauf" userId="85d341a6-bf91-4d8f-ac6d-f3aa144162b3" providerId="ADAL" clId="{648DBF92-817C-40AF-8485-074C284759AB}" dt="2025-11-20T15:10:32.880" v="545" actId="1076"/>
          <ac:cxnSpMkLst>
            <pc:docMk/>
            <pc:sldMk cId="1817048551" sldId="272"/>
            <ac:cxnSpMk id="54" creationId="{00000000-0000-0000-0000-000000000000}"/>
          </ac:cxnSpMkLst>
        </pc:cxnChg>
        <pc:cxnChg chg="mod">
          <ac:chgData name="Mailov, Rauf" userId="85d341a6-bf91-4d8f-ac6d-f3aa144162b3" providerId="ADAL" clId="{648DBF92-817C-40AF-8485-074C284759AB}" dt="2025-11-20T15:10:32.880" v="545" actId="1076"/>
          <ac:cxnSpMkLst>
            <pc:docMk/>
            <pc:sldMk cId="1817048551" sldId="272"/>
            <ac:cxnSpMk id="57" creationId="{00000000-0000-0000-0000-000000000000}"/>
          </ac:cxnSpMkLst>
        </pc:cxnChg>
      </pc:sldChg>
      <pc:sldChg chg="del">
        <pc:chgData name="Mailov, Rauf" userId="85d341a6-bf91-4d8f-ac6d-f3aa144162b3" providerId="ADAL" clId="{648DBF92-817C-40AF-8485-074C284759AB}" dt="2025-11-20T22:53:25.382" v="614" actId="47"/>
        <pc:sldMkLst>
          <pc:docMk/>
          <pc:sldMk cId="4114191568" sldId="273"/>
        </pc:sldMkLst>
      </pc:sldChg>
      <pc:sldChg chg="modSp mod ord">
        <pc:chgData name="Mailov, Rauf" userId="85d341a6-bf91-4d8f-ac6d-f3aa144162b3" providerId="ADAL" clId="{648DBF92-817C-40AF-8485-074C284759AB}" dt="2025-11-20T22:53:13.369" v="612"/>
        <pc:sldMkLst>
          <pc:docMk/>
          <pc:sldMk cId="2450194125" sldId="274"/>
        </pc:sldMkLst>
        <pc:spChg chg="mod">
          <ac:chgData name="Mailov, Rauf" userId="85d341a6-bf91-4d8f-ac6d-f3aa144162b3" providerId="ADAL" clId="{648DBF92-817C-40AF-8485-074C284759AB}" dt="2025-11-20T22:51:22.147" v="610" actId="1076"/>
          <ac:spMkLst>
            <pc:docMk/>
            <pc:sldMk cId="2450194125" sldId="274"/>
            <ac:spMk id="5" creationId="{00000000-0000-0000-0000-000000000000}"/>
          </ac:spMkLst>
        </pc:spChg>
        <pc:spChg chg="mod">
          <ac:chgData name="Mailov, Rauf" userId="85d341a6-bf91-4d8f-ac6d-f3aa144162b3" providerId="ADAL" clId="{648DBF92-817C-40AF-8485-074C284759AB}" dt="2025-11-20T14:16:00.142" v="62"/>
          <ac:spMkLst>
            <pc:docMk/>
            <pc:sldMk cId="2450194125" sldId="274"/>
            <ac:spMk id="6" creationId="{00000000-0000-0000-0000-000000000000}"/>
          </ac:spMkLst>
        </pc:spChg>
        <pc:spChg chg="mod">
          <ac:chgData name="Mailov, Rauf" userId="85d341a6-bf91-4d8f-ac6d-f3aa144162b3" providerId="ADAL" clId="{648DBF92-817C-40AF-8485-074C284759AB}" dt="2025-11-20T14:13:07.424" v="61"/>
          <ac:spMkLst>
            <pc:docMk/>
            <pc:sldMk cId="2450194125" sldId="274"/>
            <ac:spMk id="7" creationId="{00000000-0000-0000-0000-000000000000}"/>
          </ac:spMkLst>
        </pc:spChg>
        <pc:graphicFrameChg chg="mod">
          <ac:chgData name="Mailov, Rauf" userId="85d341a6-bf91-4d8f-ac6d-f3aa144162b3" providerId="ADAL" clId="{648DBF92-817C-40AF-8485-074C284759AB}" dt="2025-11-20T22:53:13.369" v="612"/>
          <ac:graphicFrameMkLst>
            <pc:docMk/>
            <pc:sldMk cId="2450194125" sldId="274"/>
            <ac:graphicFrameMk id="2" creationId="{00000000-0000-0000-0000-000000000000}"/>
          </ac:graphicFrameMkLst>
        </pc:graphicFrameChg>
      </pc:sldChg>
      <pc:sldChg chg="modSp mod ord">
        <pc:chgData name="Mailov, Rauf" userId="85d341a6-bf91-4d8f-ac6d-f3aa144162b3" providerId="ADAL" clId="{648DBF92-817C-40AF-8485-074C284759AB}" dt="2025-11-20T14:36:38.233" v="360" actId="27918"/>
        <pc:sldMkLst>
          <pc:docMk/>
          <pc:sldMk cId="3798535410" sldId="275"/>
        </pc:sldMkLst>
        <pc:spChg chg="mod">
          <ac:chgData name="Mailov, Rauf" userId="85d341a6-bf91-4d8f-ac6d-f3aa144162b3" providerId="ADAL" clId="{648DBF92-817C-40AF-8485-074C284759AB}" dt="2025-11-20T14:22:28.385" v="153"/>
          <ac:spMkLst>
            <pc:docMk/>
            <pc:sldMk cId="3798535410" sldId="275"/>
            <ac:spMk id="2" creationId="{00000000-0000-0000-0000-000000000000}"/>
          </ac:spMkLst>
        </pc:spChg>
        <pc:spChg chg="mod">
          <ac:chgData name="Mailov, Rauf" userId="85d341a6-bf91-4d8f-ac6d-f3aa144162b3" providerId="ADAL" clId="{648DBF92-817C-40AF-8485-074C284759AB}" dt="2025-11-20T14:35:56.124" v="357" actId="1076"/>
          <ac:spMkLst>
            <pc:docMk/>
            <pc:sldMk cId="3798535410" sldId="275"/>
            <ac:spMk id="5" creationId="{00000000-0000-0000-0000-000000000000}"/>
          </ac:spMkLst>
        </pc:spChg>
        <pc:spChg chg="mod">
          <ac:chgData name="Mailov, Rauf" userId="85d341a6-bf91-4d8f-ac6d-f3aa144162b3" providerId="ADAL" clId="{648DBF92-817C-40AF-8485-074C284759AB}" dt="2025-11-20T14:33:48.689" v="304" actId="20577"/>
          <ac:spMkLst>
            <pc:docMk/>
            <pc:sldMk cId="3798535410" sldId="275"/>
            <ac:spMk id="7" creationId="{00000000-0000-0000-0000-000000000000}"/>
          </ac:spMkLst>
        </pc:spChg>
        <pc:graphicFrameChg chg="mod">
          <ac:chgData name="Mailov, Rauf" userId="85d341a6-bf91-4d8f-ac6d-f3aa144162b3" providerId="ADAL" clId="{648DBF92-817C-40AF-8485-074C284759AB}" dt="2025-11-20T14:35:45.359" v="356" actId="6549"/>
          <ac:graphicFrameMkLst>
            <pc:docMk/>
            <pc:sldMk cId="3798535410" sldId="275"/>
            <ac:graphicFrameMk id="6" creationId="{00000000-0000-0000-0000-000000000000}"/>
          </ac:graphicFrameMkLst>
        </pc:graphicFrameChg>
      </pc:sldChg>
      <pc:sldChg chg="del">
        <pc:chgData name="Mailov, Rauf" userId="85d341a6-bf91-4d8f-ac6d-f3aa144162b3" providerId="ADAL" clId="{648DBF92-817C-40AF-8485-074C284759AB}" dt="2025-11-20T22:53:48.656" v="620" actId="47"/>
        <pc:sldMkLst>
          <pc:docMk/>
          <pc:sldMk cId="2324871386" sldId="276"/>
        </pc:sldMkLst>
      </pc:sldChg>
      <pc:sldChg chg="del">
        <pc:chgData name="Mailov, Rauf" userId="85d341a6-bf91-4d8f-ac6d-f3aa144162b3" providerId="ADAL" clId="{648DBF92-817C-40AF-8485-074C284759AB}" dt="2025-11-20T22:53:49.782" v="621" actId="47"/>
        <pc:sldMkLst>
          <pc:docMk/>
          <pc:sldMk cId="4093931648" sldId="277"/>
        </pc:sldMkLst>
      </pc:sldChg>
      <pc:sldChg chg="del">
        <pc:chgData name="Mailov, Rauf" userId="85d341a6-bf91-4d8f-ac6d-f3aa144162b3" providerId="ADAL" clId="{648DBF92-817C-40AF-8485-074C284759AB}" dt="2025-11-20T22:53:50.517" v="622" actId="47"/>
        <pc:sldMkLst>
          <pc:docMk/>
          <pc:sldMk cId="2035344559" sldId="278"/>
        </pc:sldMkLst>
      </pc:sldChg>
      <pc:sldChg chg="del">
        <pc:chgData name="Mailov, Rauf" userId="85d341a6-bf91-4d8f-ac6d-f3aa144162b3" providerId="ADAL" clId="{648DBF92-817C-40AF-8485-074C284759AB}" dt="2025-11-20T22:53:51.180" v="623" actId="47"/>
        <pc:sldMkLst>
          <pc:docMk/>
          <pc:sldMk cId="3487532555" sldId="279"/>
        </pc:sldMkLst>
      </pc:sldChg>
      <pc:sldChg chg="del">
        <pc:chgData name="Mailov, Rauf" userId="85d341a6-bf91-4d8f-ac6d-f3aa144162b3" providerId="ADAL" clId="{648DBF92-817C-40AF-8485-074C284759AB}" dt="2025-11-20T22:53:51.928" v="624" actId="47"/>
        <pc:sldMkLst>
          <pc:docMk/>
          <pc:sldMk cId="1539896958" sldId="281"/>
        </pc:sldMkLst>
      </pc:sldChg>
      <pc:sldChg chg="del">
        <pc:chgData name="Mailov, Rauf" userId="85d341a6-bf91-4d8f-ac6d-f3aa144162b3" providerId="ADAL" clId="{648DBF92-817C-40AF-8485-074C284759AB}" dt="2025-11-20T22:53:53.590" v="626" actId="47"/>
        <pc:sldMkLst>
          <pc:docMk/>
          <pc:sldMk cId="111328731" sldId="282"/>
        </pc:sldMkLst>
      </pc:sldChg>
      <pc:sldChg chg="del">
        <pc:chgData name="Mailov, Rauf" userId="85d341a6-bf91-4d8f-ac6d-f3aa144162b3" providerId="ADAL" clId="{648DBF92-817C-40AF-8485-074C284759AB}" dt="2025-11-20T22:53:54.896" v="627" actId="47"/>
        <pc:sldMkLst>
          <pc:docMk/>
          <pc:sldMk cId="1673244268" sldId="283"/>
        </pc:sldMkLst>
      </pc:sldChg>
      <pc:sldChg chg="del">
        <pc:chgData name="Mailov, Rauf" userId="85d341a6-bf91-4d8f-ac6d-f3aa144162b3" providerId="ADAL" clId="{648DBF92-817C-40AF-8485-074C284759AB}" dt="2025-11-20T22:53:33.855" v="616" actId="47"/>
        <pc:sldMkLst>
          <pc:docMk/>
          <pc:sldMk cId="354148310" sldId="284"/>
        </pc:sldMkLst>
      </pc:sldChg>
      <pc:sldChg chg="del">
        <pc:chgData name="Mailov, Rauf" userId="85d341a6-bf91-4d8f-ac6d-f3aa144162b3" providerId="ADAL" clId="{648DBF92-817C-40AF-8485-074C284759AB}" dt="2025-11-20T22:53:35.554" v="617" actId="47"/>
        <pc:sldMkLst>
          <pc:docMk/>
          <pc:sldMk cId="4135251660" sldId="285"/>
        </pc:sldMkLst>
      </pc:sldChg>
      <pc:sldChg chg="del">
        <pc:chgData name="Mailov, Rauf" userId="85d341a6-bf91-4d8f-ac6d-f3aa144162b3" providerId="ADAL" clId="{648DBF92-817C-40AF-8485-074C284759AB}" dt="2025-11-20T22:53:47.068" v="618" actId="47"/>
        <pc:sldMkLst>
          <pc:docMk/>
          <pc:sldMk cId="1536373766" sldId="286"/>
        </pc:sldMkLst>
      </pc:sldChg>
      <pc:sldChg chg="modSp mod ord">
        <pc:chgData name="Mailov, Rauf" userId="85d341a6-bf91-4d8f-ac6d-f3aa144162b3" providerId="ADAL" clId="{648DBF92-817C-40AF-8485-074C284759AB}" dt="2025-11-20T15:02:10.945" v="524" actId="113"/>
        <pc:sldMkLst>
          <pc:docMk/>
          <pc:sldMk cId="2700679107" sldId="287"/>
        </pc:sldMkLst>
        <pc:spChg chg="mod">
          <ac:chgData name="Mailov, Rauf" userId="85d341a6-bf91-4d8f-ac6d-f3aa144162b3" providerId="ADAL" clId="{648DBF92-817C-40AF-8485-074C284759AB}" dt="2025-11-20T15:02:10.945" v="524" actId="113"/>
          <ac:spMkLst>
            <pc:docMk/>
            <pc:sldMk cId="2700679107" sldId="287"/>
            <ac:spMk id="2" creationId="{00000000-0000-0000-0000-000000000000}"/>
          </ac:spMkLst>
        </pc:spChg>
        <pc:spChg chg="mod">
          <ac:chgData name="Mailov, Rauf" userId="85d341a6-bf91-4d8f-ac6d-f3aa144162b3" providerId="ADAL" clId="{648DBF92-817C-40AF-8485-074C284759AB}" dt="2025-11-20T15:01:44.370" v="519" actId="6549"/>
          <ac:spMkLst>
            <pc:docMk/>
            <pc:sldMk cId="2700679107" sldId="287"/>
            <ac:spMk id="4" creationId="{00000000-0000-0000-0000-000000000000}"/>
          </ac:spMkLst>
        </pc:spChg>
        <pc:spChg chg="mod">
          <ac:chgData name="Mailov, Rauf" userId="85d341a6-bf91-4d8f-ac6d-f3aa144162b3" providerId="ADAL" clId="{648DBF92-817C-40AF-8485-074C284759AB}" dt="2025-11-20T15:01:56.871" v="520" actId="1076"/>
          <ac:spMkLst>
            <pc:docMk/>
            <pc:sldMk cId="2700679107" sldId="287"/>
            <ac:spMk id="5" creationId="{00000000-0000-0000-0000-000000000000}"/>
          </ac:spMkLst>
        </pc:spChg>
        <pc:picChg chg="mod">
          <ac:chgData name="Mailov, Rauf" userId="85d341a6-bf91-4d8f-ac6d-f3aa144162b3" providerId="ADAL" clId="{648DBF92-817C-40AF-8485-074C284759AB}" dt="2025-11-20T15:02:05.936" v="523" actId="1076"/>
          <ac:picMkLst>
            <pc:docMk/>
            <pc:sldMk cId="2700679107" sldId="287"/>
            <ac:picMk id="6146" creationId="{00000000-0000-0000-0000-000000000000}"/>
          </ac:picMkLst>
        </pc:picChg>
      </pc:sldChg>
      <pc:sldChg chg="del">
        <pc:chgData name="Mailov, Rauf" userId="85d341a6-bf91-4d8f-ac6d-f3aa144162b3" providerId="ADAL" clId="{648DBF92-817C-40AF-8485-074C284759AB}" dt="2025-11-20T22:53:32.750" v="615" actId="47"/>
        <pc:sldMkLst>
          <pc:docMk/>
          <pc:sldMk cId="2397629787" sldId="288"/>
        </pc:sldMkLst>
      </pc:sldChg>
      <pc:sldChg chg="del">
        <pc:chgData name="Mailov, Rauf" userId="85d341a6-bf91-4d8f-ac6d-f3aa144162b3" providerId="ADAL" clId="{648DBF92-817C-40AF-8485-074C284759AB}" dt="2025-11-20T22:53:47.797" v="619" actId="47"/>
        <pc:sldMkLst>
          <pc:docMk/>
          <pc:sldMk cId="2465968174" sldId="289"/>
        </pc:sldMkLst>
      </pc:sldChg>
      <pc:sldChg chg="del">
        <pc:chgData name="Mailov, Rauf" userId="85d341a6-bf91-4d8f-ac6d-f3aa144162b3" providerId="ADAL" clId="{648DBF92-817C-40AF-8485-074C284759AB}" dt="2025-11-20T22:53:53.016" v="625" actId="47"/>
        <pc:sldMkLst>
          <pc:docMk/>
          <pc:sldMk cId="2524474377" sldId="290"/>
        </pc:sldMkLst>
      </pc:sldChg>
      <pc:sldChg chg="del">
        <pc:chgData name="Mailov, Rauf" userId="85d341a6-bf91-4d8f-ac6d-f3aa144162b3" providerId="ADAL" clId="{648DBF92-817C-40AF-8485-074C284759AB}" dt="2025-11-20T22:53:55.508" v="628" actId="47"/>
        <pc:sldMkLst>
          <pc:docMk/>
          <pc:sldMk cId="1397722510" sldId="291"/>
        </pc:sldMkLst>
      </pc:sldChg>
      <pc:sldChg chg="modSp mod ord">
        <pc:chgData name="Mailov, Rauf" userId="85d341a6-bf91-4d8f-ac6d-f3aa144162b3" providerId="ADAL" clId="{648DBF92-817C-40AF-8485-074C284759AB}" dt="2025-11-20T22:50:21.571" v="609" actId="27918"/>
        <pc:sldMkLst>
          <pc:docMk/>
          <pc:sldMk cId="2270569692" sldId="292"/>
        </pc:sldMkLst>
        <pc:spChg chg="mod">
          <ac:chgData name="Mailov, Rauf" userId="85d341a6-bf91-4d8f-ac6d-f3aa144162b3" providerId="ADAL" clId="{648DBF92-817C-40AF-8485-074C284759AB}" dt="2025-11-20T15:04:23.317" v="532" actId="20577"/>
          <ac:spMkLst>
            <pc:docMk/>
            <pc:sldMk cId="2270569692" sldId="292"/>
            <ac:spMk id="2" creationId="{00000000-0000-0000-0000-000000000000}"/>
          </ac:spMkLst>
        </pc:spChg>
        <pc:graphicFrameChg chg="mod">
          <ac:chgData name="Mailov, Rauf" userId="85d341a6-bf91-4d8f-ac6d-f3aa144162b3" providerId="ADAL" clId="{648DBF92-817C-40AF-8485-074C284759AB}" dt="2025-11-20T15:17:47.484" v="596" actId="1076"/>
          <ac:graphicFrameMkLst>
            <pc:docMk/>
            <pc:sldMk cId="2270569692" sldId="292"/>
            <ac:graphicFrameMk id="4" creationId="{00000000-0000-0000-0000-000000000000}"/>
          </ac:graphicFrameMkLst>
        </pc:graphicFrameChg>
      </pc:sldChg>
      <pc:sldChg chg="new del">
        <pc:chgData name="Mailov, Rauf" userId="85d341a6-bf91-4d8f-ac6d-f3aa144162b3" providerId="ADAL" clId="{648DBF92-817C-40AF-8485-074C284759AB}" dt="2025-11-20T22:53:24.045" v="613" actId="47"/>
        <pc:sldMkLst>
          <pc:docMk/>
          <pc:sldMk cId="2157399681" sldId="293"/>
        </pc:sldMkLst>
      </pc:sldChg>
      <pc:sldChg chg="addSp delSp modSp add mod">
        <pc:chgData name="Mailov, Rauf" userId="85d341a6-bf91-4d8f-ac6d-f3aa144162b3" providerId="ADAL" clId="{648DBF92-817C-40AF-8485-074C284759AB}" dt="2025-11-20T22:56:43.616" v="689" actId="20577"/>
        <pc:sldMkLst>
          <pc:docMk/>
          <pc:sldMk cId="4015783091" sldId="294"/>
        </pc:sldMkLst>
        <pc:spChg chg="add mod">
          <ac:chgData name="Mailov, Rauf" userId="85d341a6-bf91-4d8f-ac6d-f3aa144162b3" providerId="ADAL" clId="{648DBF92-817C-40AF-8485-074C284759AB}" dt="2025-11-20T22:56:43.616" v="689" actId="20577"/>
          <ac:spMkLst>
            <pc:docMk/>
            <pc:sldMk cId="4015783091" sldId="294"/>
            <ac:spMk id="3" creationId="{5BDA5993-6194-3738-83A7-28E2FB0C4AF0}"/>
          </ac:spMkLst>
        </pc:spChg>
        <pc:spChg chg="del mod">
          <ac:chgData name="Mailov, Rauf" userId="85d341a6-bf91-4d8f-ac6d-f3aa144162b3" providerId="ADAL" clId="{648DBF92-817C-40AF-8485-074C284759AB}" dt="2025-11-20T22:56:33.100" v="659" actId="478"/>
          <ac:spMkLst>
            <pc:docMk/>
            <pc:sldMk cId="4015783091" sldId="294"/>
            <ac:spMk id="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4C4C4E"/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>
                <a:effectLst/>
              </a:rPr>
              <a:t>This resulted in cost savings of … Ct/kg ECM: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4C4C4E"/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: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This resulted in cost savings of … Ct/kg ECM: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Tabelle1!$A$2:$A$9</c:f>
              <c:strCache>
                <c:ptCount val="8"/>
                <c:pt idx="0">
                  <c:v>First clving age (- 1 Month)</c:v>
                </c:pt>
                <c:pt idx="1">
                  <c:v>Milk yield (+ 100 kg ECM/cow)</c:v>
                </c:pt>
                <c:pt idx="2">
                  <c:v>Roughage yield(+ 100 kg ECM/Cow)</c:v>
                </c:pt>
                <c:pt idx="3">
                  <c:v>Production costs of roughage (-100 €/ha)</c:v>
                </c:pt>
                <c:pt idx="4">
                  <c:v>Roughage losses (-5%)</c:v>
                </c:pt>
                <c:pt idx="5">
                  <c:v>Concentrates (10 g/kg ECM)</c:v>
                </c:pt>
                <c:pt idx="6">
                  <c:v>Prices of concentrates (-1 €/dt)</c:v>
                </c:pt>
                <c:pt idx="7">
                  <c:v>Working time (-1h/Cow)</c:v>
                </c:pt>
              </c:strCache>
            </c:str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0.5</c:v>
                </c:pt>
                <c:pt idx="1">
                  <c:v>0.3</c:v>
                </c:pt>
                <c:pt idx="2">
                  <c:v>0.15</c:v>
                </c:pt>
                <c:pt idx="3">
                  <c:v>1</c:v>
                </c:pt>
                <c:pt idx="4">
                  <c:v>1.1000000000000001</c:v>
                </c:pt>
                <c:pt idx="5">
                  <c:v>0.2</c:v>
                </c:pt>
                <c:pt idx="6">
                  <c:v>0.3</c:v>
                </c:pt>
                <c:pt idx="7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3D-4E29-95F6-8F59B2FA2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46144"/>
        <c:axId val="35047680"/>
      </c:barChart>
      <c:catAx>
        <c:axId val="350461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35047680"/>
        <c:crosses val="autoZero"/>
        <c:auto val="1"/>
        <c:lblAlgn val="ctr"/>
        <c:lblOffset val="100"/>
        <c:noMultiLvlLbl val="0"/>
      </c:catAx>
      <c:valAx>
        <c:axId val="350476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50461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7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de-DE"/>
              <a:t>Holstein</a:t>
            </a:r>
          </a:p>
        </c:rich>
      </c:tx>
      <c:layout>
        <c:manualLayout>
          <c:xMode val="edge"/>
          <c:yMode val="edge"/>
          <c:x val="0.44948755490483161"/>
          <c:y val="1.9370460048426151E-2"/>
        </c:manualLayout>
      </c:layout>
      <c:overlay val="0"/>
      <c:spPr>
        <a:noFill/>
        <a:ln w="3114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591508052708639"/>
          <c:y val="0.16464891041162227"/>
          <c:w val="0.76281112737920942"/>
          <c:h val="0.6125907990314769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Tabelle1!$C$31</c:f>
              <c:strCache>
                <c:ptCount val="1"/>
                <c:pt idx="0">
                  <c:v>Life performance (kg Milk)</c:v>
                </c:pt>
              </c:strCache>
            </c:strRef>
          </c:tx>
          <c:spPr>
            <a:solidFill>
              <a:srgbClr val="9999FF"/>
            </a:solidFill>
            <a:ln w="15572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1583997033474966E-3"/>
                  <c:y val="5.7578700829733875E-2"/>
                </c:manualLayout>
              </c:layout>
              <c:spPr>
                <a:noFill/>
                <a:ln w="31145">
                  <a:noFill/>
                </a:ln>
              </c:spPr>
              <c:txPr>
                <a:bodyPr/>
                <a:lstStyle/>
                <a:p>
                  <a:pPr>
                    <a:defRPr sz="1226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8A-40F8-9D1C-5E0642AA29E7}"/>
                </c:ext>
              </c:extLst>
            </c:dLbl>
            <c:dLbl>
              <c:idx val="1"/>
              <c:layout>
                <c:manualLayout>
                  <c:x val="1.7924754892907346E-3"/>
                  <c:y val="0.10864560280729976"/>
                </c:manualLayout>
              </c:layout>
              <c:spPr>
                <a:noFill/>
                <a:ln w="31145">
                  <a:noFill/>
                </a:ln>
              </c:spPr>
              <c:txPr>
                <a:bodyPr/>
                <a:lstStyle/>
                <a:p>
                  <a:pPr>
                    <a:defRPr sz="1226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8A-40F8-9D1C-5E0642AA29E7}"/>
                </c:ext>
              </c:extLst>
            </c:dLbl>
            <c:dLbl>
              <c:idx val="2"/>
              <c:layout>
                <c:manualLayout>
                  <c:x val="2.8905550455764484E-3"/>
                  <c:y val="8.3801460124599492E-2"/>
                </c:manualLayout>
              </c:layout>
              <c:spPr>
                <a:noFill/>
                <a:ln w="31145">
                  <a:noFill/>
                </a:ln>
              </c:spPr>
              <c:txPr>
                <a:bodyPr/>
                <a:lstStyle/>
                <a:p>
                  <a:pPr>
                    <a:defRPr sz="1226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8A-40F8-9D1C-5E0642AA29E7}"/>
                </c:ext>
              </c:extLst>
            </c:dLbl>
            <c:dLbl>
              <c:idx val="3"/>
              <c:layout>
                <c:manualLayout>
                  <c:x val="1.060376915185679E-3"/>
                  <c:y val="6.7461561059804387E-2"/>
                </c:manualLayout>
              </c:layout>
              <c:spPr>
                <a:noFill/>
                <a:ln w="31145">
                  <a:noFill/>
                </a:ln>
              </c:spPr>
              <c:txPr>
                <a:bodyPr/>
                <a:lstStyle/>
                <a:p>
                  <a:pPr>
                    <a:defRPr sz="1226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8A-40F8-9D1C-5E0642AA29E7}"/>
                </c:ext>
              </c:extLst>
            </c:dLbl>
            <c:spPr>
              <a:noFill/>
              <a:ln w="3114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2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Tabelle1!$B$36:$B$39</c:f>
              <c:strCache>
                <c:ptCount val="4"/>
                <c:pt idx="0">
                  <c:v>Average</c:v>
                </c:pt>
                <c:pt idx="1">
                  <c:v>Top 20</c:v>
                </c:pt>
                <c:pt idx="2">
                  <c:v>+ 25%</c:v>
                </c:pt>
                <c:pt idx="3">
                  <c:v>- 25%</c:v>
                </c:pt>
              </c:strCache>
            </c:strRef>
          </c:cat>
          <c:val>
            <c:numRef>
              <c:f>Tabelle1!$C$36:$C$39</c:f>
              <c:numCache>
                <c:formatCode>#,##0</c:formatCode>
                <c:ptCount val="4"/>
                <c:pt idx="0">
                  <c:v>23517</c:v>
                </c:pt>
                <c:pt idx="1">
                  <c:v>33075</c:v>
                </c:pt>
                <c:pt idx="2">
                  <c:v>27367</c:v>
                </c:pt>
                <c:pt idx="3">
                  <c:v>17303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8A-40F8-9D1C-5E0642AA29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8683576"/>
        <c:axId val="1"/>
      </c:barChart>
      <c:lineChart>
        <c:grouping val="standard"/>
        <c:varyColors val="0"/>
        <c:ser>
          <c:idx val="0"/>
          <c:order val="1"/>
          <c:tx>
            <c:strRef>
              <c:f>Tabelle1!$D$31</c:f>
              <c:strCache>
                <c:ptCount val="1"/>
                <c:pt idx="0">
                  <c:v>Life effectiveness (kg Milk per day of life)</c:v>
                </c:pt>
              </c:strCache>
            </c:strRef>
          </c:tx>
          <c:spPr>
            <a:ln w="31145">
              <a:solidFill>
                <a:srgbClr val="000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9666110785444492E-2"/>
                  <c:y val="-4.3811268213919508E-2"/>
                </c:manualLayout>
              </c:layout>
              <c:spPr>
                <a:noFill/>
                <a:ln w="31145">
                  <a:noFill/>
                </a:ln>
              </c:spPr>
              <c:txPr>
                <a:bodyPr/>
                <a:lstStyle/>
                <a:p>
                  <a:pPr>
                    <a:defRPr sz="1226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8A-40F8-9D1C-5E0642AA29E7}"/>
                </c:ext>
              </c:extLst>
            </c:dLbl>
            <c:dLbl>
              <c:idx val="1"/>
              <c:layout>
                <c:manualLayout>
                  <c:x val="-2.9783258169129523E-2"/>
                  <c:y val="-2.5799591508302411E-2"/>
                </c:manualLayout>
              </c:layout>
              <c:spPr>
                <a:noFill/>
                <a:ln w="31145">
                  <a:noFill/>
                </a:ln>
              </c:spPr>
              <c:txPr>
                <a:bodyPr/>
                <a:lstStyle/>
                <a:p>
                  <a:pPr>
                    <a:defRPr sz="1226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8A-40F8-9D1C-5E0642AA29E7}"/>
                </c:ext>
              </c:extLst>
            </c:dLbl>
            <c:dLbl>
              <c:idx val="2"/>
              <c:layout>
                <c:manualLayout>
                  <c:x val="-2.7220924696509829E-2"/>
                  <c:y val="-4.5506221944869418E-2"/>
                </c:manualLayout>
              </c:layout>
              <c:spPr>
                <a:noFill/>
                <a:ln w="31145">
                  <a:noFill/>
                </a:ln>
              </c:spPr>
              <c:txPr>
                <a:bodyPr/>
                <a:lstStyle/>
                <a:p>
                  <a:pPr>
                    <a:defRPr sz="1226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8A-40F8-9D1C-5E0642AA29E7}"/>
                </c:ext>
              </c:extLst>
            </c:dLbl>
            <c:dLbl>
              <c:idx val="3"/>
              <c:layout>
                <c:manualLayout>
                  <c:x val="-2.3194587453547744E-2"/>
                  <c:y val="-5.5406705910315102E-2"/>
                </c:manualLayout>
              </c:layout>
              <c:spPr>
                <a:noFill/>
                <a:ln w="31145">
                  <a:noFill/>
                </a:ln>
              </c:spPr>
              <c:txPr>
                <a:bodyPr/>
                <a:lstStyle/>
                <a:p>
                  <a:pPr>
                    <a:defRPr sz="1226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8A-40F8-9D1C-5E0642AA29E7}"/>
                </c:ext>
              </c:extLst>
            </c:dLbl>
            <c:spPr>
              <a:noFill/>
              <a:ln w="31145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2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Tabelle1!$B$36:$B$39</c:f>
              <c:strCache>
                <c:ptCount val="4"/>
                <c:pt idx="0">
                  <c:v>Average</c:v>
                </c:pt>
                <c:pt idx="1">
                  <c:v>Top 20</c:v>
                </c:pt>
                <c:pt idx="2">
                  <c:v>+ 25%</c:v>
                </c:pt>
                <c:pt idx="3">
                  <c:v>- 25%</c:v>
                </c:pt>
              </c:strCache>
            </c:strRef>
          </c:cat>
          <c:val>
            <c:numRef>
              <c:f>Tabelle1!$D$36:$D$39</c:f>
              <c:numCache>
                <c:formatCode>General</c:formatCode>
                <c:ptCount val="4"/>
                <c:pt idx="0">
                  <c:v>11.5</c:v>
                </c:pt>
                <c:pt idx="1">
                  <c:v>15.8</c:v>
                </c:pt>
                <c:pt idx="2">
                  <c:v>13.3</c:v>
                </c:pt>
                <c:pt idx="3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98A-40F8-9D1C-5E0642AA29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298683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2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dirty="0"/>
                  <a:t>Milk per </a:t>
                </a:r>
                <a:r>
                  <a:rPr lang="de-DE" dirty="0" err="1"/>
                  <a:t>day</a:t>
                </a:r>
                <a:r>
                  <a:rPr lang="de-DE" baseline="0" dirty="0"/>
                  <a:t> </a:t>
                </a:r>
                <a:r>
                  <a:rPr lang="de-DE" baseline="0" dirty="0" err="1"/>
                  <a:t>of</a:t>
                </a:r>
                <a:r>
                  <a:rPr lang="de-DE" baseline="0" dirty="0"/>
                  <a:t> </a:t>
                </a:r>
                <a:r>
                  <a:rPr lang="de-DE" baseline="0" dirty="0" err="1"/>
                  <a:t>life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0.36896046852122988"/>
              <c:y val="0.84987893462469732"/>
            </c:manualLayout>
          </c:layout>
          <c:overlay val="0"/>
          <c:spPr>
            <a:noFill/>
            <a:ln w="31145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89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2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2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dirty="0"/>
                  <a:t>Life </a:t>
                </a:r>
                <a:r>
                  <a:rPr lang="de-DE" dirty="0" err="1"/>
                  <a:t>performance</a:t>
                </a:r>
                <a:r>
                  <a:rPr lang="de-DE" dirty="0"/>
                  <a:t> (kg Milk)</a:t>
                </a:r>
              </a:p>
            </c:rich>
          </c:tx>
          <c:layout>
            <c:manualLayout>
              <c:xMode val="edge"/>
              <c:yMode val="edge"/>
              <c:x val="1.6105417276720352E-2"/>
              <c:y val="0.26876513317191281"/>
            </c:manualLayout>
          </c:layout>
          <c:overlay val="0"/>
          <c:spPr>
            <a:noFill/>
            <a:ln w="31145">
              <a:noFill/>
            </a:ln>
          </c:spPr>
        </c:title>
        <c:numFmt formatCode="#,##0" sourceLinked="1"/>
        <c:majorTickMark val="cross"/>
        <c:minorTickMark val="none"/>
        <c:tickLblPos val="nextTo"/>
        <c:spPr>
          <a:ln w="389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2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98683576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0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22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de-DE" dirty="0"/>
                  <a:t>Life </a:t>
                </a:r>
                <a:r>
                  <a:rPr lang="de-DE" dirty="0" err="1"/>
                  <a:t>effectiveness</a:t>
                </a:r>
                <a:r>
                  <a:rPr lang="de-DE" dirty="0"/>
                  <a:t> (kg Milk per </a:t>
                </a:r>
                <a:r>
                  <a:rPr lang="de-DE" dirty="0" err="1"/>
                  <a:t>day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life</a:t>
                </a:r>
                <a:r>
                  <a:rPr lang="de-DE" dirty="0"/>
                  <a:t>)</a:t>
                </a:r>
              </a:p>
            </c:rich>
          </c:tx>
          <c:layout>
            <c:manualLayout>
              <c:xMode val="edge"/>
              <c:yMode val="edge"/>
              <c:x val="0.92532942898975112"/>
              <c:y val="0.23486682808716708"/>
            </c:manualLayout>
          </c:layout>
          <c:overlay val="0"/>
          <c:spPr>
            <a:noFill/>
            <a:ln w="31145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89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2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"/>
        <c:crosses val="max"/>
        <c:crossBetween val="between"/>
      </c:valAx>
      <c:spPr>
        <a:solidFill>
          <a:srgbClr val="C0C0C0"/>
        </a:solidFill>
        <a:ln w="15572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6544655929721816"/>
          <c:y val="0.93462469733656173"/>
          <c:w val="0.68081991215226945"/>
          <c:h val="5.8111380145278453E-2"/>
        </c:manualLayout>
      </c:layout>
      <c:overlay val="0"/>
      <c:spPr>
        <a:solidFill>
          <a:srgbClr val="FFFFFF"/>
        </a:solidFill>
        <a:ln w="3893">
          <a:solidFill>
            <a:srgbClr val="000000"/>
          </a:solidFill>
          <a:prstDash val="solid"/>
        </a:ln>
      </c:spPr>
      <c:txPr>
        <a:bodyPr/>
        <a:lstStyle/>
        <a:p>
          <a:pPr>
            <a:defRPr sz="1128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3893">
      <a:solidFill>
        <a:srgbClr val="000000"/>
      </a:solidFill>
      <a:prstDash val="solid"/>
    </a:ln>
  </c:spPr>
  <c:txPr>
    <a:bodyPr/>
    <a:lstStyle/>
    <a:p>
      <a:pPr>
        <a:defRPr sz="122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63651050080773"/>
          <c:y val="0.14569536423841059"/>
          <c:w val="0.47334410339256866"/>
          <c:h val="0.6467991169977924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Ost</c:v>
                </c:pt>
              </c:strCache>
            </c:strRef>
          </c:tx>
          <c:spPr>
            <a:solidFill>
              <a:schemeClr val="accent1"/>
            </a:solidFill>
            <a:ln w="13564">
              <a:solidFill>
                <a:schemeClr val="tx1"/>
              </a:solidFill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728-4009-B5C7-9A1B852059F6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35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728-4009-B5C7-9A1B852059F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35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3728-4009-B5C7-9A1B852059F6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35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728-4009-B5C7-9A1B852059F6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356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3728-4009-B5C7-9A1B852059F6}"/>
              </c:ext>
            </c:extLst>
          </c:dPt>
          <c:dLbls>
            <c:dLbl>
              <c:idx val="0"/>
              <c:layout>
                <c:manualLayout>
                  <c:x val="-1.0942732368997898E-2"/>
                  <c:y val="2.8519797239232425E-2"/>
                </c:manualLayout>
              </c:layout>
              <c:tx>
                <c:rich>
                  <a:bodyPr/>
                  <a:lstStyle/>
                  <a:p>
                    <a:pPr>
                      <a:defRPr sz="1415" b="0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Fertility
35%</a:t>
                    </a:r>
                  </a:p>
                </c:rich>
              </c:tx>
              <c:spPr>
                <a:noFill/>
                <a:ln w="2712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728-4009-B5C7-9A1B852059F6}"/>
                </c:ext>
              </c:extLst>
            </c:dLbl>
            <c:dLbl>
              <c:idx val="1"/>
              <c:layout>
                <c:manualLayout>
                  <c:x val="-1.1861985215547575E-2"/>
                  <c:y val="2.4239060243306198E-2"/>
                </c:manualLayout>
              </c:layout>
              <c:tx>
                <c:rich>
                  <a:bodyPr/>
                  <a:lstStyle/>
                  <a:p>
                    <a:pPr>
                      <a:defRPr sz="1388" b="0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Metabolic diseases
29%</a:t>
                    </a:r>
                  </a:p>
                </c:rich>
              </c:tx>
              <c:spPr>
                <a:noFill/>
                <a:ln w="2712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728-4009-B5C7-9A1B852059F6}"/>
                </c:ext>
              </c:extLst>
            </c:dLbl>
            <c:dLbl>
              <c:idx val="2"/>
              <c:layout>
                <c:manualLayout>
                  <c:x val="-1.7085469179667672E-2"/>
                  <c:y val="-1.9403876999777855E-2"/>
                </c:manualLayout>
              </c:layout>
              <c:tx>
                <c:rich>
                  <a:bodyPr/>
                  <a:lstStyle/>
                  <a:p>
                    <a:pPr>
                      <a:defRPr sz="1415" b="0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Udder health
16%</a:t>
                    </a:r>
                  </a:p>
                </c:rich>
              </c:tx>
              <c:spPr>
                <a:noFill/>
                <a:ln w="2712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728-4009-B5C7-9A1B852059F6}"/>
                </c:ext>
              </c:extLst>
            </c:dLbl>
            <c:dLbl>
              <c:idx val="3"/>
              <c:layout>
                <c:manualLayout>
                  <c:x val="1.4278237308026076E-2"/>
                  <c:y val="1.1371153929456701E-2"/>
                </c:manualLayout>
              </c:layout>
              <c:tx>
                <c:rich>
                  <a:bodyPr/>
                  <a:lstStyle/>
                  <a:p>
                    <a:pPr>
                      <a:defRPr sz="1415" b="0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Claw problems
14%</a:t>
                    </a:r>
                  </a:p>
                </c:rich>
              </c:tx>
              <c:spPr>
                <a:noFill/>
                <a:ln w="2712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728-4009-B5C7-9A1B852059F6}"/>
                </c:ext>
              </c:extLst>
            </c:dLbl>
            <c:dLbl>
              <c:idx val="4"/>
              <c:layout>
                <c:manualLayout>
                  <c:x val="5.270003115619773E-2"/>
                  <c:y val="-2.8836639678924563E-2"/>
                </c:manualLayout>
              </c:layout>
              <c:tx>
                <c:rich>
                  <a:bodyPr/>
                  <a:lstStyle/>
                  <a:p>
                    <a:pPr>
                      <a:defRPr sz="1415" b="0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Performance
6%</a:t>
                    </a:r>
                  </a:p>
                </c:rich>
              </c:tx>
              <c:spPr>
                <a:noFill/>
                <a:ln w="27127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728-4009-B5C7-9A1B852059F6}"/>
                </c:ext>
              </c:extLst>
            </c:dLbl>
            <c:numFmt formatCode="0%" sourceLinked="0"/>
            <c:spPr>
              <a:noFill/>
              <a:ln w="271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1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Fruchtbarkeit</c:v>
                </c:pt>
                <c:pt idx="1">
                  <c:v>Stoffwechsel, Krankheit, Unfall</c:v>
                </c:pt>
                <c:pt idx="2">
                  <c:v>Eutergesundheit</c:v>
                </c:pt>
                <c:pt idx="3">
                  <c:v>Klauen, Gliedmaßen</c:v>
                </c:pt>
                <c:pt idx="4">
                  <c:v>geringe Leistung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35</c:v>
                </c:pt>
                <c:pt idx="1">
                  <c:v>29</c:v>
                </c:pt>
                <c:pt idx="2">
                  <c:v>16</c:v>
                </c:pt>
                <c:pt idx="3">
                  <c:v>14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28-4009-B5C7-9A1B85205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7127">
          <a:noFill/>
        </a:ln>
      </c:spPr>
    </c:plotArea>
    <c:plotVisOnly val="1"/>
    <c:dispBlanksAs val="zero"/>
    <c:showDLblsOverMax val="0"/>
  </c:chart>
  <c:spPr>
    <a:noFill/>
    <a:ln w="9525" cap="flat" cmpd="sng" algn="ctr">
      <a:solidFill>
        <a:schemeClr val="tx1"/>
      </a:solidFill>
      <a:prstDash val="solid"/>
      <a:miter lim="800000"/>
      <a:headEnd type="none" w="med" len="med"/>
      <a:tailEnd type="none" w="med" len="med"/>
      <a:extLst>
        <a:ext uri="{C807C97D-BFC1-408E-A445-0C87EB9F89A2}">
          <ask:lineSketchStyleProps xmlns:ask="http://schemas.microsoft.com/office/drawing/2018/sketchyshapes" sd="0">
            <a:custGeom>
              <a:avLst/>
              <a:gdLst/>
              <a:ahLst/>
              <a:cxnLst/>
              <a:rect l="0" t="0" r="0" b="0"/>
              <a:pathLst/>
            </a:custGeom>
            <ask:type/>
          </ask:lineSketchStyleProps>
        </a:ext>
      </a:extLst>
    </a:ln>
  </c:spPr>
  <c:txPr>
    <a:bodyPr/>
    <a:lstStyle/>
    <a:p>
      <a:pPr>
        <a:defRPr sz="133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0.13853</cdr:x>
      <cdr:y>0.01223</cdr:y>
    </cdr:from>
    <cdr:to>
      <cdr:x>0.37253</cdr:x>
      <cdr:y>0.07646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624083" y="54593"/>
          <a:ext cx="2743200" cy="286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600" b="1" dirty="0" err="1"/>
            <a:t>Improvement</a:t>
          </a:r>
          <a:r>
            <a:rPr lang="de-DE" sz="1600" b="1" dirty="0"/>
            <a:t> in: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B09D5-67CE-4F72-A381-AA63E56F6B33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CB7F4-F661-4762-996B-50103DF5F5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615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CB7F4-F661-4762-996B-50103DF5F55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482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CB7F4-F661-4762-996B-50103DF5F55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25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1" b="398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rostokąt 7"/>
          <p:cNvSpPr/>
          <p:nvPr userDrawn="1"/>
        </p:nvSpPr>
        <p:spPr>
          <a:xfrm>
            <a:off x="603754" y="4274246"/>
            <a:ext cx="9017192" cy="19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 userDrawn="1"/>
        </p:nvSpPr>
        <p:spPr>
          <a:xfrm>
            <a:off x="9608246" y="4274246"/>
            <a:ext cx="1980000" cy="198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884625" y="4802283"/>
            <a:ext cx="8493046" cy="9239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9851521" y="4518122"/>
            <a:ext cx="1506150" cy="1504949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1800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400"/>
            </a:lvl3pPr>
            <a:lvl4pPr>
              <a:lnSpc>
                <a:spcPct val="150000"/>
              </a:lnSpc>
              <a:defRPr sz="1200"/>
            </a:lvl4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54" y="603754"/>
            <a:ext cx="2263271" cy="22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8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ylko tytu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409949"/>
            <a:ext cx="10515600" cy="1876425"/>
          </a:xfr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16641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ylko tytu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 userDrawn="1"/>
        </p:nvSpPr>
        <p:spPr>
          <a:xfrm>
            <a:off x="603754" y="4274246"/>
            <a:ext cx="9017192" cy="19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 userDrawn="1"/>
        </p:nvSpPr>
        <p:spPr>
          <a:xfrm>
            <a:off x="9608246" y="4274246"/>
            <a:ext cx="1980000" cy="19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54" y="603754"/>
            <a:ext cx="2263271" cy="2263271"/>
          </a:xfrm>
          <a:prstGeom prst="rect">
            <a:avLst/>
          </a:prstGeom>
        </p:spPr>
      </p:pic>
      <p:sp>
        <p:nvSpPr>
          <p:cNvPr id="20" name="Tytuł 1"/>
          <p:cNvSpPr>
            <a:spLocks noGrp="1"/>
          </p:cNvSpPr>
          <p:nvPr>
            <p:ph type="title"/>
          </p:nvPr>
        </p:nvSpPr>
        <p:spPr>
          <a:xfrm>
            <a:off x="886013" y="4802284"/>
            <a:ext cx="8479706" cy="92392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1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9806246" y="4472246"/>
            <a:ext cx="1584000" cy="1584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97315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5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ylko tytu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 userDrawn="1"/>
        </p:nvSpPr>
        <p:spPr>
          <a:xfrm>
            <a:off x="603754" y="4274246"/>
            <a:ext cx="9017192" cy="19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 userDrawn="1"/>
        </p:nvSpPr>
        <p:spPr>
          <a:xfrm>
            <a:off x="9608246" y="4274246"/>
            <a:ext cx="1980000" cy="198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Obraz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54" y="603754"/>
            <a:ext cx="2263271" cy="2263271"/>
          </a:xfrm>
          <a:prstGeom prst="rect">
            <a:avLst/>
          </a:prstGeom>
        </p:spPr>
      </p:pic>
      <p:sp>
        <p:nvSpPr>
          <p:cNvPr id="23" name="Tytuł 1"/>
          <p:cNvSpPr>
            <a:spLocks noGrp="1"/>
          </p:cNvSpPr>
          <p:nvPr>
            <p:ph type="title"/>
          </p:nvPr>
        </p:nvSpPr>
        <p:spPr>
          <a:xfrm>
            <a:off x="886013" y="4802284"/>
            <a:ext cx="8479706" cy="92392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4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9806246" y="4472246"/>
            <a:ext cx="1584000" cy="1584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12995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ylko tytu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8"/>
          <a:stretch/>
        </p:blipFill>
        <p:spPr>
          <a:xfrm>
            <a:off x="-29570" y="0"/>
            <a:ext cx="12221570" cy="6858000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>
            <a:off x="603754" y="4274246"/>
            <a:ext cx="9017192" cy="19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 userDrawn="1"/>
        </p:nvSpPr>
        <p:spPr>
          <a:xfrm>
            <a:off x="9608246" y="4274246"/>
            <a:ext cx="1980000" cy="198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54" y="603754"/>
            <a:ext cx="2263271" cy="2263271"/>
          </a:xfrm>
          <a:prstGeom prst="rect">
            <a:avLst/>
          </a:prstGeom>
        </p:spPr>
      </p:pic>
      <p:sp>
        <p:nvSpPr>
          <p:cNvPr id="20" name="Tytuł 1"/>
          <p:cNvSpPr>
            <a:spLocks noGrp="1"/>
          </p:cNvSpPr>
          <p:nvPr>
            <p:ph type="title"/>
          </p:nvPr>
        </p:nvSpPr>
        <p:spPr>
          <a:xfrm>
            <a:off x="886013" y="4802284"/>
            <a:ext cx="8479706" cy="92392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1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9806246" y="4472246"/>
            <a:ext cx="1584000" cy="1584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36210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ylko tytu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 userDrawn="1"/>
        </p:nvSpPr>
        <p:spPr>
          <a:xfrm>
            <a:off x="603754" y="4274246"/>
            <a:ext cx="9017192" cy="19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 userDrawn="1"/>
        </p:nvSpPr>
        <p:spPr>
          <a:xfrm>
            <a:off x="9608246" y="4274246"/>
            <a:ext cx="1980000" cy="198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Obraz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54" y="603754"/>
            <a:ext cx="2263271" cy="2263271"/>
          </a:xfrm>
          <a:prstGeom prst="rect">
            <a:avLst/>
          </a:prstGeom>
        </p:spPr>
      </p:pic>
      <p:sp>
        <p:nvSpPr>
          <p:cNvPr id="23" name="Tytuł 1"/>
          <p:cNvSpPr>
            <a:spLocks noGrp="1"/>
          </p:cNvSpPr>
          <p:nvPr>
            <p:ph type="title"/>
          </p:nvPr>
        </p:nvSpPr>
        <p:spPr>
          <a:xfrm>
            <a:off x="886013" y="4802284"/>
            <a:ext cx="8479706" cy="92392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24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9806246" y="4472246"/>
            <a:ext cx="1584000" cy="1584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30728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ylko tytu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 userDrawn="1"/>
        </p:nvSpPr>
        <p:spPr>
          <a:xfrm>
            <a:off x="603754" y="4274246"/>
            <a:ext cx="9017192" cy="19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 userDrawn="1"/>
        </p:nvSpPr>
        <p:spPr>
          <a:xfrm>
            <a:off x="9608246" y="4274246"/>
            <a:ext cx="1980000" cy="198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/>
          <p:cNvSpPr>
            <a:spLocks noGrp="1"/>
          </p:cNvSpPr>
          <p:nvPr>
            <p:ph type="title"/>
          </p:nvPr>
        </p:nvSpPr>
        <p:spPr>
          <a:xfrm>
            <a:off x="884625" y="4802283"/>
            <a:ext cx="8493046" cy="92392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9851521" y="4518122"/>
            <a:ext cx="1506150" cy="1504949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400"/>
            </a:lvl3pPr>
            <a:lvl4pPr>
              <a:lnSpc>
                <a:spcPct val="150000"/>
              </a:lnSpc>
              <a:defRPr sz="1200"/>
            </a:lvl4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9" name="Obraz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54" y="603754"/>
            <a:ext cx="2263271" cy="22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05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ylko tytu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11091" y="6356350"/>
            <a:ext cx="2743200" cy="365125"/>
          </a:xfrm>
        </p:spPr>
        <p:txBody>
          <a:bodyPr/>
          <a:lstStyle/>
          <a:p>
            <a:fld id="{81A27DA2-18B5-428A-A44A-7882466FAD54}" type="datetimeFigureOut">
              <a:rPr lang="pl-PL" smtClean="0"/>
              <a:t>20.11.2025</a:t>
            </a:fld>
            <a:endParaRPr lang="pl-PL"/>
          </a:p>
        </p:txBody>
      </p:sp>
      <p:sp>
        <p:nvSpPr>
          <p:cNvPr id="14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831723" y="6356350"/>
            <a:ext cx="2743200" cy="365125"/>
          </a:xfrm>
        </p:spPr>
        <p:txBody>
          <a:bodyPr/>
          <a:lstStyle/>
          <a:p>
            <a:fld id="{2965119A-91F3-4113-B325-4B2E919B6B4D}" type="slidenum">
              <a:rPr lang="pl-PL" smtClean="0"/>
              <a:t>‹Nr.›</a:t>
            </a:fld>
            <a:endParaRPr lang="pl-PL"/>
          </a:p>
        </p:txBody>
      </p:sp>
      <p:sp>
        <p:nvSpPr>
          <p:cNvPr id="15" name="Prostokąt 14"/>
          <p:cNvSpPr/>
          <p:nvPr userDrawn="1"/>
        </p:nvSpPr>
        <p:spPr>
          <a:xfrm>
            <a:off x="603754" y="4274246"/>
            <a:ext cx="9017192" cy="19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 userDrawn="1"/>
        </p:nvSpPr>
        <p:spPr>
          <a:xfrm>
            <a:off x="9608246" y="4274246"/>
            <a:ext cx="1980000" cy="198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/>
          <p:cNvSpPr>
            <a:spLocks noGrp="1"/>
          </p:cNvSpPr>
          <p:nvPr>
            <p:ph type="title"/>
          </p:nvPr>
        </p:nvSpPr>
        <p:spPr>
          <a:xfrm>
            <a:off x="884625" y="4802283"/>
            <a:ext cx="8493046" cy="92392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9851521" y="4518122"/>
            <a:ext cx="1506150" cy="1504949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400"/>
            </a:lvl3pPr>
            <a:lvl4pPr>
              <a:lnSpc>
                <a:spcPct val="150000"/>
              </a:lnSpc>
              <a:defRPr sz="1200"/>
            </a:lvl4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9" name="Obraz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54" y="603754"/>
            <a:ext cx="2263271" cy="22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07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ylko tytu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11091" y="6356350"/>
            <a:ext cx="2743200" cy="365125"/>
          </a:xfrm>
        </p:spPr>
        <p:txBody>
          <a:bodyPr/>
          <a:lstStyle/>
          <a:p>
            <a:fld id="{81A27DA2-18B5-428A-A44A-7882466FAD54}" type="datetimeFigureOut">
              <a:rPr lang="pl-PL" smtClean="0"/>
              <a:t>20.11.2025</a:t>
            </a:fld>
            <a:endParaRPr lang="pl-PL"/>
          </a:p>
        </p:txBody>
      </p:sp>
      <p:sp>
        <p:nvSpPr>
          <p:cNvPr id="14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831723" y="6356350"/>
            <a:ext cx="2743200" cy="365125"/>
          </a:xfrm>
        </p:spPr>
        <p:txBody>
          <a:bodyPr/>
          <a:lstStyle/>
          <a:p>
            <a:fld id="{2965119A-91F3-4113-B325-4B2E919B6B4D}" type="slidenum">
              <a:rPr lang="pl-PL" smtClean="0"/>
              <a:t>‹Nr.›</a:t>
            </a:fld>
            <a:endParaRPr lang="pl-PL"/>
          </a:p>
        </p:txBody>
      </p:sp>
      <p:sp>
        <p:nvSpPr>
          <p:cNvPr id="15" name="Prostokąt 14"/>
          <p:cNvSpPr/>
          <p:nvPr userDrawn="1"/>
        </p:nvSpPr>
        <p:spPr>
          <a:xfrm>
            <a:off x="603754" y="4274246"/>
            <a:ext cx="9017192" cy="198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 userDrawn="1"/>
        </p:nvSpPr>
        <p:spPr>
          <a:xfrm>
            <a:off x="9608246" y="4274246"/>
            <a:ext cx="1980000" cy="19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/>
          <p:cNvSpPr>
            <a:spLocks noGrp="1"/>
          </p:cNvSpPr>
          <p:nvPr>
            <p:ph type="title"/>
          </p:nvPr>
        </p:nvSpPr>
        <p:spPr>
          <a:xfrm>
            <a:off x="884625" y="4802283"/>
            <a:ext cx="8493046" cy="92392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9851521" y="4518122"/>
            <a:ext cx="1506150" cy="1504949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400"/>
            </a:lvl3pPr>
            <a:lvl4pPr>
              <a:lnSpc>
                <a:spcPct val="150000"/>
              </a:lnSpc>
              <a:defRPr sz="1200"/>
            </a:lvl4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9" name="Obraz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54" y="603754"/>
            <a:ext cx="2263271" cy="22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38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ylko tytu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11091" y="6356350"/>
            <a:ext cx="2743200" cy="365125"/>
          </a:xfrm>
        </p:spPr>
        <p:txBody>
          <a:bodyPr/>
          <a:lstStyle/>
          <a:p>
            <a:fld id="{81A27DA2-18B5-428A-A44A-7882466FAD54}" type="datetimeFigureOut">
              <a:rPr lang="pl-PL" smtClean="0"/>
              <a:t>20.11.2025</a:t>
            </a:fld>
            <a:endParaRPr lang="pl-PL"/>
          </a:p>
        </p:txBody>
      </p:sp>
      <p:sp>
        <p:nvSpPr>
          <p:cNvPr id="14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831723" y="6356350"/>
            <a:ext cx="2743200" cy="365125"/>
          </a:xfrm>
        </p:spPr>
        <p:txBody>
          <a:bodyPr/>
          <a:lstStyle/>
          <a:p>
            <a:fld id="{2965119A-91F3-4113-B325-4B2E919B6B4D}" type="slidenum">
              <a:rPr lang="pl-PL" smtClean="0"/>
              <a:t>‹Nr.›</a:t>
            </a:fld>
            <a:endParaRPr lang="pl-PL"/>
          </a:p>
        </p:txBody>
      </p:sp>
      <p:sp>
        <p:nvSpPr>
          <p:cNvPr id="15" name="Prostokąt 14"/>
          <p:cNvSpPr/>
          <p:nvPr userDrawn="1"/>
        </p:nvSpPr>
        <p:spPr>
          <a:xfrm>
            <a:off x="603754" y="4274246"/>
            <a:ext cx="9017192" cy="198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 userDrawn="1"/>
        </p:nvSpPr>
        <p:spPr>
          <a:xfrm>
            <a:off x="9608246" y="4274246"/>
            <a:ext cx="1980000" cy="19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/>
          <p:cNvSpPr>
            <a:spLocks noGrp="1"/>
          </p:cNvSpPr>
          <p:nvPr>
            <p:ph type="title"/>
          </p:nvPr>
        </p:nvSpPr>
        <p:spPr>
          <a:xfrm>
            <a:off x="884625" y="4802283"/>
            <a:ext cx="8493046" cy="92392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9851521" y="4518122"/>
            <a:ext cx="1506150" cy="1504949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400"/>
            </a:lvl3pPr>
            <a:lvl4pPr>
              <a:lnSpc>
                <a:spcPct val="150000"/>
              </a:lnSpc>
              <a:defRPr sz="1200"/>
            </a:lvl4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9" name="Obraz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54" y="603754"/>
            <a:ext cx="2263271" cy="22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71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7DA2-18B5-428A-A44A-7882466FAD54}" type="datetimeFigureOut">
              <a:rPr lang="pl-PL" smtClean="0"/>
              <a:t>20.11.2025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119A-91F3-4113-B325-4B2E919B6B4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661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>
          <a:xfrm>
            <a:off x="603754" y="4274246"/>
            <a:ext cx="9017192" cy="19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 userDrawn="1"/>
        </p:nvSpPr>
        <p:spPr>
          <a:xfrm>
            <a:off x="9608246" y="4274246"/>
            <a:ext cx="1980000" cy="198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884625" y="4802283"/>
            <a:ext cx="8493046" cy="9239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9851521" y="4518122"/>
            <a:ext cx="1506150" cy="1504949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1800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400"/>
            </a:lvl3pPr>
            <a:lvl4pPr>
              <a:lnSpc>
                <a:spcPct val="150000"/>
              </a:lnSpc>
              <a:defRPr sz="1200"/>
            </a:lvl4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02975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1601975"/>
            <a:ext cx="6169025" cy="454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85750" y="1601975"/>
            <a:ext cx="4486275" cy="454006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7DA2-18B5-428A-A44A-7882466FAD54}" type="datetimeFigureOut">
              <a:rPr lang="pl-PL" smtClean="0"/>
              <a:t>20.11.2025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119A-91F3-4113-B325-4B2E919B6B4D}" type="slidenum">
              <a:rPr lang="pl-PL" smtClean="0"/>
              <a:t>‹Nr.›</a:t>
            </a:fld>
            <a:endParaRPr lang="pl-PL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623599" y="288000"/>
            <a:ext cx="9728613" cy="1047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406905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268" y="1697319"/>
            <a:ext cx="4796024" cy="1300032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090024" y="-1270"/>
            <a:ext cx="6101976" cy="6332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20268" y="3347871"/>
            <a:ext cx="4796024" cy="26076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03870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01976" cy="6332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7DA2-18B5-428A-A44A-7882466FAD54}" type="datetimeFigureOut">
              <a:rPr lang="pl-PL" smtClean="0"/>
              <a:t>20.11.2025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556189" y="1652869"/>
            <a:ext cx="4796024" cy="1300032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56189" y="3347871"/>
            <a:ext cx="4796024" cy="26076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70669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7DA2-18B5-428A-A44A-7882466FAD54}" type="datetimeFigureOut">
              <a:rPr lang="pl-PL" smtClean="0"/>
              <a:t>20.11.2025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119A-91F3-4113-B325-4B2E919B6B4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7409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723153"/>
            <a:ext cx="2628900" cy="545381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723153"/>
            <a:ext cx="7734300" cy="545381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7DA2-18B5-428A-A44A-7882466FAD54}" type="datetimeFigureOut">
              <a:rPr lang="pl-PL" smtClean="0"/>
              <a:t>20.11.2025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119A-91F3-4113-B325-4B2E919B6B4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04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_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>
          <a:xfrm>
            <a:off x="603754" y="4274246"/>
            <a:ext cx="9017192" cy="19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 userDrawn="1"/>
        </p:nvSpPr>
        <p:spPr>
          <a:xfrm>
            <a:off x="9608246" y="4274246"/>
            <a:ext cx="1980000" cy="198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884625" y="4802283"/>
            <a:ext cx="8493046" cy="9239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9851521" y="4518122"/>
            <a:ext cx="1506150" cy="1504949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1800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400"/>
            </a:lvl3pPr>
            <a:lvl4pPr>
              <a:lnSpc>
                <a:spcPct val="150000"/>
              </a:lnSpc>
              <a:defRPr sz="1200"/>
            </a:lvl4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0942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5000" y="1122363"/>
            <a:ext cx="4953000" cy="2387600"/>
          </a:xfrm>
        </p:spPr>
        <p:txBody>
          <a:bodyPr anchor="t">
            <a:normAutofit/>
          </a:bodyPr>
          <a:lstStyle>
            <a:lvl1pPr algn="l">
              <a:defRPr sz="40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715000" y="3602038"/>
            <a:ext cx="4953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79" y="1114425"/>
            <a:ext cx="4165096" cy="41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7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23599" y="288000"/>
            <a:ext cx="9728613" cy="1047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23600" y="1714500"/>
            <a:ext cx="9730200" cy="446246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400"/>
            </a:lvl3pPr>
            <a:lvl4pPr>
              <a:lnSpc>
                <a:spcPct val="150000"/>
              </a:lnSpc>
              <a:defRPr sz="1200"/>
            </a:lvl4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7DA2-18B5-428A-A44A-7882466FAD54}" type="datetimeFigureOut">
              <a:rPr lang="pl-PL" smtClean="0"/>
              <a:t>20.11.2025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119A-91F3-4113-B325-4B2E919B6B4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48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7DA2-18B5-428A-A44A-7882466FAD54}" type="datetimeFigureOut">
              <a:rPr lang="pl-PL" smtClean="0"/>
              <a:t>20.11.2025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119A-91F3-4113-B325-4B2E919B6B4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178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893569"/>
            <a:ext cx="5181600" cy="923925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3086099"/>
            <a:ext cx="5181600" cy="252698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7DA2-18B5-428A-A44A-7882466FAD54}" type="datetimeFigureOut">
              <a:rPr lang="pl-PL" smtClean="0"/>
              <a:t>20.11.2025</a:t>
            </a:fld>
            <a:endParaRPr lang="pl-PL"/>
          </a:p>
        </p:txBody>
      </p:sp>
      <p:sp>
        <p:nvSpPr>
          <p:cNvPr id="8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"/>
            <a:ext cx="6019800" cy="6324600"/>
          </a:xfr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10605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6388" y="1681163"/>
            <a:ext cx="52943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06388" y="2505075"/>
            <a:ext cx="5294312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969000" y="1681163"/>
            <a:ext cx="53863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969000" y="2505075"/>
            <a:ext cx="5386388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7DA2-18B5-428A-A44A-7882466FAD54}" type="datetimeFigureOut">
              <a:rPr lang="pl-PL" smtClean="0"/>
              <a:t>20.11.2025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119A-91F3-4113-B325-4B2E919B6B4D}" type="slidenum">
              <a:rPr lang="pl-PL" smtClean="0"/>
              <a:t>‹Nr.›</a:t>
            </a:fld>
            <a:endParaRPr lang="pl-PL"/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623599" y="288000"/>
            <a:ext cx="9728613" cy="1047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0092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7DA2-18B5-428A-A44A-7882466FAD54}" type="datetimeFigureOut">
              <a:rPr lang="pl-PL" smtClean="0"/>
              <a:t>20.11.2025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5119A-91F3-4113-B325-4B2E919B6B4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236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6321620"/>
            <a:ext cx="12192000" cy="5387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141" y="6550725"/>
            <a:ext cx="1481726" cy="144000"/>
          </a:xfrm>
          <a:prstGeom prst="rect">
            <a:avLst/>
          </a:prstGeom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623599" y="288000"/>
            <a:ext cx="10268363" cy="104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23599" y="1845129"/>
            <a:ext cx="10268363" cy="4331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724400" y="64084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27DA2-18B5-428A-A44A-7882466FAD54}" type="datetimeFigureOut">
              <a:rPr lang="pl-PL" smtClean="0"/>
              <a:pPr/>
              <a:t>20.11.2025</a:t>
            </a:fld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38200" y="64107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5119A-91F3-4113-B325-4B2E919B6B4D}" type="slidenum">
              <a:rPr lang="pl-PL" smtClean="0"/>
              <a:pPr/>
              <a:t>‹Nr.›</a:t>
            </a:fld>
            <a:endParaRPr lang="pl-PL" dirty="0"/>
          </a:p>
        </p:txBody>
      </p:sp>
      <p:pic>
        <p:nvPicPr>
          <p:cNvPr id="9" name="Obraz 12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6" y="286583"/>
            <a:ext cx="1047600" cy="10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6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75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63" r:id="rId10"/>
    <p:sldLayoutId id="2147483665" r:id="rId11"/>
    <p:sldLayoutId id="2147483666" r:id="rId12"/>
    <p:sldLayoutId id="2147483672" r:id="rId13"/>
    <p:sldLayoutId id="2147483673" r:id="rId14"/>
    <p:sldLayoutId id="2147483667" r:id="rId15"/>
    <p:sldLayoutId id="2147483668" r:id="rId16"/>
    <p:sldLayoutId id="2147483669" r:id="rId17"/>
    <p:sldLayoutId id="2147483670" r:id="rId18"/>
    <p:sldLayoutId id="2147483655" r:id="rId19"/>
    <p:sldLayoutId id="2147483656" r:id="rId20"/>
    <p:sldLayoutId id="2147483657" r:id="rId21"/>
    <p:sldLayoutId id="2147483671" r:id="rId22"/>
    <p:sldLayoutId id="2147483658" r:id="rId23"/>
    <p:sldLayoutId id="214748365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 err="1"/>
              <a:t>Economic</a:t>
            </a:r>
            <a:r>
              <a:rPr lang="de-DE" sz="4000" dirty="0"/>
              <a:t> </a:t>
            </a:r>
            <a:r>
              <a:rPr lang="de-DE" sz="4000" dirty="0" err="1"/>
              <a:t>aspects</a:t>
            </a:r>
            <a:r>
              <a:rPr lang="de-DE" sz="4000" dirty="0"/>
              <a:t> </a:t>
            </a:r>
            <a:r>
              <a:rPr lang="de-DE" sz="4000" dirty="0" err="1"/>
              <a:t>of</a:t>
            </a:r>
            <a:r>
              <a:rPr lang="de-DE" sz="4000" dirty="0"/>
              <a:t> </a:t>
            </a:r>
            <a:r>
              <a:rPr lang="de-DE" sz="4000" dirty="0" err="1"/>
              <a:t>dairy</a:t>
            </a:r>
            <a:r>
              <a:rPr lang="de-DE" sz="4000" dirty="0"/>
              <a:t> </a:t>
            </a:r>
            <a:r>
              <a:rPr lang="de-DE" sz="4000" dirty="0" err="1"/>
              <a:t>farming</a:t>
            </a:r>
            <a:br>
              <a:rPr lang="de-DE" sz="4000" dirty="0"/>
            </a:br>
            <a:r>
              <a:rPr lang="de-DE" sz="2400" dirty="0"/>
              <a:t>Rauf Mailov</a:t>
            </a:r>
            <a:endParaRPr lang="pl-PL" sz="40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34" y="4840181"/>
            <a:ext cx="1508833" cy="847939"/>
          </a:xfrm>
        </p:spPr>
      </p:pic>
    </p:spTree>
    <p:extLst>
      <p:ext uri="{BB962C8B-B14F-4D97-AF65-F5344CB8AC3E}">
        <p14:creationId xmlns:p14="http://schemas.microsoft.com/office/powerpoint/2010/main" val="10791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>
          <a:xfrm>
            <a:off x="804374" y="1533735"/>
            <a:ext cx="4486275" cy="4540063"/>
          </a:xfrm>
        </p:spPr>
        <p:txBody>
          <a:bodyPr>
            <a:normAutofit/>
          </a:bodyPr>
          <a:lstStyle/>
          <a:p>
            <a:r>
              <a:rPr lang="en-US" sz="3600" dirty="0"/>
              <a:t>Variable costs – WHEN and WHERE?</a:t>
            </a:r>
            <a:endParaRPr lang="de-DE" sz="36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situation - pressure to cut costs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"/>
          <a:stretch/>
        </p:blipFill>
        <p:spPr bwMode="auto">
          <a:xfrm>
            <a:off x="6004720" y="2088107"/>
            <a:ext cx="4882186" cy="354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982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you start in your farm?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663946"/>
              </p:ext>
            </p:extLst>
          </p:nvPr>
        </p:nvGraphicFramePr>
        <p:xfrm>
          <a:off x="234287" y="1670360"/>
          <a:ext cx="11723425" cy="4462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438112" y="5886602"/>
            <a:ext cx="311976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 b="0" dirty="0"/>
              <a:t>Quelle: </a:t>
            </a:r>
            <a:r>
              <a:rPr lang="de-DE" altLang="de-DE" sz="1000" dirty="0"/>
              <a:t>Dr. G. </a:t>
            </a:r>
            <a:r>
              <a:rPr lang="de-DE" altLang="de-DE" sz="1000" dirty="0" err="1"/>
              <a:t>Dorfner</a:t>
            </a:r>
            <a:r>
              <a:rPr lang="de-DE" altLang="de-DE" sz="1000" dirty="0"/>
              <a:t>, </a:t>
            </a:r>
            <a:r>
              <a:rPr lang="de-DE" altLang="de-DE" sz="1000" dirty="0" err="1"/>
              <a:t>LfL</a:t>
            </a:r>
            <a:r>
              <a:rPr lang="de-DE" altLang="de-DE" sz="1000" dirty="0"/>
              <a:t>, ergänzt und modifiziert</a:t>
            </a:r>
            <a:r>
              <a:rPr lang="de-DE" altLang="de-DE" sz="10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056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Life </a:t>
            </a:r>
            <a:r>
              <a:rPr lang="de-DE" dirty="0" err="1"/>
              <a:t>effectiveness</a:t>
            </a:r>
            <a:endParaRPr lang="de-DE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930821"/>
              </p:ext>
            </p:extLst>
          </p:nvPr>
        </p:nvGraphicFramePr>
        <p:xfrm>
          <a:off x="1611833" y="1401929"/>
          <a:ext cx="7995331" cy="483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584551" y="5982141"/>
            <a:ext cx="2725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 b="0" dirty="0"/>
              <a:t>Quelle: LAZ BW, Versuchsbericht Nr. 1 2010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640488" y="3204826"/>
            <a:ext cx="2465080" cy="14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0"/>
              </a:spcBef>
              <a:tabLst>
                <a:tab pos="29606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tabLst>
                <a:tab pos="29606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tabLst>
                <a:tab pos="29606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tabLst>
                <a:tab pos="29606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tabLst>
                <a:tab pos="29606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606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Blip>
                <a:blip r:embed="rId3"/>
              </a:buBlip>
            </a:pPr>
            <a:r>
              <a:rPr lang="de-DE" altLang="de-DE" sz="1600" b="0" dirty="0">
                <a:latin typeface="+mn-lt"/>
              </a:rPr>
              <a:t> </a:t>
            </a:r>
            <a:r>
              <a:rPr lang="en-US" altLang="de-DE" sz="1600" dirty="0">
                <a:latin typeface="+mn-lt"/>
              </a:rPr>
              <a:t>Target values ​​for life effectiveness</a:t>
            </a:r>
            <a:r>
              <a:rPr lang="de-DE" altLang="de-DE" sz="1600" b="0" dirty="0">
                <a:latin typeface="+mn-lt"/>
              </a:rPr>
              <a:t>:   	FV 13 kg/</a:t>
            </a:r>
            <a:r>
              <a:rPr lang="de-DE" altLang="de-DE" sz="1600" b="0" dirty="0" err="1">
                <a:latin typeface="+mn-lt"/>
              </a:rPr>
              <a:t>day</a:t>
            </a:r>
            <a:r>
              <a:rPr lang="de-DE" altLang="de-DE" sz="1600" b="0" dirty="0">
                <a:latin typeface="+mn-lt"/>
              </a:rPr>
              <a:t> </a:t>
            </a:r>
            <a:r>
              <a:rPr lang="de-DE" altLang="de-DE" sz="1600" b="0" dirty="0" err="1">
                <a:latin typeface="+mn-lt"/>
              </a:rPr>
              <a:t>of</a:t>
            </a:r>
            <a:r>
              <a:rPr lang="de-DE" altLang="de-DE" sz="1600" b="0" dirty="0">
                <a:latin typeface="+mn-lt"/>
              </a:rPr>
              <a:t> </a:t>
            </a:r>
            <a:r>
              <a:rPr lang="de-DE" altLang="de-DE" sz="1600" b="0" dirty="0" err="1">
                <a:latin typeface="+mn-lt"/>
              </a:rPr>
              <a:t>life</a:t>
            </a:r>
            <a:endParaRPr lang="de-DE" altLang="de-DE" sz="1600" b="0" dirty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Wingdings" pitchFamily="2" charset="2"/>
              <a:buNone/>
            </a:pPr>
            <a:r>
              <a:rPr lang="de-DE" altLang="de-DE" sz="1600" b="0" dirty="0">
                <a:latin typeface="+mn-lt"/>
              </a:rPr>
              <a:t>	SB 15 kg/</a:t>
            </a:r>
            <a:r>
              <a:rPr lang="de-DE" altLang="de-DE" sz="1600" b="0" dirty="0" err="1">
                <a:latin typeface="+mn-lt"/>
              </a:rPr>
              <a:t>day</a:t>
            </a:r>
            <a:r>
              <a:rPr lang="de-DE" altLang="de-DE" sz="1600" b="0" dirty="0">
                <a:latin typeface="+mn-lt"/>
              </a:rPr>
              <a:t> </a:t>
            </a:r>
            <a:r>
              <a:rPr lang="de-DE" altLang="de-DE" sz="1600" b="0" dirty="0" err="1">
                <a:latin typeface="+mn-lt"/>
              </a:rPr>
              <a:t>of</a:t>
            </a:r>
            <a:r>
              <a:rPr lang="de-DE" altLang="de-DE" sz="1600" b="0" dirty="0">
                <a:latin typeface="+mn-lt"/>
              </a:rPr>
              <a:t> </a:t>
            </a:r>
            <a:r>
              <a:rPr lang="de-DE" altLang="de-DE" sz="1600" b="0" dirty="0" err="1">
                <a:latin typeface="+mn-lt"/>
              </a:rPr>
              <a:t>life</a:t>
            </a:r>
            <a:endParaRPr lang="de-DE" altLang="de-DE" sz="1600" b="0" dirty="0">
              <a:latin typeface="+mn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92327" y="3940412"/>
            <a:ext cx="9144000" cy="36933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D4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b="0" dirty="0" err="1"/>
              <a:t>Good</a:t>
            </a:r>
            <a:r>
              <a:rPr lang="de-DE" altLang="de-DE" b="0" dirty="0"/>
              <a:t> </a:t>
            </a:r>
            <a:r>
              <a:rPr lang="de-DE" altLang="de-DE" b="0" dirty="0" err="1"/>
              <a:t>life</a:t>
            </a:r>
            <a:r>
              <a:rPr lang="de-DE" altLang="de-DE" b="0" dirty="0"/>
              <a:t> </a:t>
            </a:r>
            <a:r>
              <a:rPr lang="de-DE" altLang="de-DE" b="0" dirty="0" err="1"/>
              <a:t>effectiveness</a:t>
            </a:r>
            <a:r>
              <a:rPr lang="de-DE" altLang="de-DE" b="0" dirty="0"/>
              <a:t> </a:t>
            </a:r>
            <a:r>
              <a:rPr lang="de-DE" altLang="de-DE" b="0" dirty="0" err="1"/>
              <a:t>is</a:t>
            </a:r>
            <a:r>
              <a:rPr lang="de-DE" altLang="de-DE" b="0" dirty="0"/>
              <a:t> possible!!</a:t>
            </a:r>
          </a:p>
        </p:txBody>
      </p:sp>
    </p:spTree>
    <p:extLst>
      <p:ext uri="{BB962C8B-B14F-4D97-AF65-F5344CB8AC3E}">
        <p14:creationId xmlns:p14="http://schemas.microsoft.com/office/powerpoint/2010/main" val="379853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/>
      <p:bldP spid="7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1520089" y="291972"/>
            <a:ext cx="86423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altLang="de-DE" dirty="0">
              <a:solidFill>
                <a:schemeClr val="accent4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2510331" y="1244375"/>
            <a:ext cx="0" cy="49688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510331" y="4846411"/>
            <a:ext cx="8208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782668" y="5062311"/>
            <a:ext cx="8651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DE" altLang="de-DE" sz="1000" dirty="0" err="1"/>
              <a:t>Years</a:t>
            </a:r>
            <a:endParaRPr lang="de-DE" altLang="de-DE" sz="1000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589831" y="470194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597893" y="470194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534518" y="470194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6614018" y="470194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695106" y="470194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8847631" y="470194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0800000">
            <a:off x="2510331" y="4844824"/>
            <a:ext cx="2087562" cy="1152525"/>
          </a:xfrm>
          <a:prstGeom prst="rtTriangle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rot="5400000">
            <a:off x="4742355" y="4700362"/>
            <a:ext cx="1152525" cy="1441450"/>
          </a:xfrm>
          <a:prstGeom prst="rtTriangl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 rot="-5400000">
            <a:off x="7009306" y="1498374"/>
            <a:ext cx="2451100" cy="424815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 rot="-5400000">
            <a:off x="6471143" y="3333524"/>
            <a:ext cx="1079500" cy="1943100"/>
          </a:xfrm>
          <a:prstGeom prst="rtTriangl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8883770" y="4268785"/>
            <a:ext cx="1439862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DE" altLang="de-DE" sz="1600" b="1" dirty="0" err="1">
                <a:solidFill>
                  <a:srgbClr val="C00000"/>
                </a:solidFill>
              </a:rPr>
              <a:t>Unused</a:t>
            </a:r>
            <a:r>
              <a:rPr lang="de-DE" altLang="de-DE" sz="1600" b="1" dirty="0">
                <a:solidFill>
                  <a:srgbClr val="C00000"/>
                </a:solidFill>
              </a:rPr>
              <a:t> potential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2510331" y="2468336"/>
            <a:ext cx="8137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742356" y="1749199"/>
            <a:ext cx="863600" cy="719137"/>
          </a:xfrm>
          <a:custGeom>
            <a:avLst/>
            <a:gdLst>
              <a:gd name="T0" fmla="*/ 0 w 2832"/>
              <a:gd name="T1" fmla="*/ 2147483647 h 1384"/>
              <a:gd name="T2" fmla="*/ 2147483647 w 2832"/>
              <a:gd name="T3" fmla="*/ 2147483647 h 1384"/>
              <a:gd name="T4" fmla="*/ 2147483647 w 2832"/>
              <a:gd name="T5" fmla="*/ 2147483647 h 1384"/>
              <a:gd name="T6" fmla="*/ 2147483647 w 2832"/>
              <a:gd name="T7" fmla="*/ 2147483647 h 1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32" h="1384">
                <a:moveTo>
                  <a:pt x="0" y="1384"/>
                </a:moveTo>
                <a:cubicBezTo>
                  <a:pt x="84" y="780"/>
                  <a:pt x="168" y="176"/>
                  <a:pt x="480" y="88"/>
                </a:cubicBezTo>
                <a:cubicBezTo>
                  <a:pt x="792" y="0"/>
                  <a:pt x="1480" y="648"/>
                  <a:pt x="1872" y="856"/>
                </a:cubicBezTo>
                <a:cubicBezTo>
                  <a:pt x="2264" y="1064"/>
                  <a:pt x="2672" y="1256"/>
                  <a:pt x="2832" y="1336"/>
                </a:cubicBezTo>
              </a:path>
            </a:pathLst>
          </a:custGeom>
          <a:noFill/>
          <a:ln w="57150" cmpd="sng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C00000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821856" y="1604736"/>
            <a:ext cx="865187" cy="863600"/>
          </a:xfrm>
          <a:custGeom>
            <a:avLst/>
            <a:gdLst>
              <a:gd name="T0" fmla="*/ 0 w 2832"/>
              <a:gd name="T1" fmla="*/ 2147483647 h 1384"/>
              <a:gd name="T2" fmla="*/ 2147483647 w 2832"/>
              <a:gd name="T3" fmla="*/ 2147483647 h 1384"/>
              <a:gd name="T4" fmla="*/ 2147483647 w 2832"/>
              <a:gd name="T5" fmla="*/ 2147483647 h 1384"/>
              <a:gd name="T6" fmla="*/ 2147483647 w 2832"/>
              <a:gd name="T7" fmla="*/ 2147483647 h 1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32" h="1384">
                <a:moveTo>
                  <a:pt x="0" y="1384"/>
                </a:moveTo>
                <a:cubicBezTo>
                  <a:pt x="84" y="780"/>
                  <a:pt x="168" y="176"/>
                  <a:pt x="480" y="88"/>
                </a:cubicBezTo>
                <a:cubicBezTo>
                  <a:pt x="792" y="0"/>
                  <a:pt x="1480" y="648"/>
                  <a:pt x="1872" y="856"/>
                </a:cubicBezTo>
                <a:cubicBezTo>
                  <a:pt x="2264" y="1064"/>
                  <a:pt x="2672" y="1256"/>
                  <a:pt x="2832" y="1336"/>
                </a:cubicBezTo>
              </a:path>
            </a:pathLst>
          </a:custGeom>
          <a:noFill/>
          <a:ln w="57150" cmpd="sng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C00000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6902943" y="1460274"/>
            <a:ext cx="936625" cy="1008062"/>
          </a:xfrm>
          <a:custGeom>
            <a:avLst/>
            <a:gdLst>
              <a:gd name="T0" fmla="*/ 0 w 2832"/>
              <a:gd name="T1" fmla="*/ 2147483647 h 1384"/>
              <a:gd name="T2" fmla="*/ 2147483647 w 2832"/>
              <a:gd name="T3" fmla="*/ 2147483647 h 1384"/>
              <a:gd name="T4" fmla="*/ 2147483647 w 2832"/>
              <a:gd name="T5" fmla="*/ 2147483647 h 1384"/>
              <a:gd name="T6" fmla="*/ 2147483647 w 2832"/>
              <a:gd name="T7" fmla="*/ 2147483647 h 1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32" h="1384">
                <a:moveTo>
                  <a:pt x="0" y="1384"/>
                </a:moveTo>
                <a:cubicBezTo>
                  <a:pt x="84" y="780"/>
                  <a:pt x="168" y="176"/>
                  <a:pt x="480" y="88"/>
                </a:cubicBezTo>
                <a:cubicBezTo>
                  <a:pt x="792" y="0"/>
                  <a:pt x="1480" y="648"/>
                  <a:pt x="1872" y="856"/>
                </a:cubicBezTo>
                <a:cubicBezTo>
                  <a:pt x="2264" y="1064"/>
                  <a:pt x="2672" y="1256"/>
                  <a:pt x="2832" y="1336"/>
                </a:cubicBezTo>
              </a:path>
            </a:pathLst>
          </a:custGeom>
          <a:noFill/>
          <a:ln w="57150" cmpd="sng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C00000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8055468" y="1244374"/>
            <a:ext cx="935038" cy="1223962"/>
          </a:xfrm>
          <a:custGeom>
            <a:avLst/>
            <a:gdLst>
              <a:gd name="T0" fmla="*/ 0 w 2832"/>
              <a:gd name="T1" fmla="*/ 2147483647 h 1384"/>
              <a:gd name="T2" fmla="*/ 2147483647 w 2832"/>
              <a:gd name="T3" fmla="*/ 2147483647 h 1384"/>
              <a:gd name="T4" fmla="*/ 2147483647 w 2832"/>
              <a:gd name="T5" fmla="*/ 2147483647 h 1384"/>
              <a:gd name="T6" fmla="*/ 2147483647 w 2832"/>
              <a:gd name="T7" fmla="*/ 2147483647 h 1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32" h="1384">
                <a:moveTo>
                  <a:pt x="0" y="1384"/>
                </a:moveTo>
                <a:cubicBezTo>
                  <a:pt x="84" y="780"/>
                  <a:pt x="168" y="176"/>
                  <a:pt x="480" y="88"/>
                </a:cubicBezTo>
                <a:cubicBezTo>
                  <a:pt x="792" y="0"/>
                  <a:pt x="1480" y="648"/>
                  <a:pt x="1872" y="856"/>
                </a:cubicBezTo>
                <a:cubicBezTo>
                  <a:pt x="2264" y="1064"/>
                  <a:pt x="2672" y="1256"/>
                  <a:pt x="2832" y="1336"/>
                </a:cubicBezTo>
              </a:path>
            </a:pathLst>
          </a:custGeom>
          <a:noFill/>
          <a:ln w="57150" cmpd="sng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C00000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206406" y="1244374"/>
            <a:ext cx="865187" cy="1223962"/>
          </a:xfrm>
          <a:custGeom>
            <a:avLst/>
            <a:gdLst>
              <a:gd name="T0" fmla="*/ 0 w 2832"/>
              <a:gd name="T1" fmla="*/ 2147483647 h 1384"/>
              <a:gd name="T2" fmla="*/ 2147483647 w 2832"/>
              <a:gd name="T3" fmla="*/ 2147483647 h 1384"/>
              <a:gd name="T4" fmla="*/ 2147483647 w 2832"/>
              <a:gd name="T5" fmla="*/ 2147483647 h 1384"/>
              <a:gd name="T6" fmla="*/ 2147483647 w 2832"/>
              <a:gd name="T7" fmla="*/ 2147483647 h 1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32" h="1384">
                <a:moveTo>
                  <a:pt x="0" y="1384"/>
                </a:moveTo>
                <a:cubicBezTo>
                  <a:pt x="84" y="780"/>
                  <a:pt x="168" y="176"/>
                  <a:pt x="480" y="88"/>
                </a:cubicBezTo>
                <a:cubicBezTo>
                  <a:pt x="792" y="0"/>
                  <a:pt x="1480" y="648"/>
                  <a:pt x="1872" y="856"/>
                </a:cubicBezTo>
                <a:cubicBezTo>
                  <a:pt x="2264" y="1064"/>
                  <a:pt x="2672" y="1256"/>
                  <a:pt x="2832" y="1336"/>
                </a:cubicBezTo>
              </a:path>
            </a:pathLst>
          </a:custGeom>
          <a:noFill/>
          <a:ln w="57150" cmpd="sng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C00000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10287493" y="1244374"/>
            <a:ext cx="719707" cy="1209675"/>
          </a:xfrm>
          <a:custGeom>
            <a:avLst/>
            <a:gdLst>
              <a:gd name="T0" fmla="*/ 0 w 2832"/>
              <a:gd name="T1" fmla="*/ 2147483647 h 1384"/>
              <a:gd name="T2" fmla="*/ 2147483647 w 2832"/>
              <a:gd name="T3" fmla="*/ 2147483647 h 1384"/>
              <a:gd name="T4" fmla="*/ 2147483647 w 2832"/>
              <a:gd name="T5" fmla="*/ 2147483647 h 1384"/>
              <a:gd name="T6" fmla="*/ 2147483647 w 2832"/>
              <a:gd name="T7" fmla="*/ 2147483647 h 1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32" h="1384">
                <a:moveTo>
                  <a:pt x="0" y="1384"/>
                </a:moveTo>
                <a:cubicBezTo>
                  <a:pt x="84" y="780"/>
                  <a:pt x="168" y="176"/>
                  <a:pt x="480" y="88"/>
                </a:cubicBezTo>
                <a:cubicBezTo>
                  <a:pt x="792" y="0"/>
                  <a:pt x="1480" y="648"/>
                  <a:pt x="1872" y="856"/>
                </a:cubicBezTo>
                <a:cubicBezTo>
                  <a:pt x="2264" y="1064"/>
                  <a:pt x="2672" y="1256"/>
                  <a:pt x="2832" y="1336"/>
                </a:cubicBezTo>
              </a:path>
            </a:pathLst>
          </a:custGeom>
          <a:noFill/>
          <a:ln w="57150" cap="flat" cmpd="sng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C00000"/>
              </a:solidFill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605956" y="2468336"/>
            <a:ext cx="2159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>
              <a:solidFill>
                <a:srgbClr val="C00000"/>
              </a:solidFill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6687043" y="2468336"/>
            <a:ext cx="2159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>
              <a:solidFill>
                <a:srgbClr val="C00000"/>
              </a:solidFill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839568" y="2468336"/>
            <a:ext cx="2159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>
              <a:solidFill>
                <a:srgbClr val="C00000"/>
              </a:solidFill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8990506" y="2468336"/>
            <a:ext cx="2159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>
              <a:solidFill>
                <a:srgbClr val="C00000"/>
              </a:solidFill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10071593" y="2468336"/>
            <a:ext cx="2159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>
              <a:solidFill>
                <a:srgbClr val="C00000"/>
              </a:solidFill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5463081" y="2685824"/>
            <a:ext cx="1152525" cy="26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DE" altLang="de-DE" sz="1400" dirty="0" err="1">
                <a:solidFill>
                  <a:prstClr val="black"/>
                </a:solidFill>
              </a:rPr>
              <a:t>Lactations</a:t>
            </a:r>
            <a:endParaRPr lang="de-DE" altLang="de-DE" sz="1400" dirty="0">
              <a:solidFill>
                <a:prstClr val="black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1934068" y="4268561"/>
            <a:ext cx="50482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DE" altLang="de-DE" sz="2800" dirty="0"/>
              <a:t>+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935640" y="5060724"/>
            <a:ext cx="5048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DE" altLang="de-DE" sz="3200" dirty="0"/>
              <a:t>-</a:t>
            </a:r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2438893" y="1460274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1754680" y="1388836"/>
            <a:ext cx="863601" cy="26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DE" altLang="de-DE" sz="1400"/>
              <a:t>40 kg</a:t>
            </a: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H="1">
            <a:off x="7982443" y="1388835"/>
            <a:ext cx="794" cy="4754563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de-DE">
              <a:solidFill>
                <a:srgbClr val="C00000"/>
              </a:solidFill>
            </a:endParaRP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8262862" y="5781450"/>
            <a:ext cx="1728788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DE" altLang="de-DE" sz="1400" dirty="0"/>
              <a:t>Average </a:t>
            </a:r>
            <a:r>
              <a:rPr lang="de-DE" altLang="de-DE" sz="1400" dirty="0" err="1"/>
              <a:t>culling</a:t>
            </a:r>
            <a:r>
              <a:rPr lang="de-DE" altLang="de-DE" sz="1400" dirty="0"/>
              <a:t> </a:t>
            </a:r>
            <a:r>
              <a:rPr lang="de-DE" altLang="de-DE" sz="1400" dirty="0" err="1"/>
              <a:t>period</a:t>
            </a:r>
            <a:endParaRPr lang="de-DE" altLang="de-DE" sz="1400" dirty="0"/>
          </a:p>
        </p:txBody>
      </p:sp>
      <p:sp>
        <p:nvSpPr>
          <p:cNvPr id="37" name="AutoShape 36"/>
          <p:cNvSpPr>
            <a:spLocks noChangeArrowheads="1"/>
          </p:cNvSpPr>
          <p:nvPr/>
        </p:nvSpPr>
        <p:spPr bwMode="auto">
          <a:xfrm>
            <a:off x="7766543" y="5925911"/>
            <a:ext cx="431800" cy="287338"/>
          </a:xfrm>
          <a:prstGeom prst="irregularSeal1">
            <a:avLst/>
          </a:prstGeom>
          <a:solidFill>
            <a:srgbClr val="CCFF66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158031" y="4989286"/>
            <a:ext cx="1439862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DE" altLang="de-DE" sz="1200" dirty="0" err="1">
                <a:solidFill>
                  <a:prstClr val="black"/>
                </a:solidFill>
              </a:rPr>
              <a:t>Rearing</a:t>
            </a:r>
            <a:r>
              <a:rPr lang="de-DE" altLang="de-DE" sz="1200" dirty="0">
                <a:solidFill>
                  <a:prstClr val="black"/>
                </a:solidFill>
              </a:rPr>
              <a:t> </a:t>
            </a:r>
            <a:r>
              <a:rPr lang="de-DE" altLang="de-DE" sz="1200" dirty="0" err="1">
                <a:solidFill>
                  <a:prstClr val="black"/>
                </a:solidFill>
              </a:rPr>
              <a:t>costs</a:t>
            </a:r>
            <a:endParaRPr lang="de-DE" altLang="de-DE" sz="1200" dirty="0">
              <a:solidFill>
                <a:prstClr val="black"/>
              </a:solidFill>
            </a:endParaRP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1754680" y="5925911"/>
            <a:ext cx="7921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DE" altLang="de-DE" sz="1200" dirty="0"/>
              <a:t>1500 €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1754680" y="3549424"/>
            <a:ext cx="7921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de-DE" altLang="de-DE" sz="1200"/>
              <a:t>1500 €</a:t>
            </a: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2438893" y="5997349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>
            <a:off x="2365868" y="4844824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4922139" y="3403944"/>
            <a:ext cx="2196704" cy="103028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Opportunities to improve life effectiveness</a:t>
            </a:r>
            <a:endParaRPr lang="de-DE" dirty="0">
              <a:solidFill>
                <a:schemeClr val="accent4"/>
              </a:solidFill>
            </a:endParaRPr>
          </a:p>
        </p:txBody>
      </p:sp>
      <p:grpSp>
        <p:nvGrpSpPr>
          <p:cNvPr id="44" name="Gruppieren 43"/>
          <p:cNvGrpSpPr/>
          <p:nvPr/>
        </p:nvGrpSpPr>
        <p:grpSpPr>
          <a:xfrm>
            <a:off x="2698630" y="3547960"/>
            <a:ext cx="1876398" cy="1442914"/>
            <a:chOff x="907437" y="3645024"/>
            <a:chExt cx="1876398" cy="1442914"/>
          </a:xfrm>
        </p:grpSpPr>
        <p:sp>
          <p:nvSpPr>
            <p:cNvPr id="45" name="Rechteck 44"/>
            <p:cNvSpPr/>
            <p:nvPr/>
          </p:nvSpPr>
          <p:spPr>
            <a:xfrm>
              <a:off x="907437" y="3645024"/>
              <a:ext cx="1876398" cy="88627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Optimize (shorten) the rearing period</a:t>
              </a:r>
              <a:endParaRPr lang="de-DE" sz="2000" dirty="0">
                <a:solidFill>
                  <a:schemeClr val="bg1"/>
                </a:solidFill>
              </a:endParaRPr>
            </a:p>
          </p:txBody>
        </p:sp>
        <p:sp>
          <p:nvSpPr>
            <p:cNvPr id="46" name="Ellipse 45"/>
            <p:cNvSpPr/>
            <p:nvPr/>
          </p:nvSpPr>
          <p:spPr>
            <a:xfrm>
              <a:off x="1559239" y="4633121"/>
              <a:ext cx="478798" cy="454817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5156494" y="1749199"/>
            <a:ext cx="1727994" cy="1517539"/>
            <a:chOff x="3365301" y="1846263"/>
            <a:chExt cx="1727994" cy="1517539"/>
          </a:xfrm>
        </p:grpSpPr>
        <p:sp>
          <p:nvSpPr>
            <p:cNvPr id="48" name="Rechteck 47"/>
            <p:cNvSpPr/>
            <p:nvPr/>
          </p:nvSpPr>
          <p:spPr>
            <a:xfrm>
              <a:off x="3365301" y="2728009"/>
              <a:ext cx="1727994" cy="635793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2000" dirty="0" err="1">
                  <a:solidFill>
                    <a:schemeClr val="bg1"/>
                  </a:solidFill>
                </a:rPr>
                <a:t>Increase</a:t>
              </a:r>
              <a:r>
                <a:rPr lang="de-DE" sz="2000" dirty="0">
                  <a:solidFill>
                    <a:schemeClr val="bg1"/>
                  </a:solidFill>
                </a:rPr>
                <a:t> milk </a:t>
              </a:r>
              <a:r>
                <a:rPr lang="de-DE" sz="2000" dirty="0" err="1">
                  <a:solidFill>
                    <a:schemeClr val="bg1"/>
                  </a:solidFill>
                </a:rPr>
                <a:t>production</a:t>
              </a:r>
              <a:endParaRPr lang="de-DE" sz="2000" dirty="0">
                <a:solidFill>
                  <a:schemeClr val="bg1"/>
                </a:solidFill>
              </a:endParaRPr>
            </a:p>
          </p:txBody>
        </p:sp>
        <p:sp>
          <p:nvSpPr>
            <p:cNvPr id="49" name="Ellipse 48"/>
            <p:cNvSpPr/>
            <p:nvPr/>
          </p:nvSpPr>
          <p:spPr>
            <a:xfrm>
              <a:off x="4030663" y="1846263"/>
              <a:ext cx="478798" cy="454817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7460689" y="3547960"/>
            <a:ext cx="2321978" cy="1174897"/>
            <a:chOff x="5669496" y="3645024"/>
            <a:chExt cx="2321978" cy="1174897"/>
          </a:xfrm>
        </p:grpSpPr>
        <p:sp>
          <p:nvSpPr>
            <p:cNvPr id="51" name="Rechteck 50"/>
            <p:cNvSpPr/>
            <p:nvPr/>
          </p:nvSpPr>
          <p:spPr>
            <a:xfrm>
              <a:off x="5669496" y="3645024"/>
              <a:ext cx="2321978" cy="635793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2000" dirty="0" err="1">
                  <a:solidFill>
                    <a:schemeClr val="bg1"/>
                  </a:solidFill>
                </a:rPr>
                <a:t>Extend</a:t>
              </a:r>
              <a:r>
                <a:rPr lang="de-DE" sz="2000" dirty="0">
                  <a:solidFill>
                    <a:schemeClr val="bg1"/>
                  </a:solidFill>
                </a:rPr>
                <a:t> </a:t>
              </a:r>
              <a:r>
                <a:rPr lang="de-DE" sz="2000" dirty="0" err="1">
                  <a:solidFill>
                    <a:schemeClr val="bg1"/>
                  </a:solidFill>
                </a:rPr>
                <a:t>performance</a:t>
              </a:r>
              <a:r>
                <a:rPr lang="de-DE" sz="2000" dirty="0">
                  <a:solidFill>
                    <a:schemeClr val="bg1"/>
                  </a:solidFill>
                </a:rPr>
                <a:t> </a:t>
              </a:r>
              <a:r>
                <a:rPr lang="de-DE" sz="2000" dirty="0" err="1">
                  <a:solidFill>
                    <a:schemeClr val="bg1"/>
                  </a:solidFill>
                </a:rPr>
                <a:t>life</a:t>
              </a:r>
              <a:endParaRPr lang="de-DE" sz="2000" dirty="0">
                <a:solidFill>
                  <a:schemeClr val="bg1"/>
                </a:solidFill>
              </a:endParaRPr>
            </a:p>
          </p:txBody>
        </p:sp>
        <p:sp>
          <p:nvSpPr>
            <p:cNvPr id="52" name="Ellipse 51"/>
            <p:cNvSpPr/>
            <p:nvPr/>
          </p:nvSpPr>
          <p:spPr>
            <a:xfrm>
              <a:off x="6361740" y="4365104"/>
              <a:ext cx="478798" cy="454817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3636828" y="2732227"/>
            <a:ext cx="1519665" cy="815734"/>
            <a:chOff x="1845635" y="2829291"/>
            <a:chExt cx="1519665" cy="815734"/>
          </a:xfrm>
        </p:grpSpPr>
        <p:cxnSp>
          <p:nvCxnSpPr>
            <p:cNvPr id="54" name="Gewinkelte Verbindung 53"/>
            <p:cNvCxnSpPr>
              <a:stCxn id="45" idx="0"/>
              <a:endCxn id="48" idx="1"/>
            </p:cNvCxnSpPr>
            <p:nvPr/>
          </p:nvCxnSpPr>
          <p:spPr>
            <a:xfrm rot="5400000" flipH="1" flipV="1">
              <a:off x="2305909" y="2585633"/>
              <a:ext cx="599118" cy="1519665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hteck 54"/>
            <p:cNvSpPr/>
            <p:nvPr/>
          </p:nvSpPr>
          <p:spPr>
            <a:xfrm>
              <a:off x="2086769" y="2829291"/>
              <a:ext cx="864394" cy="43106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accent4"/>
                  </a:solidFill>
                </a:rPr>
                <a:t>+++</a:t>
              </a:r>
            </a:p>
          </p:txBody>
        </p:sp>
      </p:grpSp>
      <p:grpSp>
        <p:nvGrpSpPr>
          <p:cNvPr id="56" name="Gruppieren 55"/>
          <p:cNvGrpSpPr/>
          <p:nvPr/>
        </p:nvGrpSpPr>
        <p:grpSpPr>
          <a:xfrm>
            <a:off x="6884488" y="2732227"/>
            <a:ext cx="1737190" cy="815733"/>
            <a:chOff x="5093295" y="2829291"/>
            <a:chExt cx="1737190" cy="815733"/>
          </a:xfrm>
        </p:grpSpPr>
        <p:cxnSp>
          <p:nvCxnSpPr>
            <p:cNvPr id="57" name="Gewinkelte Verbindung 56"/>
            <p:cNvCxnSpPr>
              <a:cxnSpLocks/>
              <a:stCxn id="48" idx="3"/>
              <a:endCxn id="51" idx="0"/>
            </p:cNvCxnSpPr>
            <p:nvPr/>
          </p:nvCxnSpPr>
          <p:spPr>
            <a:xfrm>
              <a:off x="5093295" y="3045906"/>
              <a:ext cx="1737190" cy="599118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hteck 57"/>
            <p:cNvSpPr/>
            <p:nvPr/>
          </p:nvSpPr>
          <p:spPr>
            <a:xfrm>
              <a:off x="5580062" y="2829291"/>
              <a:ext cx="864394" cy="43106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accent4"/>
                  </a:solidFill>
                </a:rPr>
                <a:t>+++</a:t>
              </a:r>
            </a:p>
          </p:txBody>
        </p:sp>
      </p:grpSp>
      <p:sp>
        <p:nvSpPr>
          <p:cNvPr id="59" name="Titel 1"/>
          <p:cNvSpPr txBox="1">
            <a:spLocks/>
          </p:cNvSpPr>
          <p:nvPr/>
        </p:nvSpPr>
        <p:spPr>
          <a:xfrm>
            <a:off x="1672489" y="335736"/>
            <a:ext cx="86423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dirty="0">
                <a:solidFill>
                  <a:schemeClr val="tx2"/>
                </a:solidFill>
                <a:cs typeface="Arial" charset="0"/>
              </a:rPr>
              <a:t>Life </a:t>
            </a:r>
            <a:r>
              <a:rPr lang="de-DE" altLang="de-DE" dirty="0" err="1">
                <a:solidFill>
                  <a:schemeClr val="tx2"/>
                </a:solidFill>
                <a:cs typeface="Arial" charset="0"/>
              </a:rPr>
              <a:t>effectiveness</a:t>
            </a:r>
            <a:br>
              <a:rPr lang="de-DE" altLang="de-DE" dirty="0">
                <a:solidFill>
                  <a:schemeClr val="tx2"/>
                </a:solidFill>
                <a:cs typeface="Arial" charset="0"/>
              </a:rPr>
            </a:br>
            <a:r>
              <a:rPr lang="en-US" altLang="de-DE" sz="1600" b="0" dirty="0">
                <a:solidFill>
                  <a:schemeClr val="tx2"/>
                </a:solidFill>
                <a:cs typeface="Arial" charset="0"/>
              </a:rPr>
              <a:t>Wasted potential – with high economic damage</a:t>
            </a:r>
            <a:endParaRPr lang="de-DE" altLang="de-DE" dirty="0">
              <a:solidFill>
                <a:schemeClr val="tx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4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5" grpId="0" animBg="1"/>
      <p:bldP spid="36" grpId="0"/>
      <p:bldP spid="37" grpId="0" animBg="1"/>
      <p:bldP spid="38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582531" y="5801278"/>
            <a:ext cx="17462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Wingdings" pitchFamily="2" charset="2"/>
              <a:buNone/>
            </a:pPr>
            <a:r>
              <a:rPr lang="de-DE" altLang="de-DE" sz="1000" dirty="0"/>
              <a:t>Datenbasis: Uwe Eilers,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00000"/>
              <a:buFont typeface="Wingdings" pitchFamily="2" charset="2"/>
              <a:buNone/>
            </a:pPr>
            <a:r>
              <a:rPr lang="de-DE" altLang="de-DE" sz="1000" dirty="0" err="1"/>
              <a:t>Aulendorf</a:t>
            </a:r>
            <a:r>
              <a:rPr lang="de-DE" altLang="de-DE" sz="1000" dirty="0"/>
              <a:t>, 2007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943266"/>
              </p:ext>
            </p:extLst>
          </p:nvPr>
        </p:nvGraphicFramePr>
        <p:xfrm>
          <a:off x="825371" y="1531834"/>
          <a:ext cx="627483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Line 9"/>
          <p:cNvSpPr>
            <a:spLocks noChangeShapeType="1"/>
          </p:cNvSpPr>
          <p:nvPr/>
        </p:nvSpPr>
        <p:spPr bwMode="auto">
          <a:xfrm flipH="1">
            <a:off x="3775715" y="1710749"/>
            <a:ext cx="86360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478982" y="3357087"/>
            <a:ext cx="4500563" cy="156966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de-DE" sz="3200" dirty="0">
                <a:latin typeface="+mn-lt"/>
              </a:rPr>
              <a:t>We're not getting to the performance selection stage!</a:t>
            </a:r>
            <a:endParaRPr lang="de-DE" altLang="de-DE" sz="3200" dirty="0">
              <a:latin typeface="+mn-lt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619726" y="438015"/>
            <a:ext cx="8655050" cy="7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3200" b="1" dirty="0">
                <a:latin typeface="+mj-lt"/>
              </a:rPr>
              <a:t>Life </a:t>
            </a:r>
            <a:r>
              <a:rPr lang="de-DE" sz="3200" b="1" dirty="0" err="1">
                <a:latin typeface="+mj-lt"/>
              </a:rPr>
              <a:t>effectiveness</a:t>
            </a:r>
            <a:br>
              <a:rPr lang="de-DE" sz="3200" dirty="0">
                <a:solidFill>
                  <a:srgbClr val="FF0000"/>
                </a:solidFill>
                <a:latin typeface="+mj-lt"/>
                <a:cs typeface="+mn-cs"/>
              </a:rPr>
            </a:br>
            <a:r>
              <a:rPr lang="en-US" sz="1600" dirty="0">
                <a:latin typeface="+mj-lt"/>
              </a:rPr>
              <a:t>The reasons for a (too) short service life.</a:t>
            </a:r>
            <a:endParaRPr lang="de-DE" sz="1600" dirty="0"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1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2" grpId="0">
        <p:bldAsOne/>
      </p:bldGraphic>
      <p:bldP spid="5" grpId="0" animBg="1"/>
      <p:bldP spid="5" grpId="1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29" y="2605334"/>
            <a:ext cx="4879511" cy="360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230900" y="1335600"/>
            <a:ext cx="9730200" cy="44624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The dairy farms don´t have much money for burning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4422982" y="1748697"/>
            <a:ext cx="3662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>
                <a:solidFill>
                  <a:srgbClr val="C00000"/>
                </a:solidFill>
              </a:rPr>
              <a:t>Also </a:t>
            </a:r>
            <a:r>
              <a:rPr lang="de-DE" sz="6000" dirty="0" err="1">
                <a:solidFill>
                  <a:srgbClr val="C00000"/>
                </a:solidFill>
              </a:rPr>
              <a:t>you</a:t>
            </a:r>
            <a:r>
              <a:rPr lang="de-DE" sz="6000" dirty="0">
                <a:solidFill>
                  <a:srgbClr val="C0000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700679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34" y="4840181"/>
            <a:ext cx="1508833" cy="847939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BDA5993-6194-3738-83A7-28E2FB0C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40157830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Josera Colours">
      <a:dk1>
        <a:srgbClr val="4C4C4E"/>
      </a:dk1>
      <a:lt1>
        <a:sysClr val="window" lastClr="FFFFFF"/>
      </a:lt1>
      <a:dk2>
        <a:srgbClr val="4C4C4E"/>
      </a:dk2>
      <a:lt2>
        <a:srgbClr val="FFFFFF"/>
      </a:lt2>
      <a:accent1>
        <a:srgbClr val="FFCC00"/>
      </a:accent1>
      <a:accent2>
        <a:srgbClr val="FF3333"/>
      </a:accent2>
      <a:accent3>
        <a:srgbClr val="1EA0CA"/>
      </a:accent3>
      <a:accent4>
        <a:srgbClr val="005A7F"/>
      </a:accent4>
      <a:accent5>
        <a:srgbClr val="E21073"/>
      </a:accent5>
      <a:accent6>
        <a:srgbClr val="76B043"/>
      </a:accent6>
      <a:hlink>
        <a:srgbClr val="FF3333"/>
      </a:hlink>
      <a:folHlink>
        <a:srgbClr val="FFCC00"/>
      </a:folHlink>
    </a:clrScheme>
    <a:fontScheme name="Josera presentation">
      <a:majorFont>
        <a:latin typeface="Titillium Web"/>
        <a:ea typeface=""/>
        <a:cs typeface=""/>
      </a:majorFont>
      <a:minorFont>
        <a:latin typeface="Fira Sans"/>
        <a:ea typeface=""/>
        <a:cs typeface=""/>
      </a:minorFont>
    </a:fontScheme>
    <a:fmtScheme name="Subtelne kształt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d391d0f8-7a62-423a-b827-61ee38ab5f93}" enabled="0" method="" siteId="{d391d0f8-7a62-423a-b827-61ee38ab5f9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Office PowerPoint</Application>
  <PresentationFormat>Breitbild</PresentationFormat>
  <Paragraphs>60</Paragraphs>
  <Slides>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Titillium Web</vt:lpstr>
      <vt:lpstr>Aptos</vt:lpstr>
      <vt:lpstr>Wingdings</vt:lpstr>
      <vt:lpstr>Arial</vt:lpstr>
      <vt:lpstr>Fira Sans</vt:lpstr>
      <vt:lpstr>Motyw pakietu Office</vt:lpstr>
      <vt:lpstr>Economic aspects of dairy farming Rauf Mailov</vt:lpstr>
      <vt:lpstr>Economic situation - pressure to cut costs</vt:lpstr>
      <vt:lpstr>Where do you start in your farm?</vt:lpstr>
      <vt:lpstr>Life effectiveness</vt:lpstr>
      <vt:lpstr>PowerPoint-Präsentation</vt:lpstr>
      <vt:lpstr>PowerPoint-Präsentation</vt:lpstr>
      <vt:lpstr>Conclusion</vt:lpstr>
      <vt:lpstr>Thank you for your attention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Paulina Plucińska</dc:creator>
  <cp:lastModifiedBy>Mailov, Rauf</cp:lastModifiedBy>
  <cp:revision>82</cp:revision>
  <dcterms:created xsi:type="dcterms:W3CDTF">2015-08-04T07:13:36Z</dcterms:created>
  <dcterms:modified xsi:type="dcterms:W3CDTF">2025-11-20T22:56:47Z</dcterms:modified>
</cp:coreProperties>
</file>