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2" r:id="rId5"/>
    <p:sldMasterId id="214748368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6858000" cx="12192000"/>
  <p:notesSz cx="6858000" cy="9144000"/>
  <p:embeddedFontLst>
    <p:embeddedFont>
      <p:font typeface="Quattrocento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5" roundtripDataSignature="AMtx7mgF6eV7511DgosTemCoIQ3lfCRh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font" Target="fonts/QuattrocentoSans-bold.fntdata"/><Relationship Id="rId41" Type="http://schemas.openxmlformats.org/officeDocument/2006/relationships/font" Target="fonts/QuattrocentoSans-regular.fntdata"/><Relationship Id="rId22" Type="http://schemas.openxmlformats.org/officeDocument/2006/relationships/slide" Target="slides/slide15.xml"/><Relationship Id="rId44" Type="http://schemas.openxmlformats.org/officeDocument/2006/relationships/font" Target="fonts/QuattrocentoSans-boldItalic.fntdata"/><Relationship Id="rId21" Type="http://schemas.openxmlformats.org/officeDocument/2006/relationships/slide" Target="slides/slide14.xml"/><Relationship Id="rId43" Type="http://schemas.openxmlformats.org/officeDocument/2006/relationships/font" Target="fonts/QuattrocentoSans-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7" name="Google Shape;49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5:notes"/>
          <p:cNvSpPr/>
          <p:nvPr>
            <p:ph idx="2" type="sldImg"/>
          </p:nvPr>
        </p:nvSpPr>
        <p:spPr>
          <a:xfrm>
            <a:off x="-212725" y="798513"/>
            <a:ext cx="7092950" cy="3990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p:txBody>
      </p:sp>
      <p:sp>
        <p:nvSpPr>
          <p:cNvPr id="516" name="Google Shape;51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570" name="Google Shape;57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7" name="Google Shape;66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t/>
            </a:r>
            <a:endParaRPr sz="1110"/>
          </a:p>
        </p:txBody>
      </p:sp>
      <p:sp>
        <p:nvSpPr>
          <p:cNvPr id="700" name="Google Shape;70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8" name="Google Shape;70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t/>
            </a:r>
            <a:endParaRPr/>
          </a:p>
        </p:txBody>
      </p:sp>
      <p:sp>
        <p:nvSpPr>
          <p:cNvPr id="717" name="Google Shape;71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52" name="Google Shape;75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5" name="Google Shape;77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a:solidFill>
                <a:srgbClr val="FFFFFF"/>
              </a:solidFill>
              <a:latin typeface="Quattrocento Sans"/>
              <a:ea typeface="Quattrocento Sans"/>
              <a:cs typeface="Quattrocento Sans"/>
              <a:sym typeface="Quattrocento Sans"/>
            </a:endParaRPr>
          </a:p>
        </p:txBody>
      </p:sp>
      <p:sp>
        <p:nvSpPr>
          <p:cNvPr id="454" name="Google Shape;4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a:solidFill>
                <a:srgbClr val="FFFFFF"/>
              </a:solidFill>
              <a:latin typeface="Quattrocento Sans"/>
              <a:ea typeface="Quattrocento Sans"/>
              <a:cs typeface="Quattrocento Sans"/>
              <a:sym typeface="Quattrocento Sans"/>
            </a:endParaRPr>
          </a:p>
        </p:txBody>
      </p:sp>
      <p:sp>
        <p:nvSpPr>
          <p:cNvPr id="462" name="Google Shape;46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 Id="rId3"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6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 Id="rId3"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5.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02">
  <p:cSld name="Title Slide_02">
    <p:spTree>
      <p:nvGrpSpPr>
        <p:cNvPr id="15" name="Shape 15"/>
        <p:cNvGrpSpPr/>
        <p:nvPr/>
      </p:nvGrpSpPr>
      <p:grpSpPr>
        <a:xfrm>
          <a:off x="0" y="0"/>
          <a:ext cx="0" cy="0"/>
          <a:chOff x="0" y="0"/>
          <a:chExt cx="0" cy="0"/>
        </a:xfrm>
      </p:grpSpPr>
      <p:pic>
        <p:nvPicPr>
          <p:cNvPr descr="A close up of a flag&#10;&#10;Description automatically generated" id="16" name="Google Shape;16;p35"/>
          <p:cNvPicPr preferRelativeResize="0"/>
          <p:nvPr/>
        </p:nvPicPr>
        <p:blipFill rotWithShape="1">
          <a:blip r:embed="rId2">
            <a:alphaModFix/>
          </a:blip>
          <a:srcRect b="2857" l="2166" r="2741" t="4190"/>
          <a:stretch/>
        </p:blipFill>
        <p:spPr>
          <a:xfrm>
            <a:off x="261257" y="61077"/>
            <a:ext cx="4872447" cy="6735846"/>
          </a:xfrm>
          <a:prstGeom prst="rect">
            <a:avLst/>
          </a:prstGeom>
          <a:noFill/>
          <a:ln>
            <a:noFill/>
          </a:ln>
        </p:spPr>
      </p:pic>
      <p:sp>
        <p:nvSpPr>
          <p:cNvPr id="17" name="Google Shape;17;p35"/>
          <p:cNvSpPr/>
          <p:nvPr/>
        </p:nvSpPr>
        <p:spPr>
          <a:xfrm>
            <a:off x="6096000" y="2447778"/>
            <a:ext cx="6096000" cy="3362179"/>
          </a:xfrm>
          <a:prstGeom prst="rect">
            <a:avLst/>
          </a:prstGeom>
          <a:solidFill>
            <a:schemeClr val="accent1"/>
          </a:solidFill>
          <a:ln cap="flat" cmpd="sng" w="12700">
            <a:solidFill>
              <a:srgbClr val="0047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 name="Google Shape;18;p35"/>
          <p:cNvSpPr txBox="1"/>
          <p:nvPr>
            <p:ph type="ctrTitle"/>
          </p:nvPr>
        </p:nvSpPr>
        <p:spPr>
          <a:xfrm>
            <a:off x="6343650" y="2173288"/>
            <a:ext cx="5143500" cy="209080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5400"/>
              <a:buFont typeface="Arial"/>
              <a:buNone/>
              <a:defRPr b="1" sz="54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5"/>
          <p:cNvSpPr txBox="1"/>
          <p:nvPr>
            <p:ph idx="1" type="subTitle"/>
          </p:nvPr>
        </p:nvSpPr>
        <p:spPr>
          <a:xfrm>
            <a:off x="6343650" y="4279971"/>
            <a:ext cx="5143500" cy="5031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1800"/>
              <a:buNone/>
              <a:defRPr b="0" sz="1800"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35"/>
          <p:cNvPicPr preferRelativeResize="0"/>
          <p:nvPr/>
        </p:nvPicPr>
        <p:blipFill rotWithShape="1">
          <a:blip r:embed="rId3">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Layout">
  <p:cSld name="Comparison Layout">
    <p:spTree>
      <p:nvGrpSpPr>
        <p:cNvPr id="79" name="Shape 79"/>
        <p:cNvGrpSpPr/>
        <p:nvPr/>
      </p:nvGrpSpPr>
      <p:grpSpPr>
        <a:xfrm>
          <a:off x="0" y="0"/>
          <a:ext cx="0" cy="0"/>
          <a:chOff x="0" y="0"/>
          <a:chExt cx="0" cy="0"/>
        </a:xfrm>
      </p:grpSpPr>
      <p:sp>
        <p:nvSpPr>
          <p:cNvPr id="80" name="Google Shape;80;p79"/>
          <p:cNvSpPr/>
          <p:nvPr/>
        </p:nvSpPr>
        <p:spPr>
          <a:xfrm>
            <a:off x="6599236" y="4707908"/>
            <a:ext cx="5592763" cy="100647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 name="Google Shape;81;p79"/>
          <p:cNvSpPr/>
          <p:nvPr/>
        </p:nvSpPr>
        <p:spPr>
          <a:xfrm>
            <a:off x="-82063" y="1648186"/>
            <a:ext cx="5709139" cy="100647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 name="Google Shape;82;p79"/>
          <p:cNvSpPr txBox="1"/>
          <p:nvPr>
            <p:ph type="title"/>
          </p:nvPr>
        </p:nvSpPr>
        <p:spPr>
          <a:xfrm>
            <a:off x="855168" y="918929"/>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79"/>
          <p:cNvSpPr txBox="1"/>
          <p:nvPr>
            <p:ph idx="1" type="body"/>
          </p:nvPr>
        </p:nvSpPr>
        <p:spPr>
          <a:xfrm>
            <a:off x="680934" y="2863158"/>
            <a:ext cx="4074002" cy="2846648"/>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79"/>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2"/>
              </a:solidFill>
              <a:latin typeface="Arial"/>
              <a:ea typeface="Arial"/>
              <a:cs typeface="Arial"/>
              <a:sym typeface="Arial"/>
            </a:endParaRPr>
          </a:p>
        </p:txBody>
      </p:sp>
      <p:sp>
        <p:nvSpPr>
          <p:cNvPr id="85" name="Google Shape;85;p79"/>
          <p:cNvSpPr txBox="1"/>
          <p:nvPr>
            <p:ph idx="2" type="body"/>
          </p:nvPr>
        </p:nvSpPr>
        <p:spPr>
          <a:xfrm>
            <a:off x="1309370" y="1903728"/>
            <a:ext cx="3445566" cy="495389"/>
          </a:xfrm>
          <a:prstGeom prst="rect">
            <a:avLst/>
          </a:prstGeom>
          <a:noFill/>
          <a:ln>
            <a:noFill/>
          </a:ln>
        </p:spPr>
        <p:txBody>
          <a:bodyPr anchorCtr="0" anchor="ctr" bIns="0" lIns="0" spcFirstLastPara="1" rIns="0" wrap="square" tIns="0">
            <a:noAutofit/>
          </a:bodyPr>
          <a:lstStyle>
            <a:lvl1pPr indent="-228600" lvl="0" marL="457200" algn="r">
              <a:lnSpc>
                <a:spcPct val="90000"/>
              </a:lnSpc>
              <a:spcBef>
                <a:spcPts val="1000"/>
              </a:spcBef>
              <a:spcAft>
                <a:spcPts val="0"/>
              </a:spcAft>
              <a:buSzPts val="1800"/>
              <a:buNone/>
              <a:defRPr b="1" sz="1800" cap="none">
                <a:solidFill>
                  <a:schemeClr val="accent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79"/>
          <p:cNvSpPr txBox="1"/>
          <p:nvPr>
            <p:ph idx="3" type="body"/>
          </p:nvPr>
        </p:nvSpPr>
        <p:spPr>
          <a:xfrm>
            <a:off x="7327918" y="1648186"/>
            <a:ext cx="4074002" cy="2834508"/>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79"/>
          <p:cNvSpPr txBox="1"/>
          <p:nvPr>
            <p:ph idx="4" type="body"/>
          </p:nvPr>
        </p:nvSpPr>
        <p:spPr>
          <a:xfrm>
            <a:off x="7475709" y="4963450"/>
            <a:ext cx="3445566" cy="49538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SzPts val="1800"/>
              <a:buNone/>
              <a:defRPr b="1" sz="1800" cap="none">
                <a:solidFill>
                  <a:schemeClr val="accent3"/>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79"/>
          <p:cNvSpPr/>
          <p:nvPr/>
        </p:nvSpPr>
        <p:spPr>
          <a:xfrm>
            <a:off x="5084763" y="1652762"/>
            <a:ext cx="1001899" cy="1001899"/>
          </a:xfrm>
          <a:prstGeom prst="ellipse">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 name="Google Shape;89;p79"/>
          <p:cNvSpPr/>
          <p:nvPr>
            <p:ph idx="5" type="pic"/>
          </p:nvPr>
        </p:nvSpPr>
        <p:spPr>
          <a:xfrm>
            <a:off x="5282969" y="1850968"/>
            <a:ext cx="605487" cy="605487"/>
          </a:xfrm>
          <a:prstGeom prst="rect">
            <a:avLst/>
          </a:prstGeom>
          <a:noFill/>
          <a:ln>
            <a:noFill/>
          </a:ln>
        </p:spPr>
      </p:sp>
      <p:sp>
        <p:nvSpPr>
          <p:cNvPr id="90" name="Google Shape;90;p79"/>
          <p:cNvSpPr/>
          <p:nvPr/>
        </p:nvSpPr>
        <p:spPr>
          <a:xfrm>
            <a:off x="6100576" y="4707907"/>
            <a:ext cx="1001899" cy="1001899"/>
          </a:xfrm>
          <a:prstGeom prst="ellipse">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 name="Google Shape;91;p79"/>
          <p:cNvSpPr/>
          <p:nvPr>
            <p:ph idx="6" type="pic"/>
          </p:nvPr>
        </p:nvSpPr>
        <p:spPr>
          <a:xfrm>
            <a:off x="6298782" y="4906113"/>
            <a:ext cx="605487" cy="605487"/>
          </a:xfrm>
          <a:prstGeom prst="rect">
            <a:avLst/>
          </a:prstGeom>
          <a:noFill/>
          <a:ln>
            <a:noFill/>
          </a:ln>
        </p:spPr>
      </p:sp>
      <p:pic>
        <p:nvPicPr>
          <p:cNvPr id="92" name="Google Shape;92;p79"/>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p:cSld name="Team Slide">
    <p:spTree>
      <p:nvGrpSpPr>
        <p:cNvPr id="93" name="Shape 93"/>
        <p:cNvGrpSpPr/>
        <p:nvPr/>
      </p:nvGrpSpPr>
      <p:grpSpPr>
        <a:xfrm>
          <a:off x="0" y="0"/>
          <a:ext cx="0" cy="0"/>
          <a:chOff x="0" y="0"/>
          <a:chExt cx="0" cy="0"/>
        </a:xfrm>
      </p:grpSpPr>
      <p:sp>
        <p:nvSpPr>
          <p:cNvPr id="94" name="Google Shape;94;p80"/>
          <p:cNvSpPr/>
          <p:nvPr/>
        </p:nvSpPr>
        <p:spPr>
          <a:xfrm>
            <a:off x="954140"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 name="Google Shape;95;p80"/>
          <p:cNvSpPr/>
          <p:nvPr/>
        </p:nvSpPr>
        <p:spPr>
          <a:xfrm>
            <a:off x="3807539"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 name="Google Shape;96;p80"/>
          <p:cNvSpPr/>
          <p:nvPr/>
        </p:nvSpPr>
        <p:spPr>
          <a:xfrm>
            <a:off x="6646275"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 name="Google Shape;97;p80"/>
          <p:cNvSpPr/>
          <p:nvPr/>
        </p:nvSpPr>
        <p:spPr>
          <a:xfrm>
            <a:off x="9498658"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80"/>
          <p:cNvSpPr/>
          <p:nvPr/>
        </p:nvSpPr>
        <p:spPr>
          <a:xfrm>
            <a:off x="4011967"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 name="Google Shape;99;p80"/>
          <p:cNvSpPr/>
          <p:nvPr/>
        </p:nvSpPr>
        <p:spPr>
          <a:xfrm>
            <a:off x="6850703"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 name="Google Shape;100;p80"/>
          <p:cNvSpPr/>
          <p:nvPr/>
        </p:nvSpPr>
        <p:spPr>
          <a:xfrm>
            <a:off x="9703086"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 name="Google Shape;101;p80"/>
          <p:cNvSpPr/>
          <p:nvPr/>
        </p:nvSpPr>
        <p:spPr>
          <a:xfrm>
            <a:off x="1158568"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 name="Google Shape;102;p80"/>
          <p:cNvSpPr txBox="1"/>
          <p:nvPr>
            <p:ph type="title"/>
          </p:nvPr>
        </p:nvSpPr>
        <p:spPr>
          <a:xfrm>
            <a:off x="1103638" y="778972"/>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80"/>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 name="Google Shape;104;p80"/>
          <p:cNvSpPr/>
          <p:nvPr>
            <p:ph idx="2" type="pic"/>
          </p:nvPr>
        </p:nvSpPr>
        <p:spPr>
          <a:xfrm>
            <a:off x="1103638" y="1848535"/>
            <a:ext cx="1430337" cy="1430337"/>
          </a:xfrm>
          <a:prstGeom prst="ellipse">
            <a:avLst/>
          </a:prstGeom>
          <a:solidFill>
            <a:schemeClr val="lt2"/>
          </a:solidFill>
          <a:ln>
            <a:noFill/>
          </a:ln>
        </p:spPr>
      </p:sp>
      <p:sp>
        <p:nvSpPr>
          <p:cNvPr id="105" name="Google Shape;105;p80"/>
          <p:cNvSpPr/>
          <p:nvPr>
            <p:ph idx="3" type="pic"/>
          </p:nvPr>
        </p:nvSpPr>
        <p:spPr>
          <a:xfrm>
            <a:off x="3957037" y="1848535"/>
            <a:ext cx="1430337" cy="1430337"/>
          </a:xfrm>
          <a:prstGeom prst="ellipse">
            <a:avLst/>
          </a:prstGeom>
          <a:solidFill>
            <a:schemeClr val="lt2"/>
          </a:solidFill>
          <a:ln>
            <a:noFill/>
          </a:ln>
        </p:spPr>
      </p:sp>
      <p:sp>
        <p:nvSpPr>
          <p:cNvPr id="106" name="Google Shape;106;p80"/>
          <p:cNvSpPr/>
          <p:nvPr>
            <p:ph idx="4" type="pic"/>
          </p:nvPr>
        </p:nvSpPr>
        <p:spPr>
          <a:xfrm>
            <a:off x="6795773" y="1848535"/>
            <a:ext cx="1430337" cy="1430337"/>
          </a:xfrm>
          <a:prstGeom prst="ellipse">
            <a:avLst/>
          </a:prstGeom>
          <a:solidFill>
            <a:schemeClr val="lt2"/>
          </a:solidFill>
          <a:ln>
            <a:noFill/>
          </a:ln>
        </p:spPr>
      </p:sp>
      <p:sp>
        <p:nvSpPr>
          <p:cNvPr id="107" name="Google Shape;107;p80"/>
          <p:cNvSpPr/>
          <p:nvPr>
            <p:ph idx="5" type="pic"/>
          </p:nvPr>
        </p:nvSpPr>
        <p:spPr>
          <a:xfrm>
            <a:off x="9648156" y="1848535"/>
            <a:ext cx="1430337" cy="1430337"/>
          </a:xfrm>
          <a:prstGeom prst="ellipse">
            <a:avLst/>
          </a:prstGeom>
          <a:solidFill>
            <a:schemeClr val="lt2"/>
          </a:solidFill>
          <a:ln>
            <a:noFill/>
          </a:ln>
        </p:spPr>
      </p:sp>
      <p:sp>
        <p:nvSpPr>
          <p:cNvPr id="108" name="Google Shape;108;p80"/>
          <p:cNvSpPr txBox="1"/>
          <p:nvPr>
            <p:ph idx="1" type="body"/>
          </p:nvPr>
        </p:nvSpPr>
        <p:spPr>
          <a:xfrm>
            <a:off x="524454"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80"/>
          <p:cNvSpPr txBox="1"/>
          <p:nvPr>
            <p:ph idx="6" type="body"/>
          </p:nvPr>
        </p:nvSpPr>
        <p:spPr>
          <a:xfrm>
            <a:off x="524454"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80"/>
          <p:cNvSpPr txBox="1"/>
          <p:nvPr>
            <p:ph idx="7" type="body"/>
          </p:nvPr>
        </p:nvSpPr>
        <p:spPr>
          <a:xfrm>
            <a:off x="3377853"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80"/>
          <p:cNvSpPr txBox="1"/>
          <p:nvPr>
            <p:ph idx="8" type="body"/>
          </p:nvPr>
        </p:nvSpPr>
        <p:spPr>
          <a:xfrm>
            <a:off x="3377853"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80"/>
          <p:cNvSpPr txBox="1"/>
          <p:nvPr>
            <p:ph idx="9" type="body"/>
          </p:nvPr>
        </p:nvSpPr>
        <p:spPr>
          <a:xfrm>
            <a:off x="6216589"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80"/>
          <p:cNvSpPr txBox="1"/>
          <p:nvPr>
            <p:ph idx="13" type="body"/>
          </p:nvPr>
        </p:nvSpPr>
        <p:spPr>
          <a:xfrm>
            <a:off x="6216589"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80"/>
          <p:cNvSpPr txBox="1"/>
          <p:nvPr>
            <p:ph idx="14" type="body"/>
          </p:nvPr>
        </p:nvSpPr>
        <p:spPr>
          <a:xfrm>
            <a:off x="9068972"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80"/>
          <p:cNvSpPr txBox="1"/>
          <p:nvPr>
            <p:ph idx="15" type="body"/>
          </p:nvPr>
        </p:nvSpPr>
        <p:spPr>
          <a:xfrm>
            <a:off x="9068972"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6" name="Google Shape;116;p80"/>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01">
  <p:cSld name="Thank You 01">
    <p:spTree>
      <p:nvGrpSpPr>
        <p:cNvPr id="117" name="Shape 117"/>
        <p:cNvGrpSpPr/>
        <p:nvPr/>
      </p:nvGrpSpPr>
      <p:grpSpPr>
        <a:xfrm>
          <a:off x="0" y="0"/>
          <a:ext cx="0" cy="0"/>
          <a:chOff x="0" y="0"/>
          <a:chExt cx="0" cy="0"/>
        </a:xfrm>
      </p:grpSpPr>
      <p:sp>
        <p:nvSpPr>
          <p:cNvPr id="118" name="Google Shape;118;p81"/>
          <p:cNvSpPr/>
          <p:nvPr>
            <p:ph idx="2" type="pic"/>
          </p:nvPr>
        </p:nvSpPr>
        <p:spPr>
          <a:xfrm>
            <a:off x="710812" y="728545"/>
            <a:ext cx="5305661" cy="5305661"/>
          </a:xfrm>
          <a:prstGeom prst="ellipse">
            <a:avLst/>
          </a:prstGeom>
          <a:solidFill>
            <a:schemeClr val="lt2"/>
          </a:solidFill>
          <a:ln>
            <a:noFill/>
          </a:ln>
        </p:spPr>
      </p:sp>
      <p:sp>
        <p:nvSpPr>
          <p:cNvPr id="119" name="Google Shape;119;p81"/>
          <p:cNvSpPr txBox="1"/>
          <p:nvPr>
            <p:ph type="title"/>
          </p:nvPr>
        </p:nvSpPr>
        <p:spPr>
          <a:xfrm>
            <a:off x="6284224" y="3103276"/>
            <a:ext cx="5011410" cy="65144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1"/>
              </a:buClr>
              <a:buSzPts val="6000"/>
              <a:buFont typeface="Arial"/>
              <a:buNone/>
              <a:defRPr b="1" sz="60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81"/>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1" name="Google Shape;121;p81"/>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_02">
  <p:cSld name="1_Title Slide_02">
    <p:spTree>
      <p:nvGrpSpPr>
        <p:cNvPr id="122" name="Shape 122"/>
        <p:cNvGrpSpPr/>
        <p:nvPr/>
      </p:nvGrpSpPr>
      <p:grpSpPr>
        <a:xfrm>
          <a:off x="0" y="0"/>
          <a:ext cx="0" cy="0"/>
          <a:chOff x="0" y="0"/>
          <a:chExt cx="0" cy="0"/>
        </a:xfrm>
      </p:grpSpPr>
      <p:sp>
        <p:nvSpPr>
          <p:cNvPr id="123" name="Google Shape;123;p82"/>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 name="Google Shape;124;p82"/>
          <p:cNvSpPr/>
          <p:nvPr>
            <p:ph idx="2" type="pic"/>
          </p:nvPr>
        </p:nvSpPr>
        <p:spPr>
          <a:xfrm>
            <a:off x="710812" y="728545"/>
            <a:ext cx="5305661" cy="5305661"/>
          </a:xfrm>
          <a:prstGeom prst="ellipse">
            <a:avLst/>
          </a:prstGeom>
          <a:solidFill>
            <a:schemeClr val="lt2"/>
          </a:solidFill>
          <a:ln>
            <a:noFill/>
          </a:ln>
        </p:spPr>
      </p:sp>
      <p:cxnSp>
        <p:nvCxnSpPr>
          <p:cNvPr id="125" name="Google Shape;125;p82"/>
          <p:cNvCxnSpPr/>
          <p:nvPr/>
        </p:nvCxnSpPr>
        <p:spPr>
          <a:xfrm>
            <a:off x="6469778" y="4233582"/>
            <a:ext cx="2532336" cy="0"/>
          </a:xfrm>
          <a:prstGeom prst="straightConnector1">
            <a:avLst/>
          </a:prstGeom>
          <a:noFill/>
          <a:ln cap="flat" cmpd="sng" w="9525">
            <a:solidFill>
              <a:schemeClr val="lt1"/>
            </a:solidFill>
            <a:prstDash val="solid"/>
            <a:miter lim="800000"/>
            <a:headEnd len="sm" w="sm" type="none"/>
            <a:tailEnd len="sm" w="sm" type="none"/>
          </a:ln>
        </p:spPr>
      </p:cxnSp>
      <p:pic>
        <p:nvPicPr>
          <p:cNvPr descr="Envelope" id="126" name="Google Shape;126;p82"/>
          <p:cNvPicPr preferRelativeResize="0"/>
          <p:nvPr/>
        </p:nvPicPr>
        <p:blipFill rotWithShape="1">
          <a:blip r:embed="rId2">
            <a:alphaModFix/>
          </a:blip>
          <a:srcRect b="0" l="0" r="0" t="0"/>
          <a:stretch/>
        </p:blipFill>
        <p:spPr>
          <a:xfrm>
            <a:off x="6541475" y="4452337"/>
            <a:ext cx="387795" cy="387795"/>
          </a:xfrm>
          <a:prstGeom prst="rect">
            <a:avLst/>
          </a:prstGeom>
          <a:noFill/>
          <a:ln>
            <a:noFill/>
          </a:ln>
        </p:spPr>
      </p:pic>
      <p:pic>
        <p:nvPicPr>
          <p:cNvPr descr="Network" id="127" name="Google Shape;127;p82"/>
          <p:cNvPicPr preferRelativeResize="0"/>
          <p:nvPr/>
        </p:nvPicPr>
        <p:blipFill rotWithShape="1">
          <a:blip r:embed="rId3">
            <a:alphaModFix/>
          </a:blip>
          <a:srcRect b="0" l="0" r="0" t="0"/>
          <a:stretch/>
        </p:blipFill>
        <p:spPr>
          <a:xfrm>
            <a:off x="6522084" y="4925640"/>
            <a:ext cx="426575" cy="426575"/>
          </a:xfrm>
          <a:prstGeom prst="rect">
            <a:avLst/>
          </a:prstGeom>
          <a:noFill/>
          <a:ln>
            <a:noFill/>
          </a:ln>
        </p:spPr>
      </p:pic>
      <p:sp>
        <p:nvSpPr>
          <p:cNvPr id="128" name="Google Shape;128;p82"/>
          <p:cNvSpPr txBox="1"/>
          <p:nvPr>
            <p:ph idx="1" type="subTitle"/>
          </p:nvPr>
        </p:nvSpPr>
        <p:spPr>
          <a:xfrm>
            <a:off x="7002130" y="4484691"/>
            <a:ext cx="4540440" cy="5031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1600"/>
              <a:buNone/>
              <a:defRPr b="0" sz="1600"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9" name="Google Shape;129;p82"/>
          <p:cNvSpPr txBox="1"/>
          <p:nvPr>
            <p:ph idx="3" type="body"/>
          </p:nvPr>
        </p:nvSpPr>
        <p:spPr>
          <a:xfrm>
            <a:off x="7002320" y="5012635"/>
            <a:ext cx="4533900" cy="5032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b="0" sz="1600" cap="none">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82"/>
          <p:cNvSpPr txBox="1"/>
          <p:nvPr>
            <p:ph type="title"/>
          </p:nvPr>
        </p:nvSpPr>
        <p:spPr>
          <a:xfrm>
            <a:off x="6469778" y="3158641"/>
            <a:ext cx="5011410" cy="92180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b="1" sz="6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1" name="Google Shape;131;p82"/>
          <p:cNvPicPr preferRelativeResize="0"/>
          <p:nvPr/>
        </p:nvPicPr>
        <p:blipFill rotWithShape="1">
          <a:blip r:embed="rId4">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02">
  <p:cSld name="Title Slide_02">
    <p:spTree>
      <p:nvGrpSpPr>
        <p:cNvPr id="138" name="Shape 138"/>
        <p:cNvGrpSpPr/>
        <p:nvPr/>
      </p:nvGrpSpPr>
      <p:grpSpPr>
        <a:xfrm>
          <a:off x="0" y="0"/>
          <a:ext cx="0" cy="0"/>
          <a:chOff x="0" y="0"/>
          <a:chExt cx="0" cy="0"/>
        </a:xfrm>
      </p:grpSpPr>
      <p:pic>
        <p:nvPicPr>
          <p:cNvPr id="139" name="Google Shape;139;p40"/>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
        <p:nvSpPr>
          <p:cNvPr id="140" name="Google Shape;140;p40"/>
          <p:cNvSpPr/>
          <p:nvPr/>
        </p:nvSpPr>
        <p:spPr>
          <a:xfrm>
            <a:off x="6096000" y="2447778"/>
            <a:ext cx="6096000" cy="336217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 name="Google Shape;141;p40"/>
          <p:cNvSpPr txBox="1"/>
          <p:nvPr>
            <p:ph type="ctrTitle"/>
          </p:nvPr>
        </p:nvSpPr>
        <p:spPr>
          <a:xfrm>
            <a:off x="6343650" y="2173288"/>
            <a:ext cx="5143500" cy="209080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5400"/>
              <a:buFont typeface="Arial"/>
              <a:buNone/>
              <a:defRPr b="1" sz="54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40"/>
          <p:cNvSpPr txBox="1"/>
          <p:nvPr>
            <p:ph idx="1" type="subTitle"/>
          </p:nvPr>
        </p:nvSpPr>
        <p:spPr>
          <a:xfrm>
            <a:off x="6343650" y="4279971"/>
            <a:ext cx="5143500" cy="5031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1800"/>
              <a:buNone/>
              <a:defRPr b="0" sz="1800"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 close up of a flag&#10;&#10;Description automatically generated" id="143" name="Google Shape;143;p40"/>
          <p:cNvPicPr preferRelativeResize="0"/>
          <p:nvPr/>
        </p:nvPicPr>
        <p:blipFill rotWithShape="1">
          <a:blip r:embed="rId3">
            <a:alphaModFix/>
          </a:blip>
          <a:srcRect b="2857" l="2166" r="2741" t="4190"/>
          <a:stretch/>
        </p:blipFill>
        <p:spPr>
          <a:xfrm>
            <a:off x="261257" y="61077"/>
            <a:ext cx="4872447" cy="6735846"/>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44" name="Shape 144"/>
        <p:cNvGrpSpPr/>
        <p:nvPr/>
      </p:nvGrpSpPr>
      <p:grpSpPr>
        <a:xfrm>
          <a:off x="0" y="0"/>
          <a:ext cx="0" cy="0"/>
          <a:chOff x="0" y="0"/>
          <a:chExt cx="0" cy="0"/>
        </a:xfrm>
      </p:grpSpPr>
      <p:sp>
        <p:nvSpPr>
          <p:cNvPr id="145" name="Google Shape;145;p41"/>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Google Shape;146;p41"/>
          <p:cNvSpPr txBox="1"/>
          <p:nvPr>
            <p:ph idx="1" type="body"/>
          </p:nvPr>
        </p:nvSpPr>
        <p:spPr>
          <a:xfrm>
            <a:off x="515938" y="1825625"/>
            <a:ext cx="5503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41"/>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49" name="Google Shape;149;p41"/>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Image">
  <p:cSld name="Title and Content with Image">
    <p:spTree>
      <p:nvGrpSpPr>
        <p:cNvPr id="150" name="Shape 150"/>
        <p:cNvGrpSpPr/>
        <p:nvPr/>
      </p:nvGrpSpPr>
      <p:grpSpPr>
        <a:xfrm>
          <a:off x="0" y="0"/>
          <a:ext cx="0" cy="0"/>
          <a:chOff x="0" y="0"/>
          <a:chExt cx="0" cy="0"/>
        </a:xfrm>
      </p:grpSpPr>
      <p:sp>
        <p:nvSpPr>
          <p:cNvPr id="151" name="Google Shape;151;p42"/>
          <p:cNvSpPr txBox="1"/>
          <p:nvPr>
            <p:ph idx="1" type="body"/>
          </p:nvPr>
        </p:nvSpPr>
        <p:spPr>
          <a:xfrm>
            <a:off x="538960" y="1825625"/>
            <a:ext cx="4914189" cy="435133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SzPts val="2400"/>
              <a:buChar char="▪"/>
              <a:defRPr sz="2400"/>
            </a:lvl1pPr>
            <a:lvl2pPr indent="-355600" lvl="1" marL="914400" algn="l">
              <a:lnSpc>
                <a:spcPct val="90000"/>
              </a:lnSpc>
              <a:spcBef>
                <a:spcPts val="500"/>
              </a:spcBef>
              <a:spcAft>
                <a:spcPts val="0"/>
              </a:spcAft>
              <a:buSzPts val="2000"/>
              <a:buChar char="▪"/>
              <a:defRPr sz="2000"/>
            </a:lvl2pPr>
            <a:lvl3pPr indent="-342900" lvl="2" marL="1371600" algn="l">
              <a:lnSpc>
                <a:spcPct val="90000"/>
              </a:lnSpc>
              <a:spcBef>
                <a:spcPts val="500"/>
              </a:spcBef>
              <a:spcAft>
                <a:spcPts val="0"/>
              </a:spcAft>
              <a:buSzPts val="1800"/>
              <a:buChar char="▪"/>
              <a:defRPr sz="18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42"/>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3" name="Google Shape;153;p42"/>
          <p:cNvSpPr/>
          <p:nvPr>
            <p:ph idx="2" type="pic"/>
          </p:nvPr>
        </p:nvSpPr>
        <p:spPr>
          <a:xfrm>
            <a:off x="5884648" y="0"/>
            <a:ext cx="6307353" cy="5780372"/>
          </a:xfrm>
          <a:prstGeom prst="rect">
            <a:avLst/>
          </a:prstGeom>
          <a:solidFill>
            <a:schemeClr val="lt2"/>
          </a:solidFill>
          <a:ln>
            <a:noFill/>
          </a:ln>
        </p:spPr>
      </p:sp>
      <p:sp>
        <p:nvSpPr>
          <p:cNvPr id="154" name="Google Shape;154;p42"/>
          <p:cNvSpPr txBox="1"/>
          <p:nvPr>
            <p:ph type="title"/>
          </p:nvPr>
        </p:nvSpPr>
        <p:spPr>
          <a:xfrm>
            <a:off x="515938" y="499595"/>
            <a:ext cx="4937211" cy="1325563"/>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55" name="Google Shape;155;p42"/>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Image">
  <p:cSld name="Section Header with Image">
    <p:bg>
      <p:bgPr>
        <a:solidFill>
          <a:schemeClr val="lt1">
            <a:alpha val="41960"/>
          </a:schemeClr>
        </a:solidFill>
      </p:bgPr>
    </p:bg>
    <p:spTree>
      <p:nvGrpSpPr>
        <p:cNvPr id="156" name="Shape 156"/>
        <p:cNvGrpSpPr/>
        <p:nvPr/>
      </p:nvGrpSpPr>
      <p:grpSpPr>
        <a:xfrm>
          <a:off x="0" y="0"/>
          <a:ext cx="0" cy="0"/>
          <a:chOff x="0" y="0"/>
          <a:chExt cx="0" cy="0"/>
        </a:xfrm>
      </p:grpSpPr>
      <p:pic>
        <p:nvPicPr>
          <p:cNvPr descr="A picture containing umbrella&#10;&#10;Description automatically generated" id="157" name="Google Shape;157;p43"/>
          <p:cNvPicPr preferRelativeResize="0"/>
          <p:nvPr/>
        </p:nvPicPr>
        <p:blipFill rotWithShape="1">
          <a:blip r:embed="rId2">
            <a:alphaModFix amt="4000"/>
          </a:blip>
          <a:srcRect b="23362" l="0" r="40433" t="11229"/>
          <a:stretch/>
        </p:blipFill>
        <p:spPr>
          <a:xfrm>
            <a:off x="6096001" y="-1"/>
            <a:ext cx="6096000" cy="6858001"/>
          </a:xfrm>
          <a:prstGeom prst="rect">
            <a:avLst/>
          </a:prstGeom>
          <a:noFill/>
          <a:ln>
            <a:noFill/>
          </a:ln>
        </p:spPr>
      </p:pic>
      <p:sp>
        <p:nvSpPr>
          <p:cNvPr id="158" name="Google Shape;158;p43"/>
          <p:cNvSpPr txBox="1"/>
          <p:nvPr>
            <p:ph idx="1" type="body"/>
          </p:nvPr>
        </p:nvSpPr>
        <p:spPr>
          <a:xfrm>
            <a:off x="515938" y="1825625"/>
            <a:ext cx="10837862"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43"/>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43"/>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61" name="Google Shape;161;p43"/>
          <p:cNvPicPr preferRelativeResize="0"/>
          <p:nvPr/>
        </p:nvPicPr>
        <p:blipFill rotWithShape="1">
          <a:blip r:embed="rId3">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2" name="Shape 162"/>
        <p:cNvGrpSpPr/>
        <p:nvPr/>
      </p:nvGrpSpPr>
      <p:grpSpPr>
        <a:xfrm>
          <a:off x="0" y="0"/>
          <a:ext cx="0" cy="0"/>
          <a:chOff x="0" y="0"/>
          <a:chExt cx="0" cy="0"/>
        </a:xfrm>
      </p:grpSpPr>
      <p:sp>
        <p:nvSpPr>
          <p:cNvPr id="163" name="Google Shape;163;p46"/>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46"/>
          <p:cNvSpPr txBox="1"/>
          <p:nvPr>
            <p:ph idx="1" type="body"/>
          </p:nvPr>
        </p:nvSpPr>
        <p:spPr>
          <a:xfrm>
            <a:off x="515938" y="1825625"/>
            <a:ext cx="10837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46"/>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66" name="Google Shape;166;p46"/>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7" name="Shape 167"/>
        <p:cNvGrpSpPr/>
        <p:nvPr/>
      </p:nvGrpSpPr>
      <p:grpSpPr>
        <a:xfrm>
          <a:off x="0" y="0"/>
          <a:ext cx="0" cy="0"/>
          <a:chOff x="0" y="0"/>
          <a:chExt cx="0" cy="0"/>
        </a:xfrm>
      </p:grpSpPr>
      <p:sp>
        <p:nvSpPr>
          <p:cNvPr id="168" name="Google Shape;168;p49"/>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49"/>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70" name="Google Shape;170;p49"/>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 name="Shape 21"/>
        <p:cNvGrpSpPr/>
        <p:nvPr/>
      </p:nvGrpSpPr>
      <p:grpSpPr>
        <a:xfrm>
          <a:off x="0" y="0"/>
          <a:ext cx="0" cy="0"/>
          <a:chOff x="0" y="0"/>
          <a:chExt cx="0" cy="0"/>
        </a:xfrm>
      </p:grpSpPr>
      <p:sp>
        <p:nvSpPr>
          <p:cNvPr id="22" name="Google Shape;22;p36"/>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Google Shape;23;p36"/>
          <p:cNvSpPr/>
          <p:nvPr/>
        </p:nvSpPr>
        <p:spPr>
          <a:xfrm>
            <a:off x="11371669" y="6409397"/>
            <a:ext cx="280051" cy="280051"/>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 name="Google Shape;24;p36"/>
          <p:cNvSpPr txBox="1"/>
          <p:nvPr>
            <p:ph idx="12" type="sldNum"/>
          </p:nvPr>
        </p:nvSpPr>
        <p:spPr>
          <a:xfrm>
            <a:off x="11363696" y="6455739"/>
            <a:ext cx="294460" cy="187367"/>
          </a:xfrm>
          <a:prstGeom prst="rect">
            <a:avLst/>
          </a:prstGeom>
          <a:noFill/>
          <a:ln>
            <a:noFill/>
          </a:ln>
        </p:spPr>
        <p:txBody>
          <a:bodyPr anchorCtr="0" anchor="ctr" bIns="0" lIns="0" spcFirstLastPara="1" rIns="0" wrap="square" tIns="0">
            <a:noAutofit/>
          </a:bodyPr>
          <a:lstStyle>
            <a:lvl1pPr indent="0" lvl="0" marL="0" algn="ctr">
              <a:spcBef>
                <a:spcPts val="0"/>
              </a:spcBef>
              <a:buNone/>
              <a:defRPr b="0" i="0" sz="900" u="none" cap="none" strike="noStrike">
                <a:solidFill>
                  <a:schemeClr val="lt1"/>
                </a:solidFill>
                <a:latin typeface="Arial"/>
                <a:ea typeface="Arial"/>
                <a:cs typeface="Arial"/>
                <a:sym typeface="Arial"/>
              </a:defRPr>
            </a:lvl1pPr>
            <a:lvl2pPr indent="0" lvl="1" marL="0" algn="ctr">
              <a:spcBef>
                <a:spcPts val="0"/>
              </a:spcBef>
              <a:buNone/>
              <a:defRPr b="0" i="0" sz="900" u="none" cap="none" strike="noStrike">
                <a:solidFill>
                  <a:schemeClr val="lt1"/>
                </a:solidFill>
                <a:latin typeface="Arial"/>
                <a:ea typeface="Arial"/>
                <a:cs typeface="Arial"/>
                <a:sym typeface="Arial"/>
              </a:defRPr>
            </a:lvl2pPr>
            <a:lvl3pPr indent="0" lvl="2" marL="0" algn="ctr">
              <a:spcBef>
                <a:spcPts val="0"/>
              </a:spcBef>
              <a:buNone/>
              <a:defRPr b="0" i="0" sz="900" u="none" cap="none" strike="noStrike">
                <a:solidFill>
                  <a:schemeClr val="lt1"/>
                </a:solidFill>
                <a:latin typeface="Arial"/>
                <a:ea typeface="Arial"/>
                <a:cs typeface="Arial"/>
                <a:sym typeface="Arial"/>
              </a:defRPr>
            </a:lvl3pPr>
            <a:lvl4pPr indent="0" lvl="3" marL="0" algn="ctr">
              <a:spcBef>
                <a:spcPts val="0"/>
              </a:spcBef>
              <a:buNone/>
              <a:defRPr b="0" i="0" sz="900" u="none" cap="none" strike="noStrike">
                <a:solidFill>
                  <a:schemeClr val="lt1"/>
                </a:solidFill>
                <a:latin typeface="Arial"/>
                <a:ea typeface="Arial"/>
                <a:cs typeface="Arial"/>
                <a:sym typeface="Arial"/>
              </a:defRPr>
            </a:lvl4pPr>
            <a:lvl5pPr indent="0" lvl="4" marL="0" algn="ctr">
              <a:spcBef>
                <a:spcPts val="0"/>
              </a:spcBef>
              <a:buNone/>
              <a:defRPr b="0" i="0" sz="900" u="none" cap="none" strike="noStrike">
                <a:solidFill>
                  <a:schemeClr val="lt1"/>
                </a:solidFill>
                <a:latin typeface="Arial"/>
                <a:ea typeface="Arial"/>
                <a:cs typeface="Arial"/>
                <a:sym typeface="Arial"/>
              </a:defRPr>
            </a:lvl5pPr>
            <a:lvl6pPr indent="0" lvl="5" marL="0" algn="ctr">
              <a:spcBef>
                <a:spcPts val="0"/>
              </a:spcBef>
              <a:buNone/>
              <a:defRPr b="0" i="0" sz="900" u="none" cap="none" strike="noStrike">
                <a:solidFill>
                  <a:schemeClr val="lt1"/>
                </a:solidFill>
                <a:latin typeface="Arial"/>
                <a:ea typeface="Arial"/>
                <a:cs typeface="Arial"/>
                <a:sym typeface="Arial"/>
              </a:defRPr>
            </a:lvl6pPr>
            <a:lvl7pPr indent="0" lvl="6" marL="0" algn="ctr">
              <a:spcBef>
                <a:spcPts val="0"/>
              </a:spcBef>
              <a:buNone/>
              <a:defRPr b="0" i="0" sz="900" u="none" cap="none" strike="noStrike">
                <a:solidFill>
                  <a:schemeClr val="lt1"/>
                </a:solidFill>
                <a:latin typeface="Arial"/>
                <a:ea typeface="Arial"/>
                <a:cs typeface="Arial"/>
                <a:sym typeface="Arial"/>
              </a:defRPr>
            </a:lvl7pPr>
            <a:lvl8pPr indent="0" lvl="7" marL="0" algn="ctr">
              <a:spcBef>
                <a:spcPts val="0"/>
              </a:spcBef>
              <a:buNone/>
              <a:defRPr b="0" i="0" sz="900" u="none" cap="none" strike="noStrike">
                <a:solidFill>
                  <a:schemeClr val="lt1"/>
                </a:solidFill>
                <a:latin typeface="Arial"/>
                <a:ea typeface="Arial"/>
                <a:cs typeface="Arial"/>
                <a:sym typeface="Arial"/>
              </a:defRPr>
            </a:lvl8pPr>
            <a:lvl9pPr indent="0" lvl="8" marL="0" algn="ctr">
              <a:spcBef>
                <a:spcPts val="0"/>
              </a:spcBef>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5" name="Google Shape;25;p36"/>
          <p:cNvSpPr txBox="1"/>
          <p:nvPr>
            <p:ph idx="1" type="body"/>
          </p:nvPr>
        </p:nvSpPr>
        <p:spPr>
          <a:xfrm>
            <a:off x="515938" y="1825625"/>
            <a:ext cx="5503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6"/>
          <p:cNvSpPr txBox="1"/>
          <p:nvPr>
            <p:ph type="title"/>
          </p:nvPr>
        </p:nvSpPr>
        <p:spPr>
          <a:xfrm>
            <a:off x="554038" y="882118"/>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8" name="Google Shape;28;p36"/>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2">
  <p:cSld name="Title and Content 02">
    <p:spTree>
      <p:nvGrpSpPr>
        <p:cNvPr id="171" name="Shape 171"/>
        <p:cNvGrpSpPr/>
        <p:nvPr/>
      </p:nvGrpSpPr>
      <p:grpSpPr>
        <a:xfrm>
          <a:off x="0" y="0"/>
          <a:ext cx="0" cy="0"/>
          <a:chOff x="0" y="0"/>
          <a:chExt cx="0" cy="0"/>
        </a:xfrm>
      </p:grpSpPr>
      <p:sp>
        <p:nvSpPr>
          <p:cNvPr id="172" name="Google Shape;172;p50"/>
          <p:cNvSpPr txBox="1"/>
          <p:nvPr>
            <p:ph type="title"/>
          </p:nvPr>
        </p:nvSpPr>
        <p:spPr>
          <a:xfrm>
            <a:off x="515938" y="499595"/>
            <a:ext cx="4937211" cy="1325563"/>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50"/>
          <p:cNvSpPr txBox="1"/>
          <p:nvPr>
            <p:ph idx="1" type="body"/>
          </p:nvPr>
        </p:nvSpPr>
        <p:spPr>
          <a:xfrm>
            <a:off x="538960" y="1825625"/>
            <a:ext cx="4914189" cy="435133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SzPts val="2400"/>
              <a:buChar char="▪"/>
              <a:defRPr sz="2400"/>
            </a:lvl1pPr>
            <a:lvl2pPr indent="-355600" lvl="1" marL="914400" algn="l">
              <a:lnSpc>
                <a:spcPct val="90000"/>
              </a:lnSpc>
              <a:spcBef>
                <a:spcPts val="500"/>
              </a:spcBef>
              <a:spcAft>
                <a:spcPts val="0"/>
              </a:spcAft>
              <a:buSzPts val="2000"/>
              <a:buChar char="▪"/>
              <a:defRPr sz="2000"/>
            </a:lvl2pPr>
            <a:lvl3pPr indent="-342900" lvl="2" marL="1371600" algn="l">
              <a:lnSpc>
                <a:spcPct val="90000"/>
              </a:lnSpc>
              <a:spcBef>
                <a:spcPts val="500"/>
              </a:spcBef>
              <a:spcAft>
                <a:spcPts val="0"/>
              </a:spcAft>
              <a:buSzPts val="1800"/>
              <a:buChar char="▪"/>
              <a:defRPr sz="18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50"/>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 name="Google Shape;175;p50"/>
          <p:cNvSpPr/>
          <p:nvPr/>
        </p:nvSpPr>
        <p:spPr>
          <a:xfrm>
            <a:off x="7854462" y="988536"/>
            <a:ext cx="4329129" cy="4880927"/>
          </a:xfrm>
          <a:prstGeom prst="rect">
            <a:avLst/>
          </a:prstGeom>
          <a:solidFill>
            <a:srgbClr val="006298"/>
          </a:solidFill>
          <a:ln cap="flat" cmpd="sng" w="12700">
            <a:solidFill>
              <a:srgbClr val="00497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 name="Google Shape;176;p50"/>
          <p:cNvSpPr/>
          <p:nvPr/>
        </p:nvSpPr>
        <p:spPr>
          <a:xfrm>
            <a:off x="5107816" y="633613"/>
            <a:ext cx="5571908" cy="5571906"/>
          </a:xfrm>
          <a:prstGeom prst="ellipse">
            <a:avLst/>
          </a:prstGeom>
          <a:solidFill>
            <a:schemeClr val="lt2">
              <a:alpha val="5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 name="Google Shape;177;p50"/>
          <p:cNvSpPr/>
          <p:nvPr>
            <p:ph idx="2" type="pic"/>
          </p:nvPr>
        </p:nvSpPr>
        <p:spPr>
          <a:xfrm>
            <a:off x="5455212" y="988536"/>
            <a:ext cx="4884848" cy="4884848"/>
          </a:xfrm>
          <a:prstGeom prst="ellipse">
            <a:avLst/>
          </a:prstGeom>
          <a:solidFill>
            <a:srgbClr val="D8D8D8"/>
          </a:solidFill>
          <a:ln>
            <a:noFill/>
          </a:ln>
        </p:spPr>
      </p:sp>
      <p:pic>
        <p:nvPicPr>
          <p:cNvPr id="178" name="Google Shape;178;p50"/>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3">
  <p:cSld name="Title and Content 03">
    <p:spTree>
      <p:nvGrpSpPr>
        <p:cNvPr id="179" name="Shape 179"/>
        <p:cNvGrpSpPr/>
        <p:nvPr/>
      </p:nvGrpSpPr>
      <p:grpSpPr>
        <a:xfrm>
          <a:off x="0" y="0"/>
          <a:ext cx="0" cy="0"/>
          <a:chOff x="0" y="0"/>
          <a:chExt cx="0" cy="0"/>
        </a:xfrm>
      </p:grpSpPr>
      <p:sp>
        <p:nvSpPr>
          <p:cNvPr id="180" name="Google Shape;180;p51"/>
          <p:cNvSpPr/>
          <p:nvPr/>
        </p:nvSpPr>
        <p:spPr>
          <a:xfrm>
            <a:off x="8308181" y="1630018"/>
            <a:ext cx="3883819" cy="43732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 name="Google Shape;181;p51"/>
          <p:cNvSpPr/>
          <p:nvPr/>
        </p:nvSpPr>
        <p:spPr>
          <a:xfrm>
            <a:off x="9833702" y="1823757"/>
            <a:ext cx="832104" cy="832104"/>
          </a:xfrm>
          <a:prstGeom prst="ellipse">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 name="Google Shape;182;p51"/>
          <p:cNvSpPr/>
          <p:nvPr>
            <p:ph idx="2" type="pic"/>
          </p:nvPr>
        </p:nvSpPr>
        <p:spPr>
          <a:xfrm>
            <a:off x="9998318" y="1988373"/>
            <a:ext cx="502873" cy="502873"/>
          </a:xfrm>
          <a:prstGeom prst="rect">
            <a:avLst/>
          </a:prstGeom>
          <a:noFill/>
          <a:ln>
            <a:noFill/>
          </a:ln>
        </p:spPr>
      </p:sp>
      <p:sp>
        <p:nvSpPr>
          <p:cNvPr id="183" name="Google Shape;183;p51"/>
          <p:cNvSpPr/>
          <p:nvPr/>
        </p:nvSpPr>
        <p:spPr>
          <a:xfrm>
            <a:off x="0" y="1630018"/>
            <a:ext cx="3883819" cy="43732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 name="Google Shape;184;p51"/>
          <p:cNvSpPr/>
          <p:nvPr/>
        </p:nvSpPr>
        <p:spPr>
          <a:xfrm>
            <a:off x="1526011" y="1823757"/>
            <a:ext cx="832104" cy="832104"/>
          </a:xfrm>
          <a:prstGeom prst="ellipse">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51"/>
          <p:cNvSpPr txBox="1"/>
          <p:nvPr>
            <p:ph type="title"/>
          </p:nvPr>
        </p:nvSpPr>
        <p:spPr>
          <a:xfrm>
            <a:off x="515938" y="246621"/>
            <a:ext cx="9317764"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51"/>
          <p:cNvSpPr txBox="1"/>
          <p:nvPr>
            <p:ph idx="1" type="body"/>
          </p:nvPr>
        </p:nvSpPr>
        <p:spPr>
          <a:xfrm>
            <a:off x="219126" y="3207024"/>
            <a:ext cx="3445566" cy="250466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51"/>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 name="Google Shape;188;p51"/>
          <p:cNvSpPr/>
          <p:nvPr>
            <p:ph idx="3" type="pic"/>
          </p:nvPr>
        </p:nvSpPr>
        <p:spPr>
          <a:xfrm>
            <a:off x="3883819" y="1630018"/>
            <a:ext cx="4424362" cy="4373217"/>
          </a:xfrm>
          <a:prstGeom prst="rect">
            <a:avLst/>
          </a:prstGeom>
          <a:solidFill>
            <a:srgbClr val="D0CECE"/>
          </a:solidFill>
          <a:ln>
            <a:noFill/>
          </a:ln>
        </p:spPr>
      </p:sp>
      <p:sp>
        <p:nvSpPr>
          <p:cNvPr id="189" name="Google Shape;189;p51"/>
          <p:cNvSpPr txBox="1"/>
          <p:nvPr>
            <p:ph idx="4" type="body"/>
          </p:nvPr>
        </p:nvSpPr>
        <p:spPr>
          <a:xfrm>
            <a:off x="8527490" y="3207024"/>
            <a:ext cx="3445200" cy="250466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51"/>
          <p:cNvSpPr txBox="1"/>
          <p:nvPr>
            <p:ph idx="5" type="body"/>
          </p:nvPr>
        </p:nvSpPr>
        <p:spPr>
          <a:xfrm>
            <a:off x="219126" y="2711636"/>
            <a:ext cx="3445566"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800"/>
              <a:buNone/>
              <a:defRPr b="1" sz="1800" cap="none">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51"/>
          <p:cNvSpPr txBox="1"/>
          <p:nvPr>
            <p:ph idx="6" type="body"/>
          </p:nvPr>
        </p:nvSpPr>
        <p:spPr>
          <a:xfrm>
            <a:off x="8527124" y="2711636"/>
            <a:ext cx="3445566"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800"/>
              <a:buNone/>
              <a:defRPr b="1" sz="1800" cap="none">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51"/>
          <p:cNvSpPr/>
          <p:nvPr>
            <p:ph idx="7" type="pic"/>
          </p:nvPr>
        </p:nvSpPr>
        <p:spPr>
          <a:xfrm>
            <a:off x="1690627" y="1988373"/>
            <a:ext cx="502873" cy="502873"/>
          </a:xfrm>
          <a:prstGeom prst="rect">
            <a:avLst/>
          </a:prstGeom>
          <a:noFill/>
          <a:ln>
            <a:noFill/>
          </a:ln>
        </p:spPr>
      </p:sp>
      <p:pic>
        <p:nvPicPr>
          <p:cNvPr id="193" name="Google Shape;193;p51"/>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Layout">
  <p:cSld name="Comparison Layout">
    <p:spTree>
      <p:nvGrpSpPr>
        <p:cNvPr id="194" name="Shape 194"/>
        <p:cNvGrpSpPr/>
        <p:nvPr/>
      </p:nvGrpSpPr>
      <p:grpSpPr>
        <a:xfrm>
          <a:off x="0" y="0"/>
          <a:ext cx="0" cy="0"/>
          <a:chOff x="0" y="0"/>
          <a:chExt cx="0" cy="0"/>
        </a:xfrm>
      </p:grpSpPr>
      <p:sp>
        <p:nvSpPr>
          <p:cNvPr id="195" name="Google Shape;195;p52"/>
          <p:cNvSpPr/>
          <p:nvPr/>
        </p:nvSpPr>
        <p:spPr>
          <a:xfrm>
            <a:off x="6599236" y="4707908"/>
            <a:ext cx="5592763" cy="100647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 name="Google Shape;196;p52"/>
          <p:cNvSpPr/>
          <p:nvPr/>
        </p:nvSpPr>
        <p:spPr>
          <a:xfrm>
            <a:off x="-82063" y="1648186"/>
            <a:ext cx="5709139" cy="100647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 name="Google Shape;197;p52"/>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52"/>
          <p:cNvSpPr txBox="1"/>
          <p:nvPr>
            <p:ph idx="1" type="body"/>
          </p:nvPr>
        </p:nvSpPr>
        <p:spPr>
          <a:xfrm>
            <a:off x="680934" y="2863158"/>
            <a:ext cx="4074002" cy="2846648"/>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52"/>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2"/>
              </a:solidFill>
              <a:latin typeface="Arial"/>
              <a:ea typeface="Arial"/>
              <a:cs typeface="Arial"/>
              <a:sym typeface="Arial"/>
            </a:endParaRPr>
          </a:p>
        </p:txBody>
      </p:sp>
      <p:sp>
        <p:nvSpPr>
          <p:cNvPr id="200" name="Google Shape;200;p52"/>
          <p:cNvSpPr txBox="1"/>
          <p:nvPr>
            <p:ph idx="2" type="body"/>
          </p:nvPr>
        </p:nvSpPr>
        <p:spPr>
          <a:xfrm>
            <a:off x="1309370" y="1903728"/>
            <a:ext cx="3445566" cy="495389"/>
          </a:xfrm>
          <a:prstGeom prst="rect">
            <a:avLst/>
          </a:prstGeom>
          <a:noFill/>
          <a:ln>
            <a:noFill/>
          </a:ln>
        </p:spPr>
        <p:txBody>
          <a:bodyPr anchorCtr="0" anchor="ctr" bIns="0" lIns="0" spcFirstLastPara="1" rIns="0" wrap="square" tIns="0">
            <a:noAutofit/>
          </a:bodyPr>
          <a:lstStyle>
            <a:lvl1pPr indent="-228600" lvl="0" marL="457200" algn="r">
              <a:lnSpc>
                <a:spcPct val="90000"/>
              </a:lnSpc>
              <a:spcBef>
                <a:spcPts val="1000"/>
              </a:spcBef>
              <a:spcAft>
                <a:spcPts val="0"/>
              </a:spcAft>
              <a:buSzPts val="1800"/>
              <a:buNone/>
              <a:defRPr b="1" sz="1800" cap="none">
                <a:solidFill>
                  <a:schemeClr val="accent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52"/>
          <p:cNvSpPr txBox="1"/>
          <p:nvPr>
            <p:ph idx="3" type="body"/>
          </p:nvPr>
        </p:nvSpPr>
        <p:spPr>
          <a:xfrm>
            <a:off x="7327918" y="1648186"/>
            <a:ext cx="4074002" cy="2834508"/>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52"/>
          <p:cNvSpPr txBox="1"/>
          <p:nvPr>
            <p:ph idx="4" type="body"/>
          </p:nvPr>
        </p:nvSpPr>
        <p:spPr>
          <a:xfrm>
            <a:off x="7475709" y="4963450"/>
            <a:ext cx="3445566" cy="49538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SzPts val="1800"/>
              <a:buNone/>
              <a:defRPr b="1" sz="1800" cap="none">
                <a:solidFill>
                  <a:schemeClr val="accent3"/>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52"/>
          <p:cNvSpPr/>
          <p:nvPr/>
        </p:nvSpPr>
        <p:spPr>
          <a:xfrm>
            <a:off x="5084763" y="1652762"/>
            <a:ext cx="1001899" cy="1001899"/>
          </a:xfrm>
          <a:prstGeom prst="ellipse">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52"/>
          <p:cNvSpPr/>
          <p:nvPr>
            <p:ph idx="5" type="pic"/>
          </p:nvPr>
        </p:nvSpPr>
        <p:spPr>
          <a:xfrm>
            <a:off x="5282969" y="1850968"/>
            <a:ext cx="605487" cy="605487"/>
          </a:xfrm>
          <a:prstGeom prst="rect">
            <a:avLst/>
          </a:prstGeom>
          <a:noFill/>
          <a:ln>
            <a:noFill/>
          </a:ln>
        </p:spPr>
      </p:sp>
      <p:sp>
        <p:nvSpPr>
          <p:cNvPr id="205" name="Google Shape;205;p52"/>
          <p:cNvSpPr/>
          <p:nvPr/>
        </p:nvSpPr>
        <p:spPr>
          <a:xfrm>
            <a:off x="6100576" y="4707907"/>
            <a:ext cx="1001899" cy="1001899"/>
          </a:xfrm>
          <a:prstGeom prst="ellipse">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52"/>
          <p:cNvSpPr/>
          <p:nvPr>
            <p:ph idx="6" type="pic"/>
          </p:nvPr>
        </p:nvSpPr>
        <p:spPr>
          <a:xfrm>
            <a:off x="6298782" y="4906113"/>
            <a:ext cx="605487" cy="605487"/>
          </a:xfrm>
          <a:prstGeom prst="rect">
            <a:avLst/>
          </a:prstGeom>
          <a:noFill/>
          <a:ln>
            <a:noFill/>
          </a:ln>
        </p:spPr>
      </p:sp>
      <p:pic>
        <p:nvPicPr>
          <p:cNvPr id="207" name="Google Shape;207;p52"/>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p:cSld name="Team Slide">
    <p:spTree>
      <p:nvGrpSpPr>
        <p:cNvPr id="208" name="Shape 208"/>
        <p:cNvGrpSpPr/>
        <p:nvPr/>
      </p:nvGrpSpPr>
      <p:grpSpPr>
        <a:xfrm>
          <a:off x="0" y="0"/>
          <a:ext cx="0" cy="0"/>
          <a:chOff x="0" y="0"/>
          <a:chExt cx="0" cy="0"/>
        </a:xfrm>
      </p:grpSpPr>
      <p:sp>
        <p:nvSpPr>
          <p:cNvPr id="209" name="Google Shape;209;p53"/>
          <p:cNvSpPr/>
          <p:nvPr/>
        </p:nvSpPr>
        <p:spPr>
          <a:xfrm>
            <a:off x="954140"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 name="Google Shape;210;p53"/>
          <p:cNvSpPr/>
          <p:nvPr/>
        </p:nvSpPr>
        <p:spPr>
          <a:xfrm>
            <a:off x="3807539"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 name="Google Shape;211;p53"/>
          <p:cNvSpPr/>
          <p:nvPr/>
        </p:nvSpPr>
        <p:spPr>
          <a:xfrm>
            <a:off x="6646275"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2" name="Google Shape;212;p53"/>
          <p:cNvSpPr/>
          <p:nvPr/>
        </p:nvSpPr>
        <p:spPr>
          <a:xfrm>
            <a:off x="9498658"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53"/>
          <p:cNvSpPr/>
          <p:nvPr/>
        </p:nvSpPr>
        <p:spPr>
          <a:xfrm>
            <a:off x="4011967"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53"/>
          <p:cNvSpPr/>
          <p:nvPr/>
        </p:nvSpPr>
        <p:spPr>
          <a:xfrm>
            <a:off x="6850703"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5" name="Google Shape;215;p53"/>
          <p:cNvSpPr/>
          <p:nvPr/>
        </p:nvSpPr>
        <p:spPr>
          <a:xfrm>
            <a:off x="9703086"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 name="Google Shape;216;p53"/>
          <p:cNvSpPr/>
          <p:nvPr/>
        </p:nvSpPr>
        <p:spPr>
          <a:xfrm>
            <a:off x="1158568"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53"/>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53"/>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 name="Google Shape;219;p53"/>
          <p:cNvSpPr/>
          <p:nvPr>
            <p:ph idx="2" type="pic"/>
          </p:nvPr>
        </p:nvSpPr>
        <p:spPr>
          <a:xfrm>
            <a:off x="1103638" y="1848535"/>
            <a:ext cx="1430337" cy="1430337"/>
          </a:xfrm>
          <a:prstGeom prst="ellipse">
            <a:avLst/>
          </a:prstGeom>
          <a:solidFill>
            <a:schemeClr val="lt2"/>
          </a:solidFill>
          <a:ln>
            <a:noFill/>
          </a:ln>
        </p:spPr>
      </p:sp>
      <p:sp>
        <p:nvSpPr>
          <p:cNvPr id="220" name="Google Shape;220;p53"/>
          <p:cNvSpPr/>
          <p:nvPr>
            <p:ph idx="3" type="pic"/>
          </p:nvPr>
        </p:nvSpPr>
        <p:spPr>
          <a:xfrm>
            <a:off x="3957037" y="1848535"/>
            <a:ext cx="1430337" cy="1430337"/>
          </a:xfrm>
          <a:prstGeom prst="ellipse">
            <a:avLst/>
          </a:prstGeom>
          <a:solidFill>
            <a:schemeClr val="lt2"/>
          </a:solidFill>
          <a:ln>
            <a:noFill/>
          </a:ln>
        </p:spPr>
      </p:sp>
      <p:sp>
        <p:nvSpPr>
          <p:cNvPr id="221" name="Google Shape;221;p53"/>
          <p:cNvSpPr/>
          <p:nvPr>
            <p:ph idx="4" type="pic"/>
          </p:nvPr>
        </p:nvSpPr>
        <p:spPr>
          <a:xfrm>
            <a:off x="6795773" y="1848535"/>
            <a:ext cx="1430337" cy="1430337"/>
          </a:xfrm>
          <a:prstGeom prst="ellipse">
            <a:avLst/>
          </a:prstGeom>
          <a:solidFill>
            <a:schemeClr val="lt2"/>
          </a:solidFill>
          <a:ln>
            <a:noFill/>
          </a:ln>
        </p:spPr>
      </p:sp>
      <p:sp>
        <p:nvSpPr>
          <p:cNvPr id="222" name="Google Shape;222;p53"/>
          <p:cNvSpPr/>
          <p:nvPr>
            <p:ph idx="5" type="pic"/>
          </p:nvPr>
        </p:nvSpPr>
        <p:spPr>
          <a:xfrm>
            <a:off x="9648156" y="1848535"/>
            <a:ext cx="1430337" cy="1430337"/>
          </a:xfrm>
          <a:prstGeom prst="ellipse">
            <a:avLst/>
          </a:prstGeom>
          <a:solidFill>
            <a:schemeClr val="lt2"/>
          </a:solidFill>
          <a:ln>
            <a:noFill/>
          </a:ln>
        </p:spPr>
      </p:sp>
      <p:sp>
        <p:nvSpPr>
          <p:cNvPr id="223" name="Google Shape;223;p53"/>
          <p:cNvSpPr txBox="1"/>
          <p:nvPr>
            <p:ph idx="1" type="body"/>
          </p:nvPr>
        </p:nvSpPr>
        <p:spPr>
          <a:xfrm>
            <a:off x="524454"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53"/>
          <p:cNvSpPr txBox="1"/>
          <p:nvPr>
            <p:ph idx="6" type="body"/>
          </p:nvPr>
        </p:nvSpPr>
        <p:spPr>
          <a:xfrm>
            <a:off x="524454"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53"/>
          <p:cNvSpPr txBox="1"/>
          <p:nvPr>
            <p:ph idx="7" type="body"/>
          </p:nvPr>
        </p:nvSpPr>
        <p:spPr>
          <a:xfrm>
            <a:off x="3377853"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53"/>
          <p:cNvSpPr txBox="1"/>
          <p:nvPr>
            <p:ph idx="8" type="body"/>
          </p:nvPr>
        </p:nvSpPr>
        <p:spPr>
          <a:xfrm>
            <a:off x="3377853"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53"/>
          <p:cNvSpPr txBox="1"/>
          <p:nvPr>
            <p:ph idx="9" type="body"/>
          </p:nvPr>
        </p:nvSpPr>
        <p:spPr>
          <a:xfrm>
            <a:off x="6216589"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53"/>
          <p:cNvSpPr txBox="1"/>
          <p:nvPr>
            <p:ph idx="13" type="body"/>
          </p:nvPr>
        </p:nvSpPr>
        <p:spPr>
          <a:xfrm>
            <a:off x="6216589"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53"/>
          <p:cNvSpPr txBox="1"/>
          <p:nvPr>
            <p:ph idx="14" type="body"/>
          </p:nvPr>
        </p:nvSpPr>
        <p:spPr>
          <a:xfrm>
            <a:off x="9068972"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53"/>
          <p:cNvSpPr txBox="1"/>
          <p:nvPr>
            <p:ph idx="15" type="body"/>
          </p:nvPr>
        </p:nvSpPr>
        <p:spPr>
          <a:xfrm>
            <a:off x="9068972"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1" name="Google Shape;231;p53"/>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01">
  <p:cSld name="Thank You 01">
    <p:spTree>
      <p:nvGrpSpPr>
        <p:cNvPr id="232" name="Shape 232"/>
        <p:cNvGrpSpPr/>
        <p:nvPr/>
      </p:nvGrpSpPr>
      <p:grpSpPr>
        <a:xfrm>
          <a:off x="0" y="0"/>
          <a:ext cx="0" cy="0"/>
          <a:chOff x="0" y="0"/>
          <a:chExt cx="0" cy="0"/>
        </a:xfrm>
      </p:grpSpPr>
      <p:sp>
        <p:nvSpPr>
          <p:cNvPr id="233" name="Google Shape;233;p54"/>
          <p:cNvSpPr/>
          <p:nvPr>
            <p:ph idx="2" type="pic"/>
          </p:nvPr>
        </p:nvSpPr>
        <p:spPr>
          <a:xfrm>
            <a:off x="710812" y="728545"/>
            <a:ext cx="5305661" cy="5305661"/>
          </a:xfrm>
          <a:prstGeom prst="ellipse">
            <a:avLst/>
          </a:prstGeom>
          <a:solidFill>
            <a:schemeClr val="lt2"/>
          </a:solidFill>
          <a:ln>
            <a:noFill/>
          </a:ln>
        </p:spPr>
      </p:sp>
      <p:sp>
        <p:nvSpPr>
          <p:cNvPr id="234" name="Google Shape;234;p54"/>
          <p:cNvSpPr txBox="1"/>
          <p:nvPr>
            <p:ph type="title"/>
          </p:nvPr>
        </p:nvSpPr>
        <p:spPr>
          <a:xfrm>
            <a:off x="6284224" y="3103276"/>
            <a:ext cx="5011410" cy="65144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1"/>
              </a:buClr>
              <a:buSzPts val="6000"/>
              <a:buFont typeface="Arial"/>
              <a:buNone/>
              <a:defRPr b="1" sz="60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54"/>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36" name="Google Shape;236;p54"/>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_02">
  <p:cSld name="1_Title Slide_02">
    <p:spTree>
      <p:nvGrpSpPr>
        <p:cNvPr id="237" name="Shape 237"/>
        <p:cNvGrpSpPr/>
        <p:nvPr/>
      </p:nvGrpSpPr>
      <p:grpSpPr>
        <a:xfrm>
          <a:off x="0" y="0"/>
          <a:ext cx="0" cy="0"/>
          <a:chOff x="0" y="0"/>
          <a:chExt cx="0" cy="0"/>
        </a:xfrm>
      </p:grpSpPr>
      <p:sp>
        <p:nvSpPr>
          <p:cNvPr id="238" name="Google Shape;238;p55"/>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 name="Google Shape;239;p55"/>
          <p:cNvSpPr/>
          <p:nvPr>
            <p:ph idx="2" type="pic"/>
          </p:nvPr>
        </p:nvSpPr>
        <p:spPr>
          <a:xfrm>
            <a:off x="710812" y="728545"/>
            <a:ext cx="5305661" cy="5305661"/>
          </a:xfrm>
          <a:prstGeom prst="ellipse">
            <a:avLst/>
          </a:prstGeom>
          <a:solidFill>
            <a:schemeClr val="lt2"/>
          </a:solidFill>
          <a:ln>
            <a:noFill/>
          </a:ln>
        </p:spPr>
      </p:sp>
      <p:cxnSp>
        <p:nvCxnSpPr>
          <p:cNvPr id="240" name="Google Shape;240;p55"/>
          <p:cNvCxnSpPr/>
          <p:nvPr/>
        </p:nvCxnSpPr>
        <p:spPr>
          <a:xfrm>
            <a:off x="6469778" y="4233582"/>
            <a:ext cx="2532336" cy="0"/>
          </a:xfrm>
          <a:prstGeom prst="straightConnector1">
            <a:avLst/>
          </a:prstGeom>
          <a:noFill/>
          <a:ln cap="flat" cmpd="sng" w="9525">
            <a:solidFill>
              <a:schemeClr val="lt1"/>
            </a:solidFill>
            <a:prstDash val="solid"/>
            <a:miter lim="800000"/>
            <a:headEnd len="sm" w="sm" type="none"/>
            <a:tailEnd len="sm" w="sm" type="none"/>
          </a:ln>
        </p:spPr>
      </p:cxnSp>
      <p:pic>
        <p:nvPicPr>
          <p:cNvPr descr="Envelope" id="241" name="Google Shape;241;p55"/>
          <p:cNvPicPr preferRelativeResize="0"/>
          <p:nvPr/>
        </p:nvPicPr>
        <p:blipFill rotWithShape="1">
          <a:blip r:embed="rId2">
            <a:alphaModFix/>
          </a:blip>
          <a:srcRect b="0" l="0" r="0" t="0"/>
          <a:stretch/>
        </p:blipFill>
        <p:spPr>
          <a:xfrm>
            <a:off x="6541475" y="4452337"/>
            <a:ext cx="387795" cy="387795"/>
          </a:xfrm>
          <a:prstGeom prst="rect">
            <a:avLst/>
          </a:prstGeom>
          <a:noFill/>
          <a:ln>
            <a:noFill/>
          </a:ln>
        </p:spPr>
      </p:pic>
      <p:pic>
        <p:nvPicPr>
          <p:cNvPr descr="Network" id="242" name="Google Shape;242;p55"/>
          <p:cNvPicPr preferRelativeResize="0"/>
          <p:nvPr/>
        </p:nvPicPr>
        <p:blipFill rotWithShape="1">
          <a:blip r:embed="rId3">
            <a:alphaModFix/>
          </a:blip>
          <a:srcRect b="0" l="0" r="0" t="0"/>
          <a:stretch/>
        </p:blipFill>
        <p:spPr>
          <a:xfrm>
            <a:off x="6522084" y="4925640"/>
            <a:ext cx="426575" cy="426575"/>
          </a:xfrm>
          <a:prstGeom prst="rect">
            <a:avLst/>
          </a:prstGeom>
          <a:noFill/>
          <a:ln>
            <a:noFill/>
          </a:ln>
        </p:spPr>
      </p:pic>
      <p:sp>
        <p:nvSpPr>
          <p:cNvPr id="243" name="Google Shape;243;p55"/>
          <p:cNvSpPr txBox="1"/>
          <p:nvPr>
            <p:ph idx="1" type="subTitle"/>
          </p:nvPr>
        </p:nvSpPr>
        <p:spPr>
          <a:xfrm>
            <a:off x="7002130" y="4484691"/>
            <a:ext cx="4540440" cy="5031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1600"/>
              <a:buNone/>
              <a:defRPr b="0" sz="1600"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4" name="Google Shape;244;p55"/>
          <p:cNvSpPr txBox="1"/>
          <p:nvPr>
            <p:ph idx="3" type="body"/>
          </p:nvPr>
        </p:nvSpPr>
        <p:spPr>
          <a:xfrm>
            <a:off x="7002320" y="5012635"/>
            <a:ext cx="4533900" cy="5032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b="0" sz="1600" cap="none">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55"/>
          <p:cNvSpPr txBox="1"/>
          <p:nvPr>
            <p:ph type="title"/>
          </p:nvPr>
        </p:nvSpPr>
        <p:spPr>
          <a:xfrm>
            <a:off x="6469778" y="3158641"/>
            <a:ext cx="5011410" cy="92180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b="1" sz="6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46" name="Google Shape;246;p55"/>
          <p:cNvPicPr preferRelativeResize="0"/>
          <p:nvPr/>
        </p:nvPicPr>
        <p:blipFill rotWithShape="1">
          <a:blip r:embed="rId4">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rgbClr val="E8E6E6"/>
        </a:solidFill>
      </p:bgPr>
    </p:bg>
    <p:spTree>
      <p:nvGrpSpPr>
        <p:cNvPr id="247" name="Shape 247"/>
        <p:cNvGrpSpPr/>
        <p:nvPr/>
      </p:nvGrpSpPr>
      <p:grpSpPr>
        <a:xfrm>
          <a:off x="0" y="0"/>
          <a:ext cx="0" cy="0"/>
          <a:chOff x="0" y="0"/>
          <a:chExt cx="0" cy="0"/>
        </a:xfrm>
      </p:grpSpPr>
      <p:sp>
        <p:nvSpPr>
          <p:cNvPr id="248" name="Google Shape;248;p56"/>
          <p:cNvSpPr/>
          <p:nvPr/>
        </p:nvSpPr>
        <p:spPr>
          <a:xfrm>
            <a:off x="0" y="0"/>
            <a:ext cx="12192000" cy="6858000"/>
          </a:xfrm>
          <a:prstGeom prst="rect">
            <a:avLst/>
          </a:prstGeom>
          <a:solidFill>
            <a:srgbClr val="8CC6EC">
              <a:alpha val="7176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 name="Google Shape;249;p56"/>
          <p:cNvSpPr txBox="1"/>
          <p:nvPr>
            <p:ph type="title"/>
          </p:nvPr>
        </p:nvSpPr>
        <p:spPr>
          <a:xfrm>
            <a:off x="1105024" y="545909"/>
            <a:ext cx="9963026" cy="94018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000"/>
              <a:buFont typeface="Arial"/>
              <a:buNone/>
              <a:defRPr b="1"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56"/>
          <p:cNvSpPr txBox="1"/>
          <p:nvPr>
            <p:ph idx="1" type="body"/>
          </p:nvPr>
        </p:nvSpPr>
        <p:spPr>
          <a:xfrm>
            <a:off x="1204512" y="1718043"/>
            <a:ext cx="9653987" cy="64854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SzPts val="2800"/>
              <a:buNone/>
              <a:defRPr sz="28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id="251" name="Google Shape;251;p56"/>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solidFill>
          <a:srgbClr val="E8E6E6"/>
        </a:solidFill>
      </p:bgPr>
    </p:bg>
    <p:spTree>
      <p:nvGrpSpPr>
        <p:cNvPr id="252" name="Shape 252"/>
        <p:cNvGrpSpPr/>
        <p:nvPr/>
      </p:nvGrpSpPr>
      <p:grpSpPr>
        <a:xfrm>
          <a:off x="0" y="0"/>
          <a:ext cx="0" cy="0"/>
          <a:chOff x="0" y="0"/>
          <a:chExt cx="0" cy="0"/>
        </a:xfrm>
      </p:grpSpPr>
      <p:sp>
        <p:nvSpPr>
          <p:cNvPr id="253" name="Google Shape;253;p57"/>
          <p:cNvSpPr/>
          <p:nvPr>
            <p:ph idx="2" type="pic"/>
          </p:nvPr>
        </p:nvSpPr>
        <p:spPr>
          <a:xfrm>
            <a:off x="0" y="0"/>
            <a:ext cx="12192000" cy="6858000"/>
          </a:xfrm>
          <a:prstGeom prst="rect">
            <a:avLst/>
          </a:prstGeom>
          <a:solidFill>
            <a:srgbClr val="D0CECE"/>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54" name="Shape 254"/>
        <p:cNvGrpSpPr/>
        <p:nvPr/>
      </p:nvGrpSpPr>
      <p:grpSpPr>
        <a:xfrm>
          <a:off x="0" y="0"/>
          <a:ext cx="0" cy="0"/>
          <a:chOff x="0" y="0"/>
          <a:chExt cx="0" cy="0"/>
        </a:xfrm>
      </p:grpSpPr>
      <p:sp>
        <p:nvSpPr>
          <p:cNvPr id="255" name="Google Shape;255;p58"/>
          <p:cNvSpPr/>
          <p:nvPr>
            <p:ph idx="2" type="pic"/>
          </p:nvPr>
        </p:nvSpPr>
        <p:spPr>
          <a:xfrm>
            <a:off x="6096000" y="768485"/>
            <a:ext cx="5305662" cy="5305662"/>
          </a:xfrm>
          <a:prstGeom prst="rect">
            <a:avLst/>
          </a:prstGeom>
          <a:solidFill>
            <a:schemeClr val="lt2"/>
          </a:solidFill>
          <a:ln>
            <a:noFill/>
          </a:ln>
        </p:spPr>
      </p:sp>
      <p:sp>
        <p:nvSpPr>
          <p:cNvPr id="256" name="Google Shape;256;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8"/>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Font typeface="Arial"/>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8" name="Google Shape;258;p58"/>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9" name="Google Shape;259;p58"/>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60" name="Shape 260"/>
        <p:cNvGrpSpPr/>
        <p:nvPr/>
      </p:nvGrpSpPr>
      <p:grpSpPr>
        <a:xfrm>
          <a:off x="0" y="0"/>
          <a:ext cx="0" cy="0"/>
          <a:chOff x="0" y="0"/>
          <a:chExt cx="0" cy="0"/>
        </a:xfrm>
      </p:grpSpPr>
      <p:sp>
        <p:nvSpPr>
          <p:cNvPr id="261" name="Google Shape;261;p59"/>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8"/>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5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4" name="Google Shape;264;p59"/>
          <p:cNvSpPr txBox="1"/>
          <p:nvPr>
            <p:ph idx="2" type="body"/>
          </p:nvPr>
        </p:nvSpPr>
        <p:spPr>
          <a:xfrm>
            <a:off x="5183188" y="457201"/>
            <a:ext cx="6172200" cy="54038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pic>
        <p:nvPicPr>
          <p:cNvPr id="265" name="Google Shape;265;p59"/>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Image">
  <p:cSld name="Section Header with Image">
    <p:bg>
      <p:bgPr>
        <a:solidFill>
          <a:schemeClr val="lt1">
            <a:alpha val="41960"/>
          </a:schemeClr>
        </a:solidFill>
      </p:bgPr>
    </p:bg>
    <p:spTree>
      <p:nvGrpSpPr>
        <p:cNvPr id="29" name="Shape 29"/>
        <p:cNvGrpSpPr/>
        <p:nvPr/>
      </p:nvGrpSpPr>
      <p:grpSpPr>
        <a:xfrm>
          <a:off x="0" y="0"/>
          <a:ext cx="0" cy="0"/>
          <a:chOff x="0" y="0"/>
          <a:chExt cx="0" cy="0"/>
        </a:xfrm>
      </p:grpSpPr>
      <p:pic>
        <p:nvPicPr>
          <p:cNvPr descr="A picture containing umbrella&#10;&#10;Description automatically generated" id="30" name="Google Shape;30;p37"/>
          <p:cNvPicPr preferRelativeResize="0"/>
          <p:nvPr/>
        </p:nvPicPr>
        <p:blipFill rotWithShape="1">
          <a:blip r:embed="rId2">
            <a:alphaModFix amt="4000"/>
          </a:blip>
          <a:srcRect b="23362" l="0" r="40433" t="11229"/>
          <a:stretch/>
        </p:blipFill>
        <p:spPr>
          <a:xfrm>
            <a:off x="6096001" y="-1"/>
            <a:ext cx="6096000" cy="6858001"/>
          </a:xfrm>
          <a:prstGeom prst="rect">
            <a:avLst/>
          </a:prstGeom>
          <a:noFill/>
          <a:ln>
            <a:noFill/>
          </a:ln>
        </p:spPr>
      </p:pic>
      <p:sp>
        <p:nvSpPr>
          <p:cNvPr id="31" name="Google Shape;31;p37"/>
          <p:cNvSpPr txBox="1"/>
          <p:nvPr>
            <p:ph idx="1" type="body"/>
          </p:nvPr>
        </p:nvSpPr>
        <p:spPr>
          <a:xfrm>
            <a:off x="515938" y="1825625"/>
            <a:ext cx="10837862"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7"/>
          <p:cNvSpPr txBox="1"/>
          <p:nvPr>
            <p:ph type="title"/>
          </p:nvPr>
        </p:nvSpPr>
        <p:spPr>
          <a:xfrm>
            <a:off x="520700" y="859623"/>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7"/>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4" name="Google Shape;34;p37"/>
          <p:cNvPicPr preferRelativeResize="0"/>
          <p:nvPr/>
        </p:nvPicPr>
        <p:blipFill rotWithShape="1">
          <a:blip r:embed="rId3">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266" name="Shape 266"/>
        <p:cNvGrpSpPr/>
        <p:nvPr/>
      </p:nvGrpSpPr>
      <p:grpSpPr>
        <a:xfrm>
          <a:off x="0" y="0"/>
          <a:ext cx="0" cy="0"/>
          <a:chOff x="0" y="0"/>
          <a:chExt cx="0" cy="0"/>
        </a:xfrm>
      </p:grpSpPr>
      <p:pic>
        <p:nvPicPr>
          <p:cNvPr id="267" name="Google Shape;267;p60"/>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74" name="Shape 274"/>
        <p:cNvGrpSpPr/>
        <p:nvPr/>
      </p:nvGrpSpPr>
      <p:grpSpPr>
        <a:xfrm>
          <a:off x="0" y="0"/>
          <a:ext cx="0" cy="0"/>
          <a:chOff x="0" y="0"/>
          <a:chExt cx="0" cy="0"/>
        </a:xfrm>
      </p:grpSpPr>
      <p:sp>
        <p:nvSpPr>
          <p:cNvPr id="275" name="Google Shape;275;p48"/>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 name="Google Shape;276;p48"/>
          <p:cNvSpPr txBox="1"/>
          <p:nvPr>
            <p:ph idx="1" type="body"/>
          </p:nvPr>
        </p:nvSpPr>
        <p:spPr>
          <a:xfrm>
            <a:off x="515938" y="1825625"/>
            <a:ext cx="10837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48"/>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78" name="Google Shape;278;p48"/>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02">
  <p:cSld name="Title Slide_02">
    <p:spTree>
      <p:nvGrpSpPr>
        <p:cNvPr id="279" name="Shape 279"/>
        <p:cNvGrpSpPr/>
        <p:nvPr/>
      </p:nvGrpSpPr>
      <p:grpSpPr>
        <a:xfrm>
          <a:off x="0" y="0"/>
          <a:ext cx="0" cy="0"/>
          <a:chOff x="0" y="0"/>
          <a:chExt cx="0" cy="0"/>
        </a:xfrm>
      </p:grpSpPr>
      <p:sp>
        <p:nvSpPr>
          <p:cNvPr id="280" name="Google Shape;280;p61"/>
          <p:cNvSpPr/>
          <p:nvPr/>
        </p:nvSpPr>
        <p:spPr>
          <a:xfrm>
            <a:off x="6096000" y="2447778"/>
            <a:ext cx="6096000" cy="3362179"/>
          </a:xfrm>
          <a:prstGeom prst="rect">
            <a:avLst/>
          </a:prstGeom>
          <a:solidFill>
            <a:schemeClr val="accent1"/>
          </a:solidFill>
          <a:ln cap="flat" cmpd="sng" w="12700">
            <a:solidFill>
              <a:srgbClr val="0047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61"/>
          <p:cNvSpPr txBox="1"/>
          <p:nvPr>
            <p:ph type="ctrTitle"/>
          </p:nvPr>
        </p:nvSpPr>
        <p:spPr>
          <a:xfrm>
            <a:off x="6343650" y="2173288"/>
            <a:ext cx="5143500" cy="209080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5400"/>
              <a:buFont typeface="Arial"/>
              <a:buNone/>
              <a:defRPr b="1" sz="54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61"/>
          <p:cNvSpPr txBox="1"/>
          <p:nvPr>
            <p:ph idx="1" type="subTitle"/>
          </p:nvPr>
        </p:nvSpPr>
        <p:spPr>
          <a:xfrm>
            <a:off x="6343650" y="4279971"/>
            <a:ext cx="5143500" cy="5031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1800"/>
              <a:buNone/>
              <a:defRPr b="0" sz="1800"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 close up of a flag&#10;&#10;Description automatically generated" id="283" name="Google Shape;283;p61"/>
          <p:cNvPicPr preferRelativeResize="0"/>
          <p:nvPr/>
        </p:nvPicPr>
        <p:blipFill rotWithShape="1">
          <a:blip r:embed="rId2">
            <a:alphaModFix/>
          </a:blip>
          <a:srcRect b="0" l="0" r="0" t="0"/>
          <a:stretch/>
        </p:blipFill>
        <p:spPr>
          <a:xfrm>
            <a:off x="261257" y="61077"/>
            <a:ext cx="4872447" cy="6735846"/>
          </a:xfrm>
          <a:prstGeom prst="rect">
            <a:avLst/>
          </a:prstGeom>
          <a:noFill/>
          <a:ln>
            <a:noFill/>
          </a:ln>
        </p:spPr>
      </p:pic>
      <p:pic>
        <p:nvPicPr>
          <p:cNvPr id="284" name="Google Shape;284;p61"/>
          <p:cNvPicPr preferRelativeResize="0"/>
          <p:nvPr/>
        </p:nvPicPr>
        <p:blipFill rotWithShape="1">
          <a:blip r:embed="rId3">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Image">
  <p:cSld name="Section Header with Image">
    <p:bg>
      <p:bgPr>
        <a:solidFill>
          <a:schemeClr val="lt1">
            <a:alpha val="41960"/>
          </a:schemeClr>
        </a:solidFill>
      </p:bgPr>
    </p:bg>
    <p:spTree>
      <p:nvGrpSpPr>
        <p:cNvPr id="285" name="Shape 285"/>
        <p:cNvGrpSpPr/>
        <p:nvPr/>
      </p:nvGrpSpPr>
      <p:grpSpPr>
        <a:xfrm>
          <a:off x="0" y="0"/>
          <a:ext cx="0" cy="0"/>
          <a:chOff x="0" y="0"/>
          <a:chExt cx="0" cy="0"/>
        </a:xfrm>
      </p:grpSpPr>
      <p:pic>
        <p:nvPicPr>
          <p:cNvPr descr="A picture containing umbrella&#10;&#10;Description automatically generated" id="286" name="Google Shape;286;p62"/>
          <p:cNvPicPr preferRelativeResize="0"/>
          <p:nvPr/>
        </p:nvPicPr>
        <p:blipFill rotWithShape="1">
          <a:blip r:embed="rId2">
            <a:alphaModFix amt="4000"/>
          </a:blip>
          <a:srcRect b="0" l="0" r="0" t="0"/>
          <a:stretch/>
        </p:blipFill>
        <p:spPr>
          <a:xfrm>
            <a:off x="6096001" y="-1"/>
            <a:ext cx="6096000" cy="6858001"/>
          </a:xfrm>
          <a:prstGeom prst="rect">
            <a:avLst/>
          </a:prstGeom>
          <a:noFill/>
          <a:ln>
            <a:noFill/>
          </a:ln>
        </p:spPr>
      </p:pic>
      <p:sp>
        <p:nvSpPr>
          <p:cNvPr id="287" name="Google Shape;287;p62"/>
          <p:cNvSpPr txBox="1"/>
          <p:nvPr>
            <p:ph idx="1" type="body"/>
          </p:nvPr>
        </p:nvSpPr>
        <p:spPr>
          <a:xfrm>
            <a:off x="515938" y="1825625"/>
            <a:ext cx="10837862"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62"/>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62"/>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90" name="Google Shape;290;p62"/>
          <p:cNvPicPr preferRelativeResize="0"/>
          <p:nvPr/>
        </p:nvPicPr>
        <p:blipFill rotWithShape="1">
          <a:blip r:embed="rId3">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Image">
  <p:cSld name="Title and Content with Image">
    <p:spTree>
      <p:nvGrpSpPr>
        <p:cNvPr id="291" name="Shape 291"/>
        <p:cNvGrpSpPr/>
        <p:nvPr/>
      </p:nvGrpSpPr>
      <p:grpSpPr>
        <a:xfrm>
          <a:off x="0" y="0"/>
          <a:ext cx="0" cy="0"/>
          <a:chOff x="0" y="0"/>
          <a:chExt cx="0" cy="0"/>
        </a:xfrm>
      </p:grpSpPr>
      <p:sp>
        <p:nvSpPr>
          <p:cNvPr id="292" name="Google Shape;292;p63"/>
          <p:cNvSpPr txBox="1"/>
          <p:nvPr>
            <p:ph idx="1" type="body"/>
          </p:nvPr>
        </p:nvSpPr>
        <p:spPr>
          <a:xfrm>
            <a:off x="538960" y="1825625"/>
            <a:ext cx="4914189" cy="435133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SzPts val="2400"/>
              <a:buChar char="▪"/>
              <a:defRPr sz="2400"/>
            </a:lvl1pPr>
            <a:lvl2pPr indent="-355600" lvl="1" marL="914400" algn="l">
              <a:lnSpc>
                <a:spcPct val="90000"/>
              </a:lnSpc>
              <a:spcBef>
                <a:spcPts val="500"/>
              </a:spcBef>
              <a:spcAft>
                <a:spcPts val="0"/>
              </a:spcAft>
              <a:buSzPts val="2000"/>
              <a:buChar char="▪"/>
              <a:defRPr sz="2000"/>
            </a:lvl2pPr>
            <a:lvl3pPr indent="-342900" lvl="2" marL="1371600" algn="l">
              <a:lnSpc>
                <a:spcPct val="90000"/>
              </a:lnSpc>
              <a:spcBef>
                <a:spcPts val="500"/>
              </a:spcBef>
              <a:spcAft>
                <a:spcPts val="0"/>
              </a:spcAft>
              <a:buSzPts val="1800"/>
              <a:buChar char="▪"/>
              <a:defRPr sz="18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63"/>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 name="Google Shape;294;p63"/>
          <p:cNvSpPr/>
          <p:nvPr>
            <p:ph idx="2" type="pic"/>
          </p:nvPr>
        </p:nvSpPr>
        <p:spPr>
          <a:xfrm>
            <a:off x="5884648" y="0"/>
            <a:ext cx="6307353" cy="5780372"/>
          </a:xfrm>
          <a:prstGeom prst="rect">
            <a:avLst/>
          </a:prstGeom>
          <a:solidFill>
            <a:schemeClr val="lt2"/>
          </a:solidFill>
          <a:ln>
            <a:noFill/>
          </a:ln>
        </p:spPr>
      </p:sp>
      <p:sp>
        <p:nvSpPr>
          <p:cNvPr id="295" name="Google Shape;295;p63"/>
          <p:cNvSpPr txBox="1"/>
          <p:nvPr>
            <p:ph type="title"/>
          </p:nvPr>
        </p:nvSpPr>
        <p:spPr>
          <a:xfrm>
            <a:off x="515938" y="499595"/>
            <a:ext cx="4937211" cy="1325563"/>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96" name="Google Shape;296;p63"/>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2">
  <p:cSld name="Title and Content 02">
    <p:spTree>
      <p:nvGrpSpPr>
        <p:cNvPr id="297" name="Shape 297"/>
        <p:cNvGrpSpPr/>
        <p:nvPr/>
      </p:nvGrpSpPr>
      <p:grpSpPr>
        <a:xfrm>
          <a:off x="0" y="0"/>
          <a:ext cx="0" cy="0"/>
          <a:chOff x="0" y="0"/>
          <a:chExt cx="0" cy="0"/>
        </a:xfrm>
      </p:grpSpPr>
      <p:sp>
        <p:nvSpPr>
          <p:cNvPr id="298" name="Google Shape;298;p64"/>
          <p:cNvSpPr txBox="1"/>
          <p:nvPr>
            <p:ph type="title"/>
          </p:nvPr>
        </p:nvSpPr>
        <p:spPr>
          <a:xfrm>
            <a:off x="515938" y="499595"/>
            <a:ext cx="4937211" cy="1325563"/>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64"/>
          <p:cNvSpPr txBox="1"/>
          <p:nvPr>
            <p:ph idx="1" type="body"/>
          </p:nvPr>
        </p:nvSpPr>
        <p:spPr>
          <a:xfrm>
            <a:off x="538960" y="1825625"/>
            <a:ext cx="4914189" cy="435133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SzPts val="2400"/>
              <a:buChar char="▪"/>
              <a:defRPr sz="2400"/>
            </a:lvl1pPr>
            <a:lvl2pPr indent="-355600" lvl="1" marL="914400" algn="l">
              <a:lnSpc>
                <a:spcPct val="90000"/>
              </a:lnSpc>
              <a:spcBef>
                <a:spcPts val="500"/>
              </a:spcBef>
              <a:spcAft>
                <a:spcPts val="0"/>
              </a:spcAft>
              <a:buSzPts val="2000"/>
              <a:buChar char="▪"/>
              <a:defRPr sz="2000"/>
            </a:lvl2pPr>
            <a:lvl3pPr indent="-342900" lvl="2" marL="1371600" algn="l">
              <a:lnSpc>
                <a:spcPct val="90000"/>
              </a:lnSpc>
              <a:spcBef>
                <a:spcPts val="500"/>
              </a:spcBef>
              <a:spcAft>
                <a:spcPts val="0"/>
              </a:spcAft>
              <a:buSzPts val="1800"/>
              <a:buChar char="▪"/>
              <a:defRPr sz="18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64"/>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 name="Google Shape;301;p64"/>
          <p:cNvSpPr/>
          <p:nvPr/>
        </p:nvSpPr>
        <p:spPr>
          <a:xfrm>
            <a:off x="7854462" y="988536"/>
            <a:ext cx="4329129" cy="4880927"/>
          </a:xfrm>
          <a:prstGeom prst="rect">
            <a:avLst/>
          </a:prstGeom>
          <a:solidFill>
            <a:srgbClr val="006298"/>
          </a:solidFill>
          <a:ln cap="flat" cmpd="sng" w="12700">
            <a:solidFill>
              <a:srgbClr val="00497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 name="Google Shape;302;p64"/>
          <p:cNvSpPr/>
          <p:nvPr/>
        </p:nvSpPr>
        <p:spPr>
          <a:xfrm>
            <a:off x="5107816" y="633613"/>
            <a:ext cx="5571908" cy="5571906"/>
          </a:xfrm>
          <a:prstGeom prst="ellipse">
            <a:avLst/>
          </a:prstGeom>
          <a:solidFill>
            <a:schemeClr val="lt2">
              <a:alpha val="5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3" name="Google Shape;303;p64"/>
          <p:cNvSpPr/>
          <p:nvPr>
            <p:ph idx="2" type="pic"/>
          </p:nvPr>
        </p:nvSpPr>
        <p:spPr>
          <a:xfrm>
            <a:off x="5455212" y="988536"/>
            <a:ext cx="4884848" cy="4884848"/>
          </a:xfrm>
          <a:prstGeom prst="ellipse">
            <a:avLst/>
          </a:prstGeom>
          <a:solidFill>
            <a:srgbClr val="D8D8D8"/>
          </a:solidFill>
          <a:ln>
            <a:noFill/>
          </a:ln>
        </p:spPr>
      </p:sp>
      <p:pic>
        <p:nvPicPr>
          <p:cNvPr id="304" name="Google Shape;304;p64"/>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3">
  <p:cSld name="Title and Content 03">
    <p:spTree>
      <p:nvGrpSpPr>
        <p:cNvPr id="305" name="Shape 305"/>
        <p:cNvGrpSpPr/>
        <p:nvPr/>
      </p:nvGrpSpPr>
      <p:grpSpPr>
        <a:xfrm>
          <a:off x="0" y="0"/>
          <a:ext cx="0" cy="0"/>
          <a:chOff x="0" y="0"/>
          <a:chExt cx="0" cy="0"/>
        </a:xfrm>
      </p:grpSpPr>
      <p:sp>
        <p:nvSpPr>
          <p:cNvPr id="306" name="Google Shape;306;p65"/>
          <p:cNvSpPr/>
          <p:nvPr/>
        </p:nvSpPr>
        <p:spPr>
          <a:xfrm>
            <a:off x="8308181" y="1630018"/>
            <a:ext cx="3883819" cy="43732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 name="Google Shape;307;p65"/>
          <p:cNvSpPr/>
          <p:nvPr/>
        </p:nvSpPr>
        <p:spPr>
          <a:xfrm>
            <a:off x="9833702" y="1823757"/>
            <a:ext cx="832104" cy="832104"/>
          </a:xfrm>
          <a:prstGeom prst="ellipse">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 name="Google Shape;308;p65"/>
          <p:cNvSpPr/>
          <p:nvPr>
            <p:ph idx="2" type="pic"/>
          </p:nvPr>
        </p:nvSpPr>
        <p:spPr>
          <a:xfrm>
            <a:off x="9998318" y="1988373"/>
            <a:ext cx="502873" cy="502873"/>
          </a:xfrm>
          <a:prstGeom prst="rect">
            <a:avLst/>
          </a:prstGeom>
          <a:noFill/>
          <a:ln>
            <a:noFill/>
          </a:ln>
        </p:spPr>
      </p:sp>
      <p:sp>
        <p:nvSpPr>
          <p:cNvPr id="309" name="Google Shape;309;p65"/>
          <p:cNvSpPr/>
          <p:nvPr/>
        </p:nvSpPr>
        <p:spPr>
          <a:xfrm>
            <a:off x="0" y="1630018"/>
            <a:ext cx="3883819" cy="43732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 name="Google Shape;310;p65"/>
          <p:cNvSpPr/>
          <p:nvPr/>
        </p:nvSpPr>
        <p:spPr>
          <a:xfrm>
            <a:off x="1526011" y="1823757"/>
            <a:ext cx="832104" cy="832104"/>
          </a:xfrm>
          <a:prstGeom prst="ellipse">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65"/>
          <p:cNvSpPr txBox="1"/>
          <p:nvPr>
            <p:ph type="title"/>
          </p:nvPr>
        </p:nvSpPr>
        <p:spPr>
          <a:xfrm>
            <a:off x="515938" y="246621"/>
            <a:ext cx="9317764"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 name="Google Shape;312;p65"/>
          <p:cNvSpPr txBox="1"/>
          <p:nvPr>
            <p:ph idx="1" type="body"/>
          </p:nvPr>
        </p:nvSpPr>
        <p:spPr>
          <a:xfrm>
            <a:off x="219126" y="3207024"/>
            <a:ext cx="3445566" cy="250466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65"/>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4" name="Google Shape;314;p65"/>
          <p:cNvSpPr/>
          <p:nvPr>
            <p:ph idx="3" type="pic"/>
          </p:nvPr>
        </p:nvSpPr>
        <p:spPr>
          <a:xfrm>
            <a:off x="3883819" y="1630018"/>
            <a:ext cx="4424362" cy="4373217"/>
          </a:xfrm>
          <a:prstGeom prst="rect">
            <a:avLst/>
          </a:prstGeom>
          <a:solidFill>
            <a:srgbClr val="D0CECE"/>
          </a:solidFill>
          <a:ln>
            <a:noFill/>
          </a:ln>
        </p:spPr>
      </p:sp>
      <p:sp>
        <p:nvSpPr>
          <p:cNvPr id="315" name="Google Shape;315;p65"/>
          <p:cNvSpPr txBox="1"/>
          <p:nvPr>
            <p:ph idx="4" type="body"/>
          </p:nvPr>
        </p:nvSpPr>
        <p:spPr>
          <a:xfrm>
            <a:off x="8527490" y="3207024"/>
            <a:ext cx="3445200" cy="250466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65"/>
          <p:cNvSpPr txBox="1"/>
          <p:nvPr>
            <p:ph idx="5" type="body"/>
          </p:nvPr>
        </p:nvSpPr>
        <p:spPr>
          <a:xfrm>
            <a:off x="219126" y="2711636"/>
            <a:ext cx="3445566"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800"/>
              <a:buNone/>
              <a:defRPr b="1" sz="1800" cap="none">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65"/>
          <p:cNvSpPr txBox="1"/>
          <p:nvPr>
            <p:ph idx="6" type="body"/>
          </p:nvPr>
        </p:nvSpPr>
        <p:spPr>
          <a:xfrm>
            <a:off x="8527124" y="2711636"/>
            <a:ext cx="3445566"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800"/>
              <a:buNone/>
              <a:defRPr b="1" sz="1800" cap="none">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65"/>
          <p:cNvSpPr/>
          <p:nvPr>
            <p:ph idx="7" type="pic"/>
          </p:nvPr>
        </p:nvSpPr>
        <p:spPr>
          <a:xfrm>
            <a:off x="1690627" y="1988373"/>
            <a:ext cx="502873" cy="502873"/>
          </a:xfrm>
          <a:prstGeom prst="rect">
            <a:avLst/>
          </a:prstGeom>
          <a:noFill/>
          <a:ln>
            <a:noFill/>
          </a:ln>
        </p:spPr>
      </p:sp>
      <p:pic>
        <p:nvPicPr>
          <p:cNvPr id="319" name="Google Shape;319;p65"/>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Layout">
  <p:cSld name="Comparison Layout">
    <p:spTree>
      <p:nvGrpSpPr>
        <p:cNvPr id="320" name="Shape 320"/>
        <p:cNvGrpSpPr/>
        <p:nvPr/>
      </p:nvGrpSpPr>
      <p:grpSpPr>
        <a:xfrm>
          <a:off x="0" y="0"/>
          <a:ext cx="0" cy="0"/>
          <a:chOff x="0" y="0"/>
          <a:chExt cx="0" cy="0"/>
        </a:xfrm>
      </p:grpSpPr>
      <p:sp>
        <p:nvSpPr>
          <p:cNvPr id="321" name="Google Shape;321;p66"/>
          <p:cNvSpPr/>
          <p:nvPr/>
        </p:nvSpPr>
        <p:spPr>
          <a:xfrm>
            <a:off x="6599236" y="4707908"/>
            <a:ext cx="5592763" cy="100647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 name="Google Shape;322;p66"/>
          <p:cNvSpPr/>
          <p:nvPr/>
        </p:nvSpPr>
        <p:spPr>
          <a:xfrm>
            <a:off x="-82063" y="1648186"/>
            <a:ext cx="5709139" cy="1006475"/>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 name="Google Shape;323;p66"/>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66"/>
          <p:cNvSpPr txBox="1"/>
          <p:nvPr>
            <p:ph idx="1" type="body"/>
          </p:nvPr>
        </p:nvSpPr>
        <p:spPr>
          <a:xfrm>
            <a:off x="680934" y="2863158"/>
            <a:ext cx="4074002" cy="2846648"/>
          </a:xfrm>
          <a:prstGeom prst="rect">
            <a:avLst/>
          </a:prstGeom>
          <a:noFill/>
          <a:ln>
            <a:noFill/>
          </a:ln>
        </p:spPr>
        <p:txBody>
          <a:bodyPr anchorCtr="0" anchor="t" bIns="0" lIns="0" spcFirstLastPara="1" rIns="0" wrap="square" tIns="0">
            <a:noAutofit/>
          </a:bodyPr>
          <a:lstStyle>
            <a:lvl1pPr indent="-228600" lvl="0" marL="457200" algn="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66"/>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2"/>
              </a:solidFill>
              <a:latin typeface="Arial"/>
              <a:ea typeface="Arial"/>
              <a:cs typeface="Arial"/>
              <a:sym typeface="Arial"/>
            </a:endParaRPr>
          </a:p>
        </p:txBody>
      </p:sp>
      <p:sp>
        <p:nvSpPr>
          <p:cNvPr id="326" name="Google Shape;326;p66"/>
          <p:cNvSpPr txBox="1"/>
          <p:nvPr>
            <p:ph idx="2" type="body"/>
          </p:nvPr>
        </p:nvSpPr>
        <p:spPr>
          <a:xfrm>
            <a:off x="1309370" y="1903728"/>
            <a:ext cx="3445566" cy="495389"/>
          </a:xfrm>
          <a:prstGeom prst="rect">
            <a:avLst/>
          </a:prstGeom>
          <a:noFill/>
          <a:ln>
            <a:noFill/>
          </a:ln>
        </p:spPr>
        <p:txBody>
          <a:bodyPr anchorCtr="0" anchor="ctr" bIns="0" lIns="0" spcFirstLastPara="1" rIns="0" wrap="square" tIns="0">
            <a:noAutofit/>
          </a:bodyPr>
          <a:lstStyle>
            <a:lvl1pPr indent="-228600" lvl="0" marL="457200" algn="r">
              <a:lnSpc>
                <a:spcPct val="90000"/>
              </a:lnSpc>
              <a:spcBef>
                <a:spcPts val="1000"/>
              </a:spcBef>
              <a:spcAft>
                <a:spcPts val="0"/>
              </a:spcAft>
              <a:buSzPts val="1800"/>
              <a:buNone/>
              <a:defRPr b="1" sz="1800" cap="none">
                <a:solidFill>
                  <a:schemeClr val="accent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66"/>
          <p:cNvSpPr txBox="1"/>
          <p:nvPr>
            <p:ph idx="3" type="body"/>
          </p:nvPr>
        </p:nvSpPr>
        <p:spPr>
          <a:xfrm>
            <a:off x="7327918" y="1648186"/>
            <a:ext cx="4074002" cy="2834508"/>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66"/>
          <p:cNvSpPr txBox="1"/>
          <p:nvPr>
            <p:ph idx="4" type="body"/>
          </p:nvPr>
        </p:nvSpPr>
        <p:spPr>
          <a:xfrm>
            <a:off x="7475709" y="4963450"/>
            <a:ext cx="3445566" cy="495389"/>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SzPts val="1800"/>
              <a:buNone/>
              <a:defRPr b="1" sz="1800" cap="none">
                <a:solidFill>
                  <a:schemeClr val="accent3"/>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66"/>
          <p:cNvSpPr/>
          <p:nvPr/>
        </p:nvSpPr>
        <p:spPr>
          <a:xfrm>
            <a:off x="5084763" y="1652762"/>
            <a:ext cx="1001899" cy="1001899"/>
          </a:xfrm>
          <a:prstGeom prst="ellipse">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66"/>
          <p:cNvSpPr/>
          <p:nvPr>
            <p:ph idx="5" type="pic"/>
          </p:nvPr>
        </p:nvSpPr>
        <p:spPr>
          <a:xfrm>
            <a:off x="5282969" y="1850968"/>
            <a:ext cx="605487" cy="605487"/>
          </a:xfrm>
          <a:prstGeom prst="rect">
            <a:avLst/>
          </a:prstGeom>
          <a:noFill/>
          <a:ln>
            <a:noFill/>
          </a:ln>
        </p:spPr>
      </p:sp>
      <p:sp>
        <p:nvSpPr>
          <p:cNvPr id="331" name="Google Shape;331;p66"/>
          <p:cNvSpPr/>
          <p:nvPr/>
        </p:nvSpPr>
        <p:spPr>
          <a:xfrm>
            <a:off x="6100576" y="4707907"/>
            <a:ext cx="1001899" cy="1001899"/>
          </a:xfrm>
          <a:prstGeom prst="ellipse">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66"/>
          <p:cNvSpPr/>
          <p:nvPr>
            <p:ph idx="6" type="pic"/>
          </p:nvPr>
        </p:nvSpPr>
        <p:spPr>
          <a:xfrm>
            <a:off x="6298782" y="4906113"/>
            <a:ext cx="605487" cy="605487"/>
          </a:xfrm>
          <a:prstGeom prst="rect">
            <a:avLst/>
          </a:prstGeom>
          <a:noFill/>
          <a:ln>
            <a:noFill/>
          </a:ln>
        </p:spPr>
      </p:sp>
      <p:pic>
        <p:nvPicPr>
          <p:cNvPr id="333" name="Google Shape;333;p66"/>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34" name="Shape 334"/>
        <p:cNvGrpSpPr/>
        <p:nvPr/>
      </p:nvGrpSpPr>
      <p:grpSpPr>
        <a:xfrm>
          <a:off x="0" y="0"/>
          <a:ext cx="0" cy="0"/>
          <a:chOff x="0" y="0"/>
          <a:chExt cx="0" cy="0"/>
        </a:xfrm>
      </p:grpSpPr>
      <p:sp>
        <p:nvSpPr>
          <p:cNvPr id="335" name="Google Shape;335;p67"/>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 name="Google Shape;336;p67"/>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37" name="Google Shape;337;p67"/>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p:cSld name="Team Slide">
    <p:spTree>
      <p:nvGrpSpPr>
        <p:cNvPr id="338" name="Shape 338"/>
        <p:cNvGrpSpPr/>
        <p:nvPr/>
      </p:nvGrpSpPr>
      <p:grpSpPr>
        <a:xfrm>
          <a:off x="0" y="0"/>
          <a:ext cx="0" cy="0"/>
          <a:chOff x="0" y="0"/>
          <a:chExt cx="0" cy="0"/>
        </a:xfrm>
      </p:grpSpPr>
      <p:sp>
        <p:nvSpPr>
          <p:cNvPr id="339" name="Google Shape;339;p68"/>
          <p:cNvSpPr/>
          <p:nvPr/>
        </p:nvSpPr>
        <p:spPr>
          <a:xfrm>
            <a:off x="954140"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0" name="Google Shape;340;p68"/>
          <p:cNvSpPr/>
          <p:nvPr/>
        </p:nvSpPr>
        <p:spPr>
          <a:xfrm>
            <a:off x="3807539"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68"/>
          <p:cNvSpPr/>
          <p:nvPr/>
        </p:nvSpPr>
        <p:spPr>
          <a:xfrm>
            <a:off x="6646275"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2" name="Google Shape;342;p68"/>
          <p:cNvSpPr/>
          <p:nvPr/>
        </p:nvSpPr>
        <p:spPr>
          <a:xfrm>
            <a:off x="9498658" y="1698469"/>
            <a:ext cx="1729332" cy="1729332"/>
          </a:xfrm>
          <a:prstGeom prst="ellipse">
            <a:avLst/>
          </a:prstGeom>
          <a:solidFill>
            <a:schemeClr val="dk1">
              <a:alpha val="1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 name="Google Shape;343;p68"/>
          <p:cNvSpPr/>
          <p:nvPr/>
        </p:nvSpPr>
        <p:spPr>
          <a:xfrm>
            <a:off x="4011967"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68"/>
          <p:cNvSpPr/>
          <p:nvPr/>
        </p:nvSpPr>
        <p:spPr>
          <a:xfrm>
            <a:off x="6850703"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 name="Google Shape;345;p68"/>
          <p:cNvSpPr/>
          <p:nvPr/>
        </p:nvSpPr>
        <p:spPr>
          <a:xfrm>
            <a:off x="9703086"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 name="Google Shape;346;p68"/>
          <p:cNvSpPr/>
          <p:nvPr/>
        </p:nvSpPr>
        <p:spPr>
          <a:xfrm>
            <a:off x="1158568" y="1778212"/>
            <a:ext cx="1320476" cy="362088"/>
          </a:xfrm>
          <a:custGeom>
            <a:rect b="b" l="l" r="r" t="t"/>
            <a:pathLst>
              <a:path extrusionOk="0" h="362088" w="1320476">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7" name="Google Shape;347;p68"/>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68"/>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 name="Google Shape;349;p68"/>
          <p:cNvSpPr/>
          <p:nvPr>
            <p:ph idx="2" type="pic"/>
          </p:nvPr>
        </p:nvSpPr>
        <p:spPr>
          <a:xfrm>
            <a:off x="1103638" y="1848535"/>
            <a:ext cx="1430337" cy="1430337"/>
          </a:xfrm>
          <a:prstGeom prst="ellipse">
            <a:avLst/>
          </a:prstGeom>
          <a:solidFill>
            <a:schemeClr val="lt2"/>
          </a:solidFill>
          <a:ln>
            <a:noFill/>
          </a:ln>
        </p:spPr>
      </p:sp>
      <p:sp>
        <p:nvSpPr>
          <p:cNvPr id="350" name="Google Shape;350;p68"/>
          <p:cNvSpPr/>
          <p:nvPr>
            <p:ph idx="3" type="pic"/>
          </p:nvPr>
        </p:nvSpPr>
        <p:spPr>
          <a:xfrm>
            <a:off x="3957037" y="1848535"/>
            <a:ext cx="1430337" cy="1430337"/>
          </a:xfrm>
          <a:prstGeom prst="ellipse">
            <a:avLst/>
          </a:prstGeom>
          <a:solidFill>
            <a:schemeClr val="lt2"/>
          </a:solidFill>
          <a:ln>
            <a:noFill/>
          </a:ln>
        </p:spPr>
      </p:sp>
      <p:sp>
        <p:nvSpPr>
          <p:cNvPr id="351" name="Google Shape;351;p68"/>
          <p:cNvSpPr/>
          <p:nvPr>
            <p:ph idx="4" type="pic"/>
          </p:nvPr>
        </p:nvSpPr>
        <p:spPr>
          <a:xfrm>
            <a:off x="6795773" y="1848535"/>
            <a:ext cx="1430337" cy="1430337"/>
          </a:xfrm>
          <a:prstGeom prst="ellipse">
            <a:avLst/>
          </a:prstGeom>
          <a:solidFill>
            <a:schemeClr val="lt2"/>
          </a:solidFill>
          <a:ln>
            <a:noFill/>
          </a:ln>
        </p:spPr>
      </p:sp>
      <p:sp>
        <p:nvSpPr>
          <p:cNvPr id="352" name="Google Shape;352;p68"/>
          <p:cNvSpPr/>
          <p:nvPr>
            <p:ph idx="5" type="pic"/>
          </p:nvPr>
        </p:nvSpPr>
        <p:spPr>
          <a:xfrm>
            <a:off x="9648156" y="1848535"/>
            <a:ext cx="1430337" cy="1430337"/>
          </a:xfrm>
          <a:prstGeom prst="ellipse">
            <a:avLst/>
          </a:prstGeom>
          <a:solidFill>
            <a:schemeClr val="lt2"/>
          </a:solidFill>
          <a:ln>
            <a:noFill/>
          </a:ln>
        </p:spPr>
      </p:sp>
      <p:sp>
        <p:nvSpPr>
          <p:cNvPr id="353" name="Google Shape;353;p68"/>
          <p:cNvSpPr txBox="1"/>
          <p:nvPr>
            <p:ph idx="1" type="body"/>
          </p:nvPr>
        </p:nvSpPr>
        <p:spPr>
          <a:xfrm>
            <a:off x="524454"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68"/>
          <p:cNvSpPr txBox="1"/>
          <p:nvPr>
            <p:ph idx="6" type="body"/>
          </p:nvPr>
        </p:nvSpPr>
        <p:spPr>
          <a:xfrm>
            <a:off x="524454"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68"/>
          <p:cNvSpPr txBox="1"/>
          <p:nvPr>
            <p:ph idx="7" type="body"/>
          </p:nvPr>
        </p:nvSpPr>
        <p:spPr>
          <a:xfrm>
            <a:off x="3377853"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68"/>
          <p:cNvSpPr txBox="1"/>
          <p:nvPr>
            <p:ph idx="8" type="body"/>
          </p:nvPr>
        </p:nvSpPr>
        <p:spPr>
          <a:xfrm>
            <a:off x="3377853"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68"/>
          <p:cNvSpPr txBox="1"/>
          <p:nvPr>
            <p:ph idx="9" type="body"/>
          </p:nvPr>
        </p:nvSpPr>
        <p:spPr>
          <a:xfrm>
            <a:off x="6216589"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68"/>
          <p:cNvSpPr txBox="1"/>
          <p:nvPr>
            <p:ph idx="13" type="body"/>
          </p:nvPr>
        </p:nvSpPr>
        <p:spPr>
          <a:xfrm>
            <a:off x="6216589"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68"/>
          <p:cNvSpPr txBox="1"/>
          <p:nvPr>
            <p:ph idx="14" type="body"/>
          </p:nvPr>
        </p:nvSpPr>
        <p:spPr>
          <a:xfrm>
            <a:off x="9068972" y="4052306"/>
            <a:ext cx="2588705" cy="174900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68"/>
          <p:cNvSpPr txBox="1"/>
          <p:nvPr>
            <p:ph idx="15" type="body"/>
          </p:nvPr>
        </p:nvSpPr>
        <p:spPr>
          <a:xfrm>
            <a:off x="9068972" y="3539268"/>
            <a:ext cx="2588705"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600"/>
              <a:buNone/>
              <a:defRPr b="1" sz="1600" cap="none">
                <a:solidFill>
                  <a:srgbClr val="0D1D51"/>
                </a:solidFill>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61" name="Google Shape;361;p68"/>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5" name="Shape 35"/>
        <p:cNvGrpSpPr/>
        <p:nvPr/>
      </p:nvGrpSpPr>
      <p:grpSpPr>
        <a:xfrm>
          <a:off x="0" y="0"/>
          <a:ext cx="0" cy="0"/>
          <a:chOff x="0" y="0"/>
          <a:chExt cx="0" cy="0"/>
        </a:xfrm>
      </p:grpSpPr>
      <p:sp>
        <p:nvSpPr>
          <p:cNvPr id="36" name="Google Shape;36;p38"/>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 name="Google Shape;37;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8"/>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 name="Google Shape;39;p38"/>
          <p:cNvSpPr txBox="1"/>
          <p:nvPr>
            <p:ph idx="2" type="body"/>
          </p:nvPr>
        </p:nvSpPr>
        <p:spPr>
          <a:xfrm>
            <a:off x="5183188" y="457201"/>
            <a:ext cx="6172200" cy="54038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pic>
        <p:nvPicPr>
          <p:cNvPr id="40" name="Google Shape;40;p38"/>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01">
  <p:cSld name="Thank You 01">
    <p:spTree>
      <p:nvGrpSpPr>
        <p:cNvPr id="362" name="Shape 362"/>
        <p:cNvGrpSpPr/>
        <p:nvPr/>
      </p:nvGrpSpPr>
      <p:grpSpPr>
        <a:xfrm>
          <a:off x="0" y="0"/>
          <a:ext cx="0" cy="0"/>
          <a:chOff x="0" y="0"/>
          <a:chExt cx="0" cy="0"/>
        </a:xfrm>
      </p:grpSpPr>
      <p:sp>
        <p:nvSpPr>
          <p:cNvPr id="363" name="Google Shape;363;p69"/>
          <p:cNvSpPr/>
          <p:nvPr>
            <p:ph idx="2" type="pic"/>
          </p:nvPr>
        </p:nvSpPr>
        <p:spPr>
          <a:xfrm>
            <a:off x="710812" y="728545"/>
            <a:ext cx="5305661" cy="5305661"/>
          </a:xfrm>
          <a:prstGeom prst="ellipse">
            <a:avLst/>
          </a:prstGeom>
          <a:solidFill>
            <a:schemeClr val="lt2"/>
          </a:solidFill>
          <a:ln>
            <a:noFill/>
          </a:ln>
        </p:spPr>
      </p:sp>
      <p:sp>
        <p:nvSpPr>
          <p:cNvPr id="364" name="Google Shape;364;p69"/>
          <p:cNvSpPr txBox="1"/>
          <p:nvPr>
            <p:ph type="title"/>
          </p:nvPr>
        </p:nvSpPr>
        <p:spPr>
          <a:xfrm>
            <a:off x="6284224" y="3103276"/>
            <a:ext cx="5011410" cy="65144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1"/>
              </a:buClr>
              <a:buSzPts val="6000"/>
              <a:buFont typeface="Arial"/>
              <a:buNone/>
              <a:defRPr b="1" sz="60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69"/>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66" name="Google Shape;366;p69"/>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_02">
  <p:cSld name="1_Title Slide_02">
    <p:spTree>
      <p:nvGrpSpPr>
        <p:cNvPr id="367" name="Shape 367"/>
        <p:cNvGrpSpPr/>
        <p:nvPr/>
      </p:nvGrpSpPr>
      <p:grpSpPr>
        <a:xfrm>
          <a:off x="0" y="0"/>
          <a:ext cx="0" cy="0"/>
          <a:chOff x="0" y="0"/>
          <a:chExt cx="0" cy="0"/>
        </a:xfrm>
      </p:grpSpPr>
      <p:sp>
        <p:nvSpPr>
          <p:cNvPr id="368" name="Google Shape;368;p70"/>
          <p:cNvSpPr/>
          <p:nvPr/>
        </p:nvSpPr>
        <p:spPr>
          <a:xfrm>
            <a:off x="0" y="0"/>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9" name="Google Shape;369;p70"/>
          <p:cNvSpPr/>
          <p:nvPr>
            <p:ph idx="2" type="pic"/>
          </p:nvPr>
        </p:nvSpPr>
        <p:spPr>
          <a:xfrm>
            <a:off x="710812" y="728545"/>
            <a:ext cx="5305661" cy="5305661"/>
          </a:xfrm>
          <a:prstGeom prst="ellipse">
            <a:avLst/>
          </a:prstGeom>
          <a:solidFill>
            <a:schemeClr val="lt2"/>
          </a:solidFill>
          <a:ln>
            <a:noFill/>
          </a:ln>
        </p:spPr>
      </p:sp>
      <p:cxnSp>
        <p:nvCxnSpPr>
          <p:cNvPr id="370" name="Google Shape;370;p70"/>
          <p:cNvCxnSpPr/>
          <p:nvPr/>
        </p:nvCxnSpPr>
        <p:spPr>
          <a:xfrm>
            <a:off x="6469778" y="4233582"/>
            <a:ext cx="2532336" cy="0"/>
          </a:xfrm>
          <a:prstGeom prst="straightConnector1">
            <a:avLst/>
          </a:prstGeom>
          <a:noFill/>
          <a:ln cap="flat" cmpd="sng" w="9525">
            <a:solidFill>
              <a:schemeClr val="lt1"/>
            </a:solidFill>
            <a:prstDash val="solid"/>
            <a:miter lim="800000"/>
            <a:headEnd len="sm" w="sm" type="none"/>
            <a:tailEnd len="sm" w="sm" type="none"/>
          </a:ln>
        </p:spPr>
      </p:cxnSp>
      <p:pic>
        <p:nvPicPr>
          <p:cNvPr descr="Envelope" id="371" name="Google Shape;371;p70"/>
          <p:cNvPicPr preferRelativeResize="0"/>
          <p:nvPr/>
        </p:nvPicPr>
        <p:blipFill rotWithShape="1">
          <a:blip r:embed="rId2">
            <a:alphaModFix/>
          </a:blip>
          <a:srcRect b="0" l="0" r="0" t="0"/>
          <a:stretch/>
        </p:blipFill>
        <p:spPr>
          <a:xfrm>
            <a:off x="6541475" y="4452337"/>
            <a:ext cx="387795" cy="387795"/>
          </a:xfrm>
          <a:prstGeom prst="rect">
            <a:avLst/>
          </a:prstGeom>
          <a:noFill/>
          <a:ln>
            <a:noFill/>
          </a:ln>
        </p:spPr>
      </p:pic>
      <p:pic>
        <p:nvPicPr>
          <p:cNvPr descr="Network" id="372" name="Google Shape;372;p70"/>
          <p:cNvPicPr preferRelativeResize="0"/>
          <p:nvPr/>
        </p:nvPicPr>
        <p:blipFill rotWithShape="1">
          <a:blip r:embed="rId3">
            <a:alphaModFix/>
          </a:blip>
          <a:srcRect b="0" l="0" r="0" t="0"/>
          <a:stretch/>
        </p:blipFill>
        <p:spPr>
          <a:xfrm>
            <a:off x="6522084" y="4925640"/>
            <a:ext cx="426575" cy="426575"/>
          </a:xfrm>
          <a:prstGeom prst="rect">
            <a:avLst/>
          </a:prstGeom>
          <a:noFill/>
          <a:ln>
            <a:noFill/>
          </a:ln>
        </p:spPr>
      </p:pic>
      <p:sp>
        <p:nvSpPr>
          <p:cNvPr id="373" name="Google Shape;373;p70"/>
          <p:cNvSpPr txBox="1"/>
          <p:nvPr>
            <p:ph idx="1" type="subTitle"/>
          </p:nvPr>
        </p:nvSpPr>
        <p:spPr>
          <a:xfrm>
            <a:off x="7002130" y="4484691"/>
            <a:ext cx="4540440" cy="503167"/>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SzPts val="1600"/>
              <a:buNone/>
              <a:defRPr b="0" sz="1600" cap="none">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4" name="Google Shape;374;p70"/>
          <p:cNvSpPr txBox="1"/>
          <p:nvPr>
            <p:ph idx="3" type="body"/>
          </p:nvPr>
        </p:nvSpPr>
        <p:spPr>
          <a:xfrm>
            <a:off x="7002320" y="5012635"/>
            <a:ext cx="4533900" cy="5032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1600"/>
              <a:buNone/>
              <a:defRPr b="0" sz="1600" cap="none">
                <a:solidFill>
                  <a:schemeClr val="lt1"/>
                </a:solidFill>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70"/>
          <p:cNvSpPr txBox="1"/>
          <p:nvPr>
            <p:ph type="title"/>
          </p:nvPr>
        </p:nvSpPr>
        <p:spPr>
          <a:xfrm>
            <a:off x="6469778" y="3158641"/>
            <a:ext cx="5011410" cy="92180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b="1" sz="6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76" name="Google Shape;376;p70"/>
          <p:cNvPicPr preferRelativeResize="0"/>
          <p:nvPr/>
        </p:nvPicPr>
        <p:blipFill rotWithShape="1">
          <a:blip r:embed="rId4">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rgbClr val="E8E6E6"/>
        </a:solidFill>
      </p:bgPr>
    </p:bg>
    <p:spTree>
      <p:nvGrpSpPr>
        <p:cNvPr id="377" name="Shape 377"/>
        <p:cNvGrpSpPr/>
        <p:nvPr/>
      </p:nvGrpSpPr>
      <p:grpSpPr>
        <a:xfrm>
          <a:off x="0" y="0"/>
          <a:ext cx="0" cy="0"/>
          <a:chOff x="0" y="0"/>
          <a:chExt cx="0" cy="0"/>
        </a:xfrm>
      </p:grpSpPr>
      <p:sp>
        <p:nvSpPr>
          <p:cNvPr id="378" name="Google Shape;378;p71"/>
          <p:cNvSpPr/>
          <p:nvPr/>
        </p:nvSpPr>
        <p:spPr>
          <a:xfrm>
            <a:off x="0" y="0"/>
            <a:ext cx="12192000" cy="6858000"/>
          </a:xfrm>
          <a:prstGeom prst="rect">
            <a:avLst/>
          </a:prstGeom>
          <a:solidFill>
            <a:srgbClr val="8CC6EC">
              <a:alpha val="7176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 name="Google Shape;379;p71"/>
          <p:cNvSpPr txBox="1"/>
          <p:nvPr>
            <p:ph type="title"/>
          </p:nvPr>
        </p:nvSpPr>
        <p:spPr>
          <a:xfrm>
            <a:off x="1105024" y="545909"/>
            <a:ext cx="9963026" cy="940181"/>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000"/>
              <a:buFont typeface="Arial"/>
              <a:buNone/>
              <a:defRPr b="1"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71"/>
          <p:cNvSpPr txBox="1"/>
          <p:nvPr>
            <p:ph idx="1" type="body"/>
          </p:nvPr>
        </p:nvSpPr>
        <p:spPr>
          <a:xfrm>
            <a:off x="1204512" y="1718043"/>
            <a:ext cx="9653987" cy="64854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SzPts val="2800"/>
              <a:buNone/>
              <a:defRPr sz="28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id="381" name="Google Shape;381;p71"/>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solidFill>
          <a:srgbClr val="E8E6E6"/>
        </a:solidFill>
      </p:bgPr>
    </p:bg>
    <p:spTree>
      <p:nvGrpSpPr>
        <p:cNvPr id="382" name="Shape 382"/>
        <p:cNvGrpSpPr/>
        <p:nvPr/>
      </p:nvGrpSpPr>
      <p:grpSpPr>
        <a:xfrm>
          <a:off x="0" y="0"/>
          <a:ext cx="0" cy="0"/>
          <a:chOff x="0" y="0"/>
          <a:chExt cx="0" cy="0"/>
        </a:xfrm>
      </p:grpSpPr>
      <p:sp>
        <p:nvSpPr>
          <p:cNvPr id="383" name="Google Shape;383;p72"/>
          <p:cNvSpPr/>
          <p:nvPr>
            <p:ph idx="2" type="pic"/>
          </p:nvPr>
        </p:nvSpPr>
        <p:spPr>
          <a:xfrm>
            <a:off x="0" y="0"/>
            <a:ext cx="12192000" cy="6858000"/>
          </a:xfrm>
          <a:prstGeom prst="rect">
            <a:avLst/>
          </a:prstGeom>
          <a:solidFill>
            <a:srgbClr val="D0CECE"/>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4" name="Shape 384"/>
        <p:cNvGrpSpPr/>
        <p:nvPr/>
      </p:nvGrpSpPr>
      <p:grpSpPr>
        <a:xfrm>
          <a:off x="0" y="0"/>
          <a:ext cx="0" cy="0"/>
          <a:chOff x="0" y="0"/>
          <a:chExt cx="0" cy="0"/>
        </a:xfrm>
      </p:grpSpPr>
      <p:sp>
        <p:nvSpPr>
          <p:cNvPr id="385" name="Google Shape;385;p73"/>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 name="Google Shape;386;p73"/>
          <p:cNvSpPr/>
          <p:nvPr/>
        </p:nvSpPr>
        <p:spPr>
          <a:xfrm>
            <a:off x="11371669" y="6409397"/>
            <a:ext cx="280051" cy="280051"/>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 name="Google Shape;387;p73"/>
          <p:cNvSpPr txBox="1"/>
          <p:nvPr>
            <p:ph idx="12" type="sldNum"/>
          </p:nvPr>
        </p:nvSpPr>
        <p:spPr>
          <a:xfrm>
            <a:off x="11363696" y="6455739"/>
            <a:ext cx="294460" cy="187367"/>
          </a:xfrm>
          <a:prstGeom prst="rect">
            <a:avLst/>
          </a:prstGeom>
          <a:noFill/>
          <a:ln>
            <a:noFill/>
          </a:ln>
        </p:spPr>
        <p:txBody>
          <a:bodyPr anchorCtr="0" anchor="ctr" bIns="0" lIns="0" spcFirstLastPara="1" rIns="0" wrap="square" tIns="0">
            <a:noAutofit/>
          </a:bodyPr>
          <a:lstStyle>
            <a:lvl1pPr indent="0" lvl="0" marL="0" algn="ctr">
              <a:spcBef>
                <a:spcPts val="0"/>
              </a:spcBef>
              <a:buNone/>
              <a:defRPr sz="900">
                <a:solidFill>
                  <a:schemeClr val="lt1"/>
                </a:solidFill>
                <a:latin typeface="Arial"/>
                <a:ea typeface="Arial"/>
                <a:cs typeface="Arial"/>
                <a:sym typeface="Arial"/>
              </a:defRPr>
            </a:lvl1pPr>
            <a:lvl2pPr indent="0" lvl="1" marL="0" algn="ctr">
              <a:spcBef>
                <a:spcPts val="0"/>
              </a:spcBef>
              <a:buNone/>
              <a:defRPr sz="900">
                <a:solidFill>
                  <a:schemeClr val="lt1"/>
                </a:solidFill>
                <a:latin typeface="Arial"/>
                <a:ea typeface="Arial"/>
                <a:cs typeface="Arial"/>
                <a:sym typeface="Arial"/>
              </a:defRPr>
            </a:lvl2pPr>
            <a:lvl3pPr indent="0" lvl="2" marL="0" algn="ctr">
              <a:spcBef>
                <a:spcPts val="0"/>
              </a:spcBef>
              <a:buNone/>
              <a:defRPr sz="900">
                <a:solidFill>
                  <a:schemeClr val="lt1"/>
                </a:solidFill>
                <a:latin typeface="Arial"/>
                <a:ea typeface="Arial"/>
                <a:cs typeface="Arial"/>
                <a:sym typeface="Arial"/>
              </a:defRPr>
            </a:lvl3pPr>
            <a:lvl4pPr indent="0" lvl="3" marL="0" algn="ctr">
              <a:spcBef>
                <a:spcPts val="0"/>
              </a:spcBef>
              <a:buNone/>
              <a:defRPr sz="900">
                <a:solidFill>
                  <a:schemeClr val="lt1"/>
                </a:solidFill>
                <a:latin typeface="Arial"/>
                <a:ea typeface="Arial"/>
                <a:cs typeface="Arial"/>
                <a:sym typeface="Arial"/>
              </a:defRPr>
            </a:lvl4pPr>
            <a:lvl5pPr indent="0" lvl="4" marL="0" algn="ctr">
              <a:spcBef>
                <a:spcPts val="0"/>
              </a:spcBef>
              <a:buNone/>
              <a:defRPr sz="900">
                <a:solidFill>
                  <a:schemeClr val="lt1"/>
                </a:solidFill>
                <a:latin typeface="Arial"/>
                <a:ea typeface="Arial"/>
                <a:cs typeface="Arial"/>
                <a:sym typeface="Arial"/>
              </a:defRPr>
            </a:lvl5pPr>
            <a:lvl6pPr indent="0" lvl="5" marL="0" algn="ctr">
              <a:spcBef>
                <a:spcPts val="0"/>
              </a:spcBef>
              <a:buNone/>
              <a:defRPr sz="900">
                <a:solidFill>
                  <a:schemeClr val="lt1"/>
                </a:solidFill>
                <a:latin typeface="Arial"/>
                <a:ea typeface="Arial"/>
                <a:cs typeface="Arial"/>
                <a:sym typeface="Arial"/>
              </a:defRPr>
            </a:lvl6pPr>
            <a:lvl7pPr indent="0" lvl="6" marL="0" algn="ctr">
              <a:spcBef>
                <a:spcPts val="0"/>
              </a:spcBef>
              <a:buNone/>
              <a:defRPr sz="900">
                <a:solidFill>
                  <a:schemeClr val="lt1"/>
                </a:solidFill>
                <a:latin typeface="Arial"/>
                <a:ea typeface="Arial"/>
                <a:cs typeface="Arial"/>
                <a:sym typeface="Arial"/>
              </a:defRPr>
            </a:lvl7pPr>
            <a:lvl8pPr indent="0" lvl="7" marL="0" algn="ctr">
              <a:spcBef>
                <a:spcPts val="0"/>
              </a:spcBef>
              <a:buNone/>
              <a:defRPr sz="900">
                <a:solidFill>
                  <a:schemeClr val="lt1"/>
                </a:solidFill>
                <a:latin typeface="Arial"/>
                <a:ea typeface="Arial"/>
                <a:cs typeface="Arial"/>
                <a:sym typeface="Arial"/>
              </a:defRPr>
            </a:lvl8pPr>
            <a:lvl9pPr indent="0" lvl="8" marL="0" algn="ctr">
              <a:spcBef>
                <a:spcPts val="0"/>
              </a:spcBef>
              <a:buNone/>
              <a:defRPr sz="900">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88" name="Google Shape;388;p73"/>
          <p:cNvSpPr txBox="1"/>
          <p:nvPr>
            <p:ph idx="1" type="body"/>
          </p:nvPr>
        </p:nvSpPr>
        <p:spPr>
          <a:xfrm>
            <a:off x="515938" y="1825625"/>
            <a:ext cx="5503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7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73"/>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91" name="Google Shape;391;p73"/>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392" name="Shape 392"/>
        <p:cNvGrpSpPr/>
        <p:nvPr/>
      </p:nvGrpSpPr>
      <p:grpSpPr>
        <a:xfrm>
          <a:off x="0" y="0"/>
          <a:ext cx="0" cy="0"/>
          <a:chOff x="0" y="0"/>
          <a:chExt cx="0" cy="0"/>
        </a:xfrm>
      </p:grpSpPr>
      <p:sp>
        <p:nvSpPr>
          <p:cNvPr id="393" name="Google Shape;393;p74"/>
          <p:cNvSpPr/>
          <p:nvPr>
            <p:ph idx="2" type="pic"/>
          </p:nvPr>
        </p:nvSpPr>
        <p:spPr>
          <a:xfrm>
            <a:off x="6096000" y="768485"/>
            <a:ext cx="5305662" cy="5305662"/>
          </a:xfrm>
          <a:prstGeom prst="rect">
            <a:avLst/>
          </a:prstGeom>
          <a:solidFill>
            <a:schemeClr val="lt2"/>
          </a:solidFill>
          <a:ln>
            <a:noFill/>
          </a:ln>
        </p:spPr>
      </p:sp>
      <p:sp>
        <p:nvSpPr>
          <p:cNvPr id="394" name="Google Shape;394;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8"/>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5" name="Google Shape;395;p7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Font typeface="Arial"/>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6" name="Google Shape;396;p74"/>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97" name="Google Shape;397;p74"/>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98" name="Shape 398"/>
        <p:cNvGrpSpPr/>
        <p:nvPr/>
      </p:nvGrpSpPr>
      <p:grpSpPr>
        <a:xfrm>
          <a:off x="0" y="0"/>
          <a:ext cx="0" cy="0"/>
          <a:chOff x="0" y="0"/>
          <a:chExt cx="0" cy="0"/>
        </a:xfrm>
      </p:grpSpPr>
      <p:sp>
        <p:nvSpPr>
          <p:cNvPr id="399" name="Google Shape;399;p75"/>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 name="Google Shape;400;p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8"/>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7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2" name="Google Shape;402;p75"/>
          <p:cNvSpPr txBox="1"/>
          <p:nvPr>
            <p:ph idx="2" type="body"/>
          </p:nvPr>
        </p:nvSpPr>
        <p:spPr>
          <a:xfrm>
            <a:off x="5183188" y="457201"/>
            <a:ext cx="6172200" cy="54038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pic>
        <p:nvPicPr>
          <p:cNvPr id="403" name="Google Shape;403;p75"/>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1" name="Shape 41"/>
        <p:cNvGrpSpPr/>
        <p:nvPr/>
      </p:nvGrpSpPr>
      <p:grpSpPr>
        <a:xfrm>
          <a:off x="0" y="0"/>
          <a:ext cx="0" cy="0"/>
          <a:chOff x="0" y="0"/>
          <a:chExt cx="0" cy="0"/>
        </a:xfrm>
      </p:grpSpPr>
      <p:sp>
        <p:nvSpPr>
          <p:cNvPr id="42" name="Google Shape;42;p44"/>
          <p:cNvSpPr txBox="1"/>
          <p:nvPr>
            <p:ph type="title"/>
          </p:nvPr>
        </p:nvSpPr>
        <p:spPr>
          <a:xfrm>
            <a:off x="1145247" y="819826"/>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44"/>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4" name="Google Shape;44;p44"/>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5" name="Shape 45"/>
        <p:cNvGrpSpPr/>
        <p:nvPr/>
      </p:nvGrpSpPr>
      <p:grpSpPr>
        <a:xfrm>
          <a:off x="0" y="0"/>
          <a:ext cx="0" cy="0"/>
          <a:chOff x="0" y="0"/>
          <a:chExt cx="0" cy="0"/>
        </a:xfrm>
      </p:grpSpPr>
      <p:sp>
        <p:nvSpPr>
          <p:cNvPr id="46" name="Google Shape;46;p45"/>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 name="Google Shape;47;p45"/>
          <p:cNvSpPr txBox="1"/>
          <p:nvPr>
            <p:ph idx="1" type="body"/>
          </p:nvPr>
        </p:nvSpPr>
        <p:spPr>
          <a:xfrm>
            <a:off x="515938" y="1825625"/>
            <a:ext cx="1083786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5"/>
          <p:cNvSpPr txBox="1"/>
          <p:nvPr>
            <p:ph type="title"/>
          </p:nvPr>
        </p:nvSpPr>
        <p:spPr>
          <a:xfrm>
            <a:off x="515937" y="860591"/>
            <a:ext cx="11150600"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9" name="Google Shape;49;p45"/>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Image">
  <p:cSld name="Title and Content with Image">
    <p:spTree>
      <p:nvGrpSpPr>
        <p:cNvPr id="50" name="Shape 50"/>
        <p:cNvGrpSpPr/>
        <p:nvPr/>
      </p:nvGrpSpPr>
      <p:grpSpPr>
        <a:xfrm>
          <a:off x="0" y="0"/>
          <a:ext cx="0" cy="0"/>
          <a:chOff x="0" y="0"/>
          <a:chExt cx="0" cy="0"/>
        </a:xfrm>
      </p:grpSpPr>
      <p:sp>
        <p:nvSpPr>
          <p:cNvPr id="51" name="Google Shape;51;p76"/>
          <p:cNvSpPr txBox="1"/>
          <p:nvPr>
            <p:ph idx="1" type="body"/>
          </p:nvPr>
        </p:nvSpPr>
        <p:spPr>
          <a:xfrm>
            <a:off x="515938" y="2468130"/>
            <a:ext cx="4914189" cy="435133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SzPts val="2400"/>
              <a:buChar char="▪"/>
              <a:defRPr sz="2400"/>
            </a:lvl1pPr>
            <a:lvl2pPr indent="-355600" lvl="1" marL="914400" algn="l">
              <a:lnSpc>
                <a:spcPct val="90000"/>
              </a:lnSpc>
              <a:spcBef>
                <a:spcPts val="500"/>
              </a:spcBef>
              <a:spcAft>
                <a:spcPts val="0"/>
              </a:spcAft>
              <a:buSzPts val="2000"/>
              <a:buChar char="▪"/>
              <a:defRPr sz="2000"/>
            </a:lvl2pPr>
            <a:lvl3pPr indent="-342900" lvl="2" marL="1371600" algn="l">
              <a:lnSpc>
                <a:spcPct val="90000"/>
              </a:lnSpc>
              <a:spcBef>
                <a:spcPts val="500"/>
              </a:spcBef>
              <a:spcAft>
                <a:spcPts val="0"/>
              </a:spcAft>
              <a:buSzPts val="1800"/>
              <a:buChar char="▪"/>
              <a:defRPr sz="18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76"/>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 name="Google Shape;53;p76"/>
          <p:cNvSpPr/>
          <p:nvPr>
            <p:ph idx="2" type="pic"/>
          </p:nvPr>
        </p:nvSpPr>
        <p:spPr>
          <a:xfrm>
            <a:off x="5884648" y="0"/>
            <a:ext cx="6307353" cy="5780372"/>
          </a:xfrm>
          <a:prstGeom prst="rect">
            <a:avLst/>
          </a:prstGeom>
          <a:solidFill>
            <a:schemeClr val="lt2"/>
          </a:solidFill>
          <a:ln>
            <a:noFill/>
          </a:ln>
        </p:spPr>
      </p:sp>
      <p:sp>
        <p:nvSpPr>
          <p:cNvPr id="54" name="Google Shape;54;p76"/>
          <p:cNvSpPr txBox="1"/>
          <p:nvPr>
            <p:ph type="title"/>
          </p:nvPr>
        </p:nvSpPr>
        <p:spPr>
          <a:xfrm>
            <a:off x="492916" y="1068670"/>
            <a:ext cx="4937211" cy="1325563"/>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5" name="Google Shape;55;p76"/>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2">
  <p:cSld name="Title and Content 02">
    <p:spTree>
      <p:nvGrpSpPr>
        <p:cNvPr id="56" name="Shape 56"/>
        <p:cNvGrpSpPr/>
        <p:nvPr/>
      </p:nvGrpSpPr>
      <p:grpSpPr>
        <a:xfrm>
          <a:off x="0" y="0"/>
          <a:ext cx="0" cy="0"/>
          <a:chOff x="0" y="0"/>
          <a:chExt cx="0" cy="0"/>
        </a:xfrm>
      </p:grpSpPr>
      <p:sp>
        <p:nvSpPr>
          <p:cNvPr id="57" name="Google Shape;57;p77"/>
          <p:cNvSpPr txBox="1"/>
          <p:nvPr>
            <p:ph type="title"/>
          </p:nvPr>
        </p:nvSpPr>
        <p:spPr>
          <a:xfrm>
            <a:off x="515938" y="499595"/>
            <a:ext cx="4937211" cy="1325563"/>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77"/>
          <p:cNvSpPr txBox="1"/>
          <p:nvPr>
            <p:ph idx="1" type="body"/>
          </p:nvPr>
        </p:nvSpPr>
        <p:spPr>
          <a:xfrm>
            <a:off x="538960" y="1825625"/>
            <a:ext cx="4914189" cy="4351338"/>
          </a:xfrm>
          <a:prstGeom prst="rect">
            <a:avLst/>
          </a:prstGeom>
          <a:noFill/>
          <a:ln>
            <a:noFill/>
          </a:ln>
        </p:spPr>
        <p:txBody>
          <a:bodyPr anchorCtr="0" anchor="t" bIns="0" lIns="0" spcFirstLastPara="1" rIns="0" wrap="square" tIns="0">
            <a:noAutofit/>
          </a:bodyPr>
          <a:lstStyle>
            <a:lvl1pPr indent="-381000" lvl="0" marL="457200" algn="l">
              <a:lnSpc>
                <a:spcPct val="90000"/>
              </a:lnSpc>
              <a:spcBef>
                <a:spcPts val="1000"/>
              </a:spcBef>
              <a:spcAft>
                <a:spcPts val="0"/>
              </a:spcAft>
              <a:buSzPts val="2400"/>
              <a:buChar char="▪"/>
              <a:defRPr sz="2400"/>
            </a:lvl1pPr>
            <a:lvl2pPr indent="-355600" lvl="1" marL="914400" algn="l">
              <a:lnSpc>
                <a:spcPct val="90000"/>
              </a:lnSpc>
              <a:spcBef>
                <a:spcPts val="500"/>
              </a:spcBef>
              <a:spcAft>
                <a:spcPts val="0"/>
              </a:spcAft>
              <a:buSzPts val="2000"/>
              <a:buChar char="▪"/>
              <a:defRPr sz="2000"/>
            </a:lvl2pPr>
            <a:lvl3pPr indent="-342900" lvl="2" marL="1371600" algn="l">
              <a:lnSpc>
                <a:spcPct val="90000"/>
              </a:lnSpc>
              <a:spcBef>
                <a:spcPts val="500"/>
              </a:spcBef>
              <a:spcAft>
                <a:spcPts val="0"/>
              </a:spcAft>
              <a:buSzPts val="1800"/>
              <a:buChar char="▪"/>
              <a:defRPr sz="1800"/>
            </a:lvl3pPr>
            <a:lvl4pPr indent="-330200" lvl="3" marL="1828800" algn="l">
              <a:lnSpc>
                <a:spcPct val="90000"/>
              </a:lnSpc>
              <a:spcBef>
                <a:spcPts val="500"/>
              </a:spcBef>
              <a:spcAft>
                <a:spcPts val="0"/>
              </a:spcAft>
              <a:buSzPts val="1600"/>
              <a:buChar char="▪"/>
              <a:defRPr sz="1600"/>
            </a:lvl4pPr>
            <a:lvl5pPr indent="-330200" lvl="4" marL="2286000" algn="l">
              <a:lnSpc>
                <a:spcPct val="90000"/>
              </a:lnSpc>
              <a:spcBef>
                <a:spcPts val="500"/>
              </a:spcBef>
              <a:spcAft>
                <a:spcPts val="0"/>
              </a:spcAft>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77"/>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 name="Google Shape;60;p77"/>
          <p:cNvSpPr/>
          <p:nvPr/>
        </p:nvSpPr>
        <p:spPr>
          <a:xfrm>
            <a:off x="7854462" y="988536"/>
            <a:ext cx="4329129" cy="4880927"/>
          </a:xfrm>
          <a:prstGeom prst="rect">
            <a:avLst/>
          </a:prstGeom>
          <a:solidFill>
            <a:srgbClr val="006298"/>
          </a:solidFill>
          <a:ln cap="flat" cmpd="sng" w="12700">
            <a:solidFill>
              <a:srgbClr val="00497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 name="Google Shape;61;p77"/>
          <p:cNvSpPr/>
          <p:nvPr/>
        </p:nvSpPr>
        <p:spPr>
          <a:xfrm>
            <a:off x="5107816" y="633613"/>
            <a:ext cx="5571908" cy="5571906"/>
          </a:xfrm>
          <a:prstGeom prst="ellipse">
            <a:avLst/>
          </a:prstGeom>
          <a:solidFill>
            <a:schemeClr val="lt2">
              <a:alpha val="5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 name="Google Shape;62;p77"/>
          <p:cNvSpPr/>
          <p:nvPr>
            <p:ph idx="2" type="pic"/>
          </p:nvPr>
        </p:nvSpPr>
        <p:spPr>
          <a:xfrm>
            <a:off x="5455212" y="988536"/>
            <a:ext cx="4884848" cy="4884848"/>
          </a:xfrm>
          <a:prstGeom prst="ellipse">
            <a:avLst/>
          </a:prstGeom>
          <a:solidFill>
            <a:srgbClr val="D8D8D8"/>
          </a:solidFill>
          <a:ln>
            <a:noFill/>
          </a:ln>
        </p:spPr>
      </p:sp>
      <p:pic>
        <p:nvPicPr>
          <p:cNvPr id="63" name="Google Shape;63;p77"/>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3">
  <p:cSld name="Title and Content 03">
    <p:spTree>
      <p:nvGrpSpPr>
        <p:cNvPr id="64" name="Shape 64"/>
        <p:cNvGrpSpPr/>
        <p:nvPr/>
      </p:nvGrpSpPr>
      <p:grpSpPr>
        <a:xfrm>
          <a:off x="0" y="0"/>
          <a:ext cx="0" cy="0"/>
          <a:chOff x="0" y="0"/>
          <a:chExt cx="0" cy="0"/>
        </a:xfrm>
      </p:grpSpPr>
      <p:sp>
        <p:nvSpPr>
          <p:cNvPr id="65" name="Google Shape;65;p78"/>
          <p:cNvSpPr/>
          <p:nvPr/>
        </p:nvSpPr>
        <p:spPr>
          <a:xfrm>
            <a:off x="8308181" y="1630018"/>
            <a:ext cx="3883819" cy="43732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 name="Google Shape;66;p78"/>
          <p:cNvSpPr/>
          <p:nvPr/>
        </p:nvSpPr>
        <p:spPr>
          <a:xfrm>
            <a:off x="9833702" y="1823757"/>
            <a:ext cx="832104" cy="832104"/>
          </a:xfrm>
          <a:prstGeom prst="ellipse">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 name="Google Shape;67;p78"/>
          <p:cNvSpPr/>
          <p:nvPr>
            <p:ph idx="2" type="pic"/>
          </p:nvPr>
        </p:nvSpPr>
        <p:spPr>
          <a:xfrm>
            <a:off x="9998318" y="1988373"/>
            <a:ext cx="502873" cy="502873"/>
          </a:xfrm>
          <a:prstGeom prst="rect">
            <a:avLst/>
          </a:prstGeom>
          <a:noFill/>
          <a:ln>
            <a:noFill/>
          </a:ln>
        </p:spPr>
      </p:sp>
      <p:sp>
        <p:nvSpPr>
          <p:cNvPr id="68" name="Google Shape;68;p78"/>
          <p:cNvSpPr/>
          <p:nvPr/>
        </p:nvSpPr>
        <p:spPr>
          <a:xfrm>
            <a:off x="0" y="1630018"/>
            <a:ext cx="3883819" cy="43732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 name="Google Shape;69;p78"/>
          <p:cNvSpPr/>
          <p:nvPr/>
        </p:nvSpPr>
        <p:spPr>
          <a:xfrm>
            <a:off x="1526011" y="1823757"/>
            <a:ext cx="832104" cy="832104"/>
          </a:xfrm>
          <a:prstGeom prst="ellipse">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78"/>
          <p:cNvSpPr txBox="1"/>
          <p:nvPr>
            <p:ph type="title"/>
          </p:nvPr>
        </p:nvSpPr>
        <p:spPr>
          <a:xfrm>
            <a:off x="1526011" y="525561"/>
            <a:ext cx="9317764" cy="92033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006298"/>
              </a:buClr>
              <a:buSzPts val="3200"/>
              <a:buFont typeface="Arial"/>
              <a:buNone/>
              <a:defRPr b="1"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78"/>
          <p:cNvSpPr txBox="1"/>
          <p:nvPr>
            <p:ph idx="1" type="body"/>
          </p:nvPr>
        </p:nvSpPr>
        <p:spPr>
          <a:xfrm>
            <a:off x="219126" y="3207024"/>
            <a:ext cx="3445566" cy="250466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78"/>
          <p:cNvSpPr/>
          <p:nvPr/>
        </p:nvSpPr>
        <p:spPr>
          <a:xfrm rot="10800000">
            <a:off x="515938" y="-16721"/>
            <a:ext cx="1258618" cy="110506"/>
          </a:xfrm>
          <a:prstGeom prst="rect">
            <a:avLst/>
          </a:prstGeom>
          <a:solidFill>
            <a:srgbClr val="00629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 name="Google Shape;73;p78"/>
          <p:cNvSpPr/>
          <p:nvPr>
            <p:ph idx="3" type="pic"/>
          </p:nvPr>
        </p:nvSpPr>
        <p:spPr>
          <a:xfrm>
            <a:off x="3883819" y="1630018"/>
            <a:ext cx="4424362" cy="4373217"/>
          </a:xfrm>
          <a:prstGeom prst="rect">
            <a:avLst/>
          </a:prstGeom>
          <a:solidFill>
            <a:srgbClr val="D0CECE"/>
          </a:solidFill>
          <a:ln>
            <a:noFill/>
          </a:ln>
        </p:spPr>
      </p:sp>
      <p:sp>
        <p:nvSpPr>
          <p:cNvPr id="74" name="Google Shape;74;p78"/>
          <p:cNvSpPr txBox="1"/>
          <p:nvPr>
            <p:ph idx="4" type="body"/>
          </p:nvPr>
        </p:nvSpPr>
        <p:spPr>
          <a:xfrm>
            <a:off x="8527490" y="3207024"/>
            <a:ext cx="3445200" cy="2504663"/>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SzPts val="1600"/>
              <a:buNone/>
              <a:defRPr sz="1600"/>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8"/>
          <p:cNvSpPr txBox="1"/>
          <p:nvPr>
            <p:ph idx="5" type="body"/>
          </p:nvPr>
        </p:nvSpPr>
        <p:spPr>
          <a:xfrm>
            <a:off x="219126" y="2711636"/>
            <a:ext cx="3445566"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800"/>
              <a:buNone/>
              <a:defRPr b="1" sz="1800" cap="none">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78"/>
          <p:cNvSpPr txBox="1"/>
          <p:nvPr>
            <p:ph idx="6" type="body"/>
          </p:nvPr>
        </p:nvSpPr>
        <p:spPr>
          <a:xfrm>
            <a:off x="8527124" y="2711636"/>
            <a:ext cx="3445566" cy="495389"/>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SzPts val="1800"/>
              <a:buNone/>
              <a:defRPr b="1" sz="1800" cap="none">
                <a:latin typeface="Arial"/>
                <a:ea typeface="Arial"/>
                <a:cs typeface="Arial"/>
                <a:sym typeface="Arial"/>
              </a:defRPr>
            </a:lvl1pPr>
            <a:lvl2pPr indent="-228600" lvl="1" marL="914400" algn="ctr">
              <a:lnSpc>
                <a:spcPct val="90000"/>
              </a:lnSpc>
              <a:spcBef>
                <a:spcPts val="500"/>
              </a:spcBef>
              <a:spcAft>
                <a:spcPts val="0"/>
              </a:spcAft>
              <a:buSzPts val="2000"/>
              <a:buNone/>
              <a:defRPr sz="2000"/>
            </a:lvl2pPr>
            <a:lvl3pPr indent="-228600" lvl="2" marL="1371600" algn="ctr">
              <a:lnSpc>
                <a:spcPct val="90000"/>
              </a:lnSpc>
              <a:spcBef>
                <a:spcPts val="500"/>
              </a:spcBef>
              <a:spcAft>
                <a:spcPts val="0"/>
              </a:spcAft>
              <a:buSzPts val="1800"/>
              <a:buNone/>
              <a:defRPr sz="1800"/>
            </a:lvl3pPr>
            <a:lvl4pPr indent="-228600" lvl="3" marL="1828800" algn="ctr">
              <a:lnSpc>
                <a:spcPct val="90000"/>
              </a:lnSpc>
              <a:spcBef>
                <a:spcPts val="500"/>
              </a:spcBef>
              <a:spcAft>
                <a:spcPts val="0"/>
              </a:spcAft>
              <a:buSzPts val="1600"/>
              <a:buNone/>
              <a:defRPr sz="1600"/>
            </a:lvl4pPr>
            <a:lvl5pPr indent="-228600" lvl="4" marL="2286000" algn="ctr">
              <a:lnSpc>
                <a:spcPct val="90000"/>
              </a:lnSpc>
              <a:spcBef>
                <a:spcPts val="500"/>
              </a:spcBef>
              <a:spcAft>
                <a:spcPts val="0"/>
              </a:spcAft>
              <a:buSzPts val="1600"/>
              <a:buNone/>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78"/>
          <p:cNvSpPr/>
          <p:nvPr>
            <p:ph idx="7" type="pic"/>
          </p:nvPr>
        </p:nvSpPr>
        <p:spPr>
          <a:xfrm>
            <a:off x="1690627" y="1988373"/>
            <a:ext cx="502873" cy="502873"/>
          </a:xfrm>
          <a:prstGeom prst="rect">
            <a:avLst/>
          </a:prstGeom>
          <a:noFill/>
          <a:ln>
            <a:noFill/>
          </a:ln>
        </p:spPr>
      </p:sp>
      <p:pic>
        <p:nvPicPr>
          <p:cNvPr id="78" name="Google Shape;78;p78"/>
          <p:cNvPicPr preferRelativeResize="0"/>
          <p:nvPr/>
        </p:nvPicPr>
        <p:blipFill rotWithShape="1">
          <a:blip r:embed="rId2">
            <a:alphaModFix/>
          </a:blip>
          <a:srcRect b="0" l="0" r="0" t="0"/>
          <a:stretch/>
        </p:blipFill>
        <p:spPr>
          <a:xfrm>
            <a:off x="8125562" y="-158024"/>
            <a:ext cx="5016335" cy="209080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6" Type="http://schemas.openxmlformats.org/officeDocument/2006/relationships/slideLayout" Target="../slideLayouts/slideLayout19.xml"/><Relationship Id="rId18" Type="http://schemas.openxmlformats.org/officeDocument/2006/relationships/theme" Target="../theme/theme3.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theme" Target="../theme/theme1.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6298"/>
              </a:buClr>
              <a:buSzPts val="4400"/>
              <a:buFont typeface="Arial"/>
              <a:buNone/>
              <a:defRPr b="1" i="0" sz="4400" u="none" cap="none" strike="noStrike">
                <a:solidFill>
                  <a:srgbClr val="00629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2C567A"/>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rgbClr val="2C567A"/>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2C567A"/>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rgbClr val="2C567A"/>
              </a:buClr>
              <a:buSzPts val="1800"/>
              <a:buFont typeface="Noto Sans Symbols"/>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2C567A"/>
              </a:buClr>
              <a:buSzPts val="1800"/>
              <a:buFont typeface="Noto Sans Symbols"/>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6298"/>
              </a:buClr>
              <a:buSzPts val="4400"/>
              <a:buFont typeface="Arial"/>
              <a:buNone/>
              <a:defRPr b="1" i="0" sz="4400" u="none" cap="none" strike="noStrike">
                <a:solidFill>
                  <a:srgbClr val="00629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4" name="Google Shape;134;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2C567A"/>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rgbClr val="2C567A"/>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2C567A"/>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rgbClr val="2C567A"/>
              </a:buClr>
              <a:buSzPts val="1800"/>
              <a:buFont typeface="Noto Sans Symbols"/>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2C567A"/>
              </a:buClr>
              <a:buSzPts val="1800"/>
              <a:buFont typeface="Noto Sans Symbols"/>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5" name="Google Shape;13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6" name="Google Shape;13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7" name="Google Shape;13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6298"/>
              </a:buClr>
              <a:buSzPts val="4400"/>
              <a:buFont typeface="Arial"/>
              <a:buNone/>
              <a:defRPr b="1" i="0" sz="4400" u="none" cap="none" strike="noStrike">
                <a:solidFill>
                  <a:srgbClr val="00629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0" name="Google Shape;270;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2C567A"/>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rgbClr val="2C567A"/>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2C567A"/>
              </a:buClr>
              <a:buSzPts val="2000"/>
              <a:buFont typeface="Noto Sans Symbols"/>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rgbClr val="2C567A"/>
              </a:buClr>
              <a:buSzPts val="1800"/>
              <a:buFont typeface="Noto Sans Symbols"/>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2C567A"/>
              </a:buClr>
              <a:buSzPts val="1800"/>
              <a:buFont typeface="Noto Sans Symbols"/>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1" name="Google Shape;27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2" name="Google Shape;27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3" name="Google Shape;27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22.png"/><Relationship Id="rId6" Type="http://schemas.openxmlformats.org/officeDocument/2006/relationships/image" Target="../media/image24.jpg"/><Relationship Id="rId7" Type="http://schemas.openxmlformats.org/officeDocument/2006/relationships/image" Target="../media/image36.jpg"/><Relationship Id="rId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20.xml.rels><?xml version="1.0" encoding="UTF-8" standalone="yes"?><Relationships xmlns="http://schemas.openxmlformats.org/package/2006/relationships"><Relationship Id="rId10"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5.jpg"/><Relationship Id="rId5" Type="http://schemas.openxmlformats.org/officeDocument/2006/relationships/image" Target="../media/image32.png"/><Relationship Id="rId6" Type="http://schemas.openxmlformats.org/officeDocument/2006/relationships/image" Target="../media/image53.png"/><Relationship Id="rId7" Type="http://schemas.openxmlformats.org/officeDocument/2006/relationships/image" Target="../media/image40.jpg"/><Relationship Id="rId8"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0"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51.jpg"/><Relationship Id="rId9" Type="http://schemas.openxmlformats.org/officeDocument/2006/relationships/image" Target="../media/image55.png"/><Relationship Id="rId5" Type="http://schemas.openxmlformats.org/officeDocument/2006/relationships/image" Target="../media/image42.jpg"/><Relationship Id="rId6" Type="http://schemas.openxmlformats.org/officeDocument/2006/relationships/image" Target="../media/image49.png"/><Relationship Id="rId7" Type="http://schemas.openxmlformats.org/officeDocument/2006/relationships/image" Target="../media/image47.jpg"/><Relationship Id="rId8"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60.jp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68.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56.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59.jpg"/><Relationship Id="rId4" Type="http://schemas.openxmlformats.org/officeDocument/2006/relationships/image" Target="../media/image63.png"/><Relationship Id="rId5"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
          <p:cNvSpPr txBox="1"/>
          <p:nvPr>
            <p:ph type="ctrTitle"/>
          </p:nvPr>
        </p:nvSpPr>
        <p:spPr>
          <a:xfrm>
            <a:off x="6274026" y="2534384"/>
            <a:ext cx="5558221" cy="320626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US" sz="4000">
                <a:latin typeface="Arial"/>
                <a:ea typeface="Arial"/>
                <a:cs typeface="Arial"/>
                <a:sym typeface="Arial"/>
              </a:rPr>
              <a:t>AGRICULTURE AND DAIRY’S CONTRIBUTION TO SOCIO-ECONOMIC SUSTAINABILITY IN NENA</a:t>
            </a:r>
            <a:endParaRPr sz="40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0"/>
          <p:cNvSpPr txBox="1"/>
          <p:nvPr>
            <p:ph type="title"/>
          </p:nvPr>
        </p:nvSpPr>
        <p:spPr>
          <a:xfrm>
            <a:off x="168281" y="369133"/>
            <a:ext cx="5073640" cy="98634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6298"/>
              </a:buClr>
              <a:buSzPct val="100000"/>
              <a:buFont typeface="Arial"/>
              <a:buNone/>
            </a:pPr>
            <a:r>
              <a:rPr lang="en-US" cap="none">
                <a:latin typeface="Arial"/>
                <a:ea typeface="Arial"/>
                <a:cs typeface="Arial"/>
                <a:sym typeface="Arial"/>
              </a:rPr>
              <a:t>SOCIO ECONOMIC INSIGHTS ON AGRICULTURE IN NENA</a:t>
            </a:r>
            <a:endParaRPr/>
          </a:p>
        </p:txBody>
      </p:sp>
      <p:sp>
        <p:nvSpPr>
          <p:cNvPr id="479" name="Google Shape;479;p10"/>
          <p:cNvSpPr txBox="1"/>
          <p:nvPr>
            <p:ph idx="1" type="body"/>
          </p:nvPr>
        </p:nvSpPr>
        <p:spPr>
          <a:xfrm>
            <a:off x="168281" y="1471518"/>
            <a:ext cx="4879969" cy="5300757"/>
          </a:xfrm>
          <a:prstGeom prst="rect">
            <a:avLst/>
          </a:prstGeom>
          <a:noFill/>
          <a:ln>
            <a:noFill/>
          </a:ln>
        </p:spPr>
        <p:txBody>
          <a:bodyPr anchorCtr="0" anchor="t" bIns="45700" lIns="91425" spcFirstLastPara="1" rIns="91425" wrap="square" tIns="45700">
            <a:noAutofit/>
          </a:bodyPr>
          <a:lstStyle/>
          <a:p>
            <a:pPr indent="-107950" lvl="0" marL="0" rtl="0" algn="l">
              <a:lnSpc>
                <a:spcPct val="90000"/>
              </a:lnSpc>
              <a:spcBef>
                <a:spcPts val="0"/>
              </a:spcBef>
              <a:spcAft>
                <a:spcPts val="0"/>
              </a:spcAft>
              <a:buSzPts val="1700"/>
              <a:buFont typeface="Arial"/>
              <a:buChar char="•"/>
            </a:pPr>
            <a:r>
              <a:rPr b="0" i="0" lang="en-US" sz="1700">
                <a:latin typeface="Arial"/>
                <a:ea typeface="Arial"/>
                <a:cs typeface="Arial"/>
                <a:sym typeface="Arial"/>
              </a:rPr>
              <a:t>The NENA region faces significant environmental challenges, with about 86% of its total land area suffering from degradation and desertification. This threatens the livelihoods of 410 million people</a:t>
            </a:r>
            <a:endParaRPr/>
          </a:p>
          <a:p>
            <a:pPr indent="-107950" lvl="0" marL="0" rtl="0" algn="l">
              <a:lnSpc>
                <a:spcPct val="90000"/>
              </a:lnSpc>
              <a:spcBef>
                <a:spcPts val="1500"/>
              </a:spcBef>
              <a:spcAft>
                <a:spcPts val="0"/>
              </a:spcAft>
              <a:buSzPts val="1700"/>
              <a:buFont typeface="Arial"/>
              <a:buChar char="•"/>
            </a:pPr>
            <a:r>
              <a:rPr b="0" i="0" lang="en-US" sz="1700">
                <a:latin typeface="Arial"/>
                <a:ea typeface="Arial"/>
                <a:cs typeface="Arial"/>
                <a:sym typeface="Arial"/>
              </a:rPr>
              <a:t>However, there are opportunities for sustainable and inclusive development through initiatives like the NENA Regional Investment Framework for Ecosystem Restoration and Development Solutions</a:t>
            </a:r>
            <a:endParaRPr/>
          </a:p>
          <a:p>
            <a:pPr indent="-107950" lvl="0" marL="0" rtl="0" algn="l">
              <a:lnSpc>
                <a:spcPct val="90000"/>
              </a:lnSpc>
              <a:spcBef>
                <a:spcPts val="1500"/>
              </a:spcBef>
              <a:spcAft>
                <a:spcPts val="0"/>
              </a:spcAft>
              <a:buSzPts val="1700"/>
              <a:buFont typeface="Arial"/>
              <a:buChar char="•"/>
            </a:pPr>
            <a:r>
              <a:rPr b="0" i="0" lang="en-US" sz="1700">
                <a:latin typeface="Arial"/>
                <a:ea typeface="Arial"/>
                <a:cs typeface="Arial"/>
                <a:sym typeface="Arial"/>
              </a:rPr>
              <a:t>The socio-economic impact of agricultural challenges, such as the spread of Xylella fastidiosa, includes declining yields, production, profitability, and employment, particularly affecting olives, citrus, and grapes</a:t>
            </a:r>
            <a:endParaRPr/>
          </a:p>
          <a:p>
            <a:pPr indent="-107950" lvl="0" marL="0" rtl="0" algn="l">
              <a:lnSpc>
                <a:spcPct val="90000"/>
              </a:lnSpc>
              <a:spcBef>
                <a:spcPts val="1500"/>
              </a:spcBef>
              <a:spcAft>
                <a:spcPts val="0"/>
              </a:spcAft>
              <a:buSzPts val="1700"/>
              <a:buFont typeface="Arial"/>
              <a:buChar char="•"/>
            </a:pPr>
            <a:r>
              <a:rPr b="0" i="0" lang="en-US" sz="1700">
                <a:latin typeface="Arial"/>
                <a:ea typeface="Arial"/>
                <a:cs typeface="Arial"/>
                <a:sym typeface="Arial"/>
              </a:rPr>
              <a:t>Efforts to enhance investments in ecosystem restoration are critical to addressing environmental challenges in NENA that threaten socio-economic stability, such as land degradation, water scarcity, and climate change</a:t>
            </a:r>
            <a:endParaRPr/>
          </a:p>
        </p:txBody>
      </p:sp>
      <p:pic>
        <p:nvPicPr>
          <p:cNvPr id="480" name="Google Shape;480;p10"/>
          <p:cNvPicPr preferRelativeResize="0"/>
          <p:nvPr>
            <p:ph idx="2" type="body"/>
          </p:nvPr>
        </p:nvPicPr>
        <p:blipFill rotWithShape="1">
          <a:blip r:embed="rId3">
            <a:alphaModFix/>
          </a:blip>
          <a:srcRect b="0" l="0" r="0" t="0"/>
          <a:stretch/>
        </p:blipFill>
        <p:spPr>
          <a:xfrm>
            <a:off x="5241921" y="98352"/>
            <a:ext cx="6950079" cy="62029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11"/>
          <p:cNvSpPr txBox="1"/>
          <p:nvPr>
            <p:ph type="title"/>
          </p:nvPr>
        </p:nvSpPr>
        <p:spPr>
          <a:xfrm>
            <a:off x="398037" y="276225"/>
            <a:ext cx="9470792" cy="542925"/>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IMPORTS OF DAIRY PRODUCTS BY REGION</a:t>
            </a:r>
            <a:endParaRPr/>
          </a:p>
        </p:txBody>
      </p:sp>
      <p:pic>
        <p:nvPicPr>
          <p:cNvPr descr="A graph of different colored bars&#10;&#10;AI-generated content may be incorrect." id="487" name="Google Shape;487;p11"/>
          <p:cNvPicPr preferRelativeResize="0"/>
          <p:nvPr/>
        </p:nvPicPr>
        <p:blipFill rotWithShape="1">
          <a:blip r:embed="rId3">
            <a:alphaModFix/>
          </a:blip>
          <a:srcRect b="0" l="0" r="0" t="0"/>
          <a:stretch/>
        </p:blipFill>
        <p:spPr>
          <a:xfrm>
            <a:off x="484290" y="1263912"/>
            <a:ext cx="9850335" cy="50225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12"/>
          <p:cNvSpPr txBox="1"/>
          <p:nvPr>
            <p:ph type="ctrTitle"/>
          </p:nvPr>
        </p:nvSpPr>
        <p:spPr>
          <a:xfrm>
            <a:off x="6262304" y="2217282"/>
            <a:ext cx="5143500" cy="209080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Arial"/>
              <a:buNone/>
            </a:pPr>
            <a:r>
              <a:rPr lang="en-US" sz="4000">
                <a:latin typeface="Arial"/>
                <a:ea typeface="Arial"/>
                <a:cs typeface="Arial"/>
                <a:sym typeface="Arial"/>
              </a:rPr>
              <a:t>HOW DOES IDF SUPPORTS THE DAIRY SECTOR</a:t>
            </a:r>
            <a:endParaRPr/>
          </a:p>
        </p:txBody>
      </p:sp>
      <p:cxnSp>
        <p:nvCxnSpPr>
          <p:cNvPr id="494" name="Google Shape;494;p12"/>
          <p:cNvCxnSpPr/>
          <p:nvPr/>
        </p:nvCxnSpPr>
        <p:spPr>
          <a:xfrm>
            <a:off x="6433594" y="4598080"/>
            <a:ext cx="4800920" cy="0"/>
          </a:xfrm>
          <a:prstGeom prst="straightConnector1">
            <a:avLst/>
          </a:prstGeom>
          <a:noFill/>
          <a:ln cap="flat" cmpd="sng" w="25400">
            <a:solidFill>
              <a:schemeClr val="lt1"/>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3"/>
          <p:cNvSpPr txBox="1"/>
          <p:nvPr/>
        </p:nvSpPr>
        <p:spPr>
          <a:xfrm>
            <a:off x="515938" y="1825625"/>
            <a:ext cx="5503862" cy="4351338"/>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90000"/>
              </a:lnSpc>
              <a:spcBef>
                <a:spcPts val="0"/>
              </a:spcBef>
              <a:spcAft>
                <a:spcPts val="0"/>
              </a:spcAft>
              <a:buClr>
                <a:srgbClr val="2C567A"/>
              </a:buClr>
              <a:buSzPts val="2400"/>
              <a:buFont typeface="Noto Sans Symbols"/>
              <a:buChar char="▪"/>
            </a:pPr>
            <a:r>
              <a:rPr lang="en-US" sz="2400">
                <a:solidFill>
                  <a:schemeClr val="dk1"/>
                </a:solidFill>
                <a:latin typeface="Arial"/>
                <a:ea typeface="Arial"/>
                <a:cs typeface="Arial"/>
                <a:sym typeface="Arial"/>
              </a:rPr>
              <a:t>Established in 1903</a:t>
            </a:r>
            <a:endParaRPr/>
          </a:p>
          <a:p>
            <a:pPr indent="-457200" lvl="0" marL="457200" marR="0" rtl="0" algn="l">
              <a:lnSpc>
                <a:spcPct val="90000"/>
              </a:lnSpc>
              <a:spcBef>
                <a:spcPts val="1600"/>
              </a:spcBef>
              <a:spcAft>
                <a:spcPts val="0"/>
              </a:spcAft>
              <a:buClr>
                <a:srgbClr val="2C567A"/>
              </a:buClr>
              <a:buSzPts val="2400"/>
              <a:buFont typeface="Noto Sans Symbols"/>
              <a:buChar char="▪"/>
            </a:pPr>
            <a:r>
              <a:rPr lang="en-US" sz="2400">
                <a:solidFill>
                  <a:schemeClr val="dk1"/>
                </a:solidFill>
                <a:latin typeface="Arial"/>
                <a:ea typeface="Arial"/>
                <a:cs typeface="Arial"/>
                <a:sym typeface="Arial"/>
              </a:rPr>
              <a:t>Members in 40 countries representing 2/3 of world milk production</a:t>
            </a:r>
            <a:endParaRPr/>
          </a:p>
          <a:p>
            <a:pPr indent="-457200" lvl="0" marL="457200" marR="0" rtl="0" algn="l">
              <a:lnSpc>
                <a:spcPct val="90000"/>
              </a:lnSpc>
              <a:spcBef>
                <a:spcPts val="1600"/>
              </a:spcBef>
              <a:spcAft>
                <a:spcPts val="0"/>
              </a:spcAft>
              <a:buClr>
                <a:srgbClr val="2C567A"/>
              </a:buClr>
              <a:buSzPts val="2400"/>
              <a:buFont typeface="Noto Sans Symbols"/>
              <a:buChar char="▪"/>
            </a:pPr>
            <a:r>
              <a:rPr lang="en-US" sz="2400">
                <a:solidFill>
                  <a:schemeClr val="dk1"/>
                </a:solidFill>
                <a:latin typeface="Arial"/>
                <a:ea typeface="Arial"/>
                <a:cs typeface="Arial"/>
                <a:sym typeface="Arial"/>
              </a:rPr>
              <a:t>Accredited to the FAO, Codex, WOAH, UNEP, UNFCCC, ISO, ECOSOC</a:t>
            </a:r>
            <a:endParaRPr/>
          </a:p>
          <a:p>
            <a:pPr indent="-457200" lvl="0" marL="457200" marR="0" rtl="0" algn="l">
              <a:lnSpc>
                <a:spcPct val="90000"/>
              </a:lnSpc>
              <a:spcBef>
                <a:spcPts val="1600"/>
              </a:spcBef>
              <a:spcAft>
                <a:spcPts val="0"/>
              </a:spcAft>
              <a:buClr>
                <a:srgbClr val="2C567A"/>
              </a:buClr>
              <a:buSzPts val="2400"/>
              <a:buFont typeface="Noto Sans Symbols"/>
              <a:buChar char="▪"/>
            </a:pPr>
            <a:r>
              <a:rPr lang="en-US" sz="2400">
                <a:solidFill>
                  <a:schemeClr val="dk1"/>
                </a:solidFill>
                <a:latin typeface="Arial"/>
                <a:ea typeface="Arial"/>
                <a:cs typeface="Arial"/>
                <a:sym typeface="Arial"/>
              </a:rPr>
              <a:t>Collaborate with IGO’s and several other international organizations – IICA, GDP, DSF, WFO, OECD, GASL, FEPALE, etc.</a:t>
            </a:r>
            <a:endParaRPr/>
          </a:p>
        </p:txBody>
      </p:sp>
      <p:pic>
        <p:nvPicPr>
          <p:cNvPr id="501" name="Google Shape;501;p13"/>
          <p:cNvPicPr preferRelativeResize="0"/>
          <p:nvPr/>
        </p:nvPicPr>
        <p:blipFill rotWithShape="1">
          <a:blip r:embed="rId3">
            <a:alphaModFix/>
          </a:blip>
          <a:srcRect b="0" l="0" r="0" t="0"/>
          <a:stretch/>
        </p:blipFill>
        <p:spPr>
          <a:xfrm>
            <a:off x="5775960" y="2228892"/>
            <a:ext cx="6142038" cy="3542639"/>
          </a:xfrm>
          <a:prstGeom prst="rect">
            <a:avLst/>
          </a:prstGeom>
          <a:noFill/>
          <a:ln>
            <a:noFill/>
          </a:ln>
        </p:spPr>
      </p:pic>
      <p:sp>
        <p:nvSpPr>
          <p:cNvPr id="502" name="Google Shape;502;p13"/>
          <p:cNvSpPr txBox="1"/>
          <p:nvPr/>
        </p:nvSpPr>
        <p:spPr>
          <a:xfrm>
            <a:off x="515938" y="246621"/>
            <a:ext cx="11150600" cy="920336"/>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None/>
            </a:pPr>
            <a:r>
              <a:rPr b="1" lang="en-US" sz="3200" cap="none">
                <a:solidFill>
                  <a:srgbClr val="006298"/>
                </a:solidFill>
                <a:latin typeface="Arial"/>
                <a:ea typeface="Arial"/>
                <a:cs typeface="Arial"/>
                <a:sym typeface="Arial"/>
              </a:rPr>
              <a:t>GLOBAL REACH</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14"/>
          <p:cNvSpPr txBox="1"/>
          <p:nvPr>
            <p:ph idx="4294967295" type="sldNum"/>
          </p:nvPr>
        </p:nvSpPr>
        <p:spPr>
          <a:xfrm>
            <a:off x="11363696" y="6455739"/>
            <a:ext cx="294460" cy="18736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509" name="Google Shape;509;p14"/>
          <p:cNvPicPr preferRelativeResize="0"/>
          <p:nvPr/>
        </p:nvPicPr>
        <p:blipFill rotWithShape="1">
          <a:blip r:embed="rId3">
            <a:alphaModFix/>
          </a:blip>
          <a:srcRect b="0" l="0" r="0" t="0"/>
          <a:stretch/>
        </p:blipFill>
        <p:spPr>
          <a:xfrm>
            <a:off x="1141153" y="1825625"/>
            <a:ext cx="4253432" cy="4351338"/>
          </a:xfrm>
          <a:prstGeom prst="rect">
            <a:avLst/>
          </a:prstGeom>
          <a:noFill/>
          <a:ln>
            <a:noFill/>
          </a:ln>
        </p:spPr>
      </p:pic>
      <p:sp>
        <p:nvSpPr>
          <p:cNvPr id="510" name="Google Shape;510;p1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lnSpcReduction="10000"/>
          </a:bodyPr>
          <a:lstStyle/>
          <a:p>
            <a:pPr indent="-457200" lvl="0" marL="457200" rtl="0" algn="l">
              <a:lnSpc>
                <a:spcPct val="90000"/>
              </a:lnSpc>
              <a:spcBef>
                <a:spcPts val="0"/>
              </a:spcBef>
              <a:spcAft>
                <a:spcPts val="0"/>
              </a:spcAft>
              <a:buSzPts val="2800"/>
              <a:buChar char="▪"/>
            </a:pPr>
            <a:r>
              <a:rPr lang="en-US"/>
              <a:t>Dairy Farmers</a:t>
            </a:r>
            <a:endParaRPr/>
          </a:p>
          <a:p>
            <a:pPr indent="-457200" lvl="0" marL="457200" rtl="0" algn="l">
              <a:lnSpc>
                <a:spcPct val="90000"/>
              </a:lnSpc>
              <a:spcBef>
                <a:spcPts val="1200"/>
              </a:spcBef>
              <a:spcAft>
                <a:spcPts val="0"/>
              </a:spcAft>
              <a:buSzPts val="2800"/>
              <a:buChar char="▪"/>
            </a:pPr>
            <a:r>
              <a:rPr lang="en-US" sz="2800">
                <a:latin typeface="Arial"/>
                <a:ea typeface="Arial"/>
                <a:cs typeface="Arial"/>
                <a:sym typeface="Arial"/>
              </a:rPr>
              <a:t>Milk processors</a:t>
            </a:r>
            <a:endParaRPr/>
          </a:p>
          <a:p>
            <a:pPr indent="-457200" lvl="0" marL="457200" rtl="0" algn="l">
              <a:lnSpc>
                <a:spcPct val="90000"/>
              </a:lnSpc>
              <a:spcBef>
                <a:spcPts val="1200"/>
              </a:spcBef>
              <a:spcAft>
                <a:spcPts val="0"/>
              </a:spcAft>
              <a:buSzPts val="2800"/>
              <a:buChar char="▪"/>
            </a:pPr>
            <a:r>
              <a:rPr lang="en-US" sz="2800">
                <a:latin typeface="Arial"/>
                <a:ea typeface="Arial"/>
                <a:cs typeface="Arial"/>
                <a:sym typeface="Arial"/>
              </a:rPr>
              <a:t>National dairy organizations</a:t>
            </a:r>
            <a:endParaRPr/>
          </a:p>
          <a:p>
            <a:pPr indent="-457200" lvl="0" marL="457200" rtl="0" algn="l">
              <a:lnSpc>
                <a:spcPct val="90000"/>
              </a:lnSpc>
              <a:spcBef>
                <a:spcPts val="1200"/>
              </a:spcBef>
              <a:spcAft>
                <a:spcPts val="0"/>
              </a:spcAft>
              <a:buSzPts val="2800"/>
              <a:buChar char="▪"/>
            </a:pPr>
            <a:r>
              <a:rPr lang="en-US" sz="2800">
                <a:latin typeface="Arial"/>
                <a:ea typeface="Arial"/>
                <a:cs typeface="Arial"/>
                <a:sym typeface="Arial"/>
              </a:rPr>
              <a:t>Academia/non-profit research institutes</a:t>
            </a:r>
            <a:endParaRPr/>
          </a:p>
          <a:p>
            <a:pPr indent="-457200" lvl="0" marL="457200" rtl="0" algn="l">
              <a:lnSpc>
                <a:spcPct val="90000"/>
              </a:lnSpc>
              <a:spcBef>
                <a:spcPts val="1200"/>
              </a:spcBef>
              <a:spcAft>
                <a:spcPts val="0"/>
              </a:spcAft>
              <a:buSzPts val="2800"/>
              <a:buChar char="▪"/>
            </a:pPr>
            <a:r>
              <a:rPr lang="en-US" sz="2800">
                <a:latin typeface="Arial"/>
                <a:ea typeface="Arial"/>
                <a:cs typeface="Arial"/>
                <a:sym typeface="Arial"/>
              </a:rPr>
              <a:t>Government (Ministry of Agriculture)</a:t>
            </a:r>
            <a:endParaRPr/>
          </a:p>
          <a:p>
            <a:pPr indent="-457200" lvl="0" marL="457200" rtl="0" algn="l">
              <a:lnSpc>
                <a:spcPct val="90000"/>
              </a:lnSpc>
              <a:spcBef>
                <a:spcPts val="1200"/>
              </a:spcBef>
              <a:spcAft>
                <a:spcPts val="0"/>
              </a:spcAft>
              <a:buSzPts val="2800"/>
              <a:buChar char="▪"/>
            </a:pPr>
            <a:r>
              <a:rPr lang="en-US" sz="2800">
                <a:latin typeface="Arial"/>
                <a:ea typeface="Arial"/>
                <a:cs typeface="Arial"/>
                <a:sym typeface="Arial"/>
              </a:rPr>
              <a:t>Suppliers</a:t>
            </a:r>
            <a:endParaRPr/>
          </a:p>
          <a:p>
            <a:pPr indent="-457200" lvl="0" marL="457200" rtl="0" algn="l">
              <a:lnSpc>
                <a:spcPct val="90000"/>
              </a:lnSpc>
              <a:spcBef>
                <a:spcPts val="1200"/>
              </a:spcBef>
              <a:spcAft>
                <a:spcPts val="0"/>
              </a:spcAft>
              <a:buSzPts val="2800"/>
              <a:buChar char="▪"/>
            </a:pPr>
            <a:r>
              <a:rPr lang="en-US" sz="2800">
                <a:latin typeface="Arial"/>
                <a:ea typeface="Arial"/>
                <a:cs typeface="Arial"/>
                <a:sym typeface="Arial"/>
              </a:rPr>
              <a:t>Milk </a:t>
            </a:r>
            <a:r>
              <a:rPr lang="en-US"/>
              <a:t>Sector Employees</a:t>
            </a:r>
            <a:endParaRPr sz="2800">
              <a:latin typeface="Arial"/>
              <a:ea typeface="Arial"/>
              <a:cs typeface="Arial"/>
              <a:sym typeface="Arial"/>
            </a:endParaRPr>
          </a:p>
          <a:p>
            <a:pPr indent="-279400" lvl="0" marL="457200" rtl="0" algn="l">
              <a:lnSpc>
                <a:spcPct val="90000"/>
              </a:lnSpc>
              <a:spcBef>
                <a:spcPts val="1600"/>
              </a:spcBef>
              <a:spcAft>
                <a:spcPts val="0"/>
              </a:spcAft>
              <a:buSzPts val="2800"/>
              <a:buNone/>
            </a:pPr>
            <a:r>
              <a:t/>
            </a:r>
            <a:endParaRPr/>
          </a:p>
        </p:txBody>
      </p:sp>
      <p:sp>
        <p:nvSpPr>
          <p:cNvPr id="511" name="Google Shape;511;p14"/>
          <p:cNvSpPr txBox="1"/>
          <p:nvPr/>
        </p:nvSpPr>
        <p:spPr>
          <a:xfrm>
            <a:off x="520700" y="743531"/>
            <a:ext cx="11150600" cy="920336"/>
          </a:xfrm>
          <a:prstGeom prst="rect">
            <a:avLst/>
          </a:prstGeom>
          <a:noFill/>
          <a:ln>
            <a:noFill/>
          </a:ln>
        </p:spPr>
        <p:txBody>
          <a:bodyPr anchorCtr="0" anchor="b" bIns="0" lIns="0" spcFirstLastPara="1" rIns="0" wrap="square" tIns="0">
            <a:normAutofit/>
          </a:bodyPr>
          <a:lstStyle/>
          <a:p>
            <a:pPr indent="0" lvl="0" marL="0" marR="0" rtl="0" algn="l">
              <a:lnSpc>
                <a:spcPct val="90000"/>
              </a:lnSpc>
              <a:spcBef>
                <a:spcPts val="0"/>
              </a:spcBef>
              <a:spcAft>
                <a:spcPts val="0"/>
              </a:spcAft>
              <a:buNone/>
            </a:pPr>
            <a:r>
              <a:rPr b="1" lang="en-US" sz="3200" cap="none">
                <a:solidFill>
                  <a:srgbClr val="006298"/>
                </a:solidFill>
                <a:latin typeface="Arial"/>
                <a:ea typeface="Arial"/>
                <a:cs typeface="Arial"/>
                <a:sym typeface="Arial"/>
              </a:rPr>
              <a:t>REPRESENTING THE ENTIRE DAIRY SECTOR</a:t>
            </a:r>
            <a:endParaRPr/>
          </a:p>
          <a:p>
            <a:pPr indent="-571500" lvl="0" marL="571500" marR="0" rtl="0" algn="l">
              <a:lnSpc>
                <a:spcPct val="90000"/>
              </a:lnSpc>
              <a:spcBef>
                <a:spcPts val="600"/>
              </a:spcBef>
              <a:spcAft>
                <a:spcPts val="0"/>
              </a:spcAft>
              <a:buNone/>
            </a:pPr>
            <a:r>
              <a:t/>
            </a:r>
            <a:endParaRPr b="1" sz="3200" cap="none">
              <a:solidFill>
                <a:srgbClr val="006298"/>
              </a:solidFill>
              <a:latin typeface="Arial"/>
              <a:ea typeface="Arial"/>
              <a:cs typeface="Arial"/>
              <a:sym typeface="Arial"/>
            </a:endParaRPr>
          </a:p>
        </p:txBody>
      </p:sp>
      <p:sp>
        <p:nvSpPr>
          <p:cNvPr id="512" name="Google Shape;512;p14"/>
          <p:cNvSpPr txBox="1"/>
          <p:nvPr/>
        </p:nvSpPr>
        <p:spPr>
          <a:xfrm>
            <a:off x="2989264" y="692151"/>
            <a:ext cx="7354887" cy="46085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3399"/>
              </a:buClr>
              <a:buSzPts val="3200"/>
              <a:buFont typeface="Arial"/>
              <a:buNone/>
            </a:pPr>
            <a:r>
              <a:t/>
            </a:r>
            <a:endParaRPr sz="3200">
              <a:solidFill>
                <a:srgbClr val="2C587C"/>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15"/>
          <p:cNvSpPr txBox="1"/>
          <p:nvPr/>
        </p:nvSpPr>
        <p:spPr>
          <a:xfrm>
            <a:off x="538960" y="1762732"/>
            <a:ext cx="5115882" cy="486606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2C567A"/>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519" name="Google Shape;519;p15"/>
          <p:cNvSpPr txBox="1"/>
          <p:nvPr>
            <p:ph type="title"/>
          </p:nvPr>
        </p:nvSpPr>
        <p:spPr>
          <a:xfrm>
            <a:off x="538960" y="396729"/>
            <a:ext cx="7973845" cy="715790"/>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006298"/>
              </a:buClr>
              <a:buSzPts val="3200"/>
              <a:buFont typeface="Arial"/>
              <a:buNone/>
            </a:pPr>
            <a:r>
              <a:rPr b="1" lang="en-US" cap="none">
                <a:latin typeface="Arial"/>
                <a:ea typeface="Arial"/>
                <a:cs typeface="Arial"/>
                <a:sym typeface="Arial"/>
              </a:rPr>
              <a:t>ENGAGEMENT WITH STAKEHOLDERS</a:t>
            </a:r>
            <a:endParaRPr/>
          </a:p>
        </p:txBody>
      </p:sp>
      <p:grpSp>
        <p:nvGrpSpPr>
          <p:cNvPr id="520" name="Google Shape;520;p15"/>
          <p:cNvGrpSpPr/>
          <p:nvPr/>
        </p:nvGrpSpPr>
        <p:grpSpPr>
          <a:xfrm>
            <a:off x="1636553" y="1410528"/>
            <a:ext cx="8073638" cy="5048481"/>
            <a:chOff x="946242" y="0"/>
            <a:chExt cx="8073638" cy="5048481"/>
          </a:xfrm>
        </p:grpSpPr>
        <p:sp>
          <p:nvSpPr>
            <p:cNvPr id="521" name="Google Shape;521;p15"/>
            <p:cNvSpPr/>
            <p:nvPr/>
          </p:nvSpPr>
          <p:spPr>
            <a:xfrm>
              <a:off x="946242" y="2260"/>
              <a:ext cx="1868971" cy="1121382"/>
            </a:xfrm>
            <a:prstGeom prst="rect">
              <a:avLst/>
            </a:prstGeom>
            <a:solidFill>
              <a:srgbClr val="3976A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5"/>
            <p:cNvSpPr txBox="1"/>
            <p:nvPr/>
          </p:nvSpPr>
          <p:spPr>
            <a:xfrm>
              <a:off x="946242" y="2260"/>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FAO</a:t>
              </a:r>
              <a:endParaRPr/>
            </a:p>
          </p:txBody>
        </p:sp>
        <p:sp>
          <p:nvSpPr>
            <p:cNvPr id="523" name="Google Shape;523;p15"/>
            <p:cNvSpPr/>
            <p:nvPr/>
          </p:nvSpPr>
          <p:spPr>
            <a:xfrm>
              <a:off x="3013679" y="1226911"/>
              <a:ext cx="1868971" cy="1121382"/>
            </a:xfrm>
            <a:prstGeom prst="rect">
              <a:avLst/>
            </a:prstGeom>
            <a:solidFill>
              <a:srgbClr val="3678A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5"/>
            <p:cNvSpPr txBox="1"/>
            <p:nvPr/>
          </p:nvSpPr>
          <p:spPr>
            <a:xfrm>
              <a:off x="3013679" y="1226911"/>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CFS</a:t>
              </a:r>
              <a:endParaRPr/>
            </a:p>
          </p:txBody>
        </p:sp>
        <p:sp>
          <p:nvSpPr>
            <p:cNvPr id="525" name="Google Shape;525;p15"/>
            <p:cNvSpPr/>
            <p:nvPr/>
          </p:nvSpPr>
          <p:spPr>
            <a:xfrm>
              <a:off x="2980056" y="24362"/>
              <a:ext cx="1868971" cy="1121382"/>
            </a:xfrm>
            <a:prstGeom prst="rect">
              <a:avLst/>
            </a:prstGeom>
            <a:solidFill>
              <a:srgbClr val="317CA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5"/>
            <p:cNvSpPr txBox="1"/>
            <p:nvPr/>
          </p:nvSpPr>
          <p:spPr>
            <a:xfrm>
              <a:off x="2980056" y="24362"/>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CODEX</a:t>
              </a:r>
              <a:endParaRPr/>
            </a:p>
          </p:txBody>
        </p:sp>
        <p:sp>
          <p:nvSpPr>
            <p:cNvPr id="527" name="Google Shape;527;p15"/>
            <p:cNvSpPr/>
            <p:nvPr/>
          </p:nvSpPr>
          <p:spPr>
            <a:xfrm>
              <a:off x="7113847" y="2260"/>
              <a:ext cx="1868971" cy="1121382"/>
            </a:xfrm>
            <a:prstGeom prst="rect">
              <a:avLst/>
            </a:prstGeom>
            <a:solidFill>
              <a:srgbClr val="2D7FA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5"/>
            <p:cNvSpPr txBox="1"/>
            <p:nvPr/>
          </p:nvSpPr>
          <p:spPr>
            <a:xfrm>
              <a:off x="7113847" y="2260"/>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WOAH</a:t>
              </a:r>
              <a:endParaRPr/>
            </a:p>
          </p:txBody>
        </p:sp>
        <p:sp>
          <p:nvSpPr>
            <p:cNvPr id="529" name="Google Shape;529;p15"/>
            <p:cNvSpPr/>
            <p:nvPr/>
          </p:nvSpPr>
          <p:spPr>
            <a:xfrm>
              <a:off x="5034168" y="1226907"/>
              <a:ext cx="1868971" cy="1121382"/>
            </a:xfrm>
            <a:prstGeom prst="rect">
              <a:avLst/>
            </a:prstGeom>
            <a:solidFill>
              <a:srgbClr val="2885A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5"/>
            <p:cNvSpPr txBox="1"/>
            <p:nvPr/>
          </p:nvSpPr>
          <p:spPr>
            <a:xfrm>
              <a:off x="5034168" y="1226907"/>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OECD</a:t>
              </a:r>
              <a:endParaRPr/>
            </a:p>
          </p:txBody>
        </p:sp>
        <p:sp>
          <p:nvSpPr>
            <p:cNvPr id="531" name="Google Shape;531;p15"/>
            <p:cNvSpPr/>
            <p:nvPr/>
          </p:nvSpPr>
          <p:spPr>
            <a:xfrm>
              <a:off x="5034168" y="0"/>
              <a:ext cx="1868971" cy="1121382"/>
            </a:xfrm>
            <a:prstGeom prst="rect">
              <a:avLst/>
            </a:prstGeom>
            <a:solidFill>
              <a:srgbClr val="2489A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5"/>
            <p:cNvSpPr txBox="1"/>
            <p:nvPr/>
          </p:nvSpPr>
          <p:spPr>
            <a:xfrm>
              <a:off x="5034168" y="0"/>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WHO</a:t>
              </a:r>
              <a:endParaRPr/>
            </a:p>
          </p:txBody>
        </p:sp>
        <p:sp>
          <p:nvSpPr>
            <p:cNvPr id="533" name="Google Shape;533;p15"/>
            <p:cNvSpPr/>
            <p:nvPr/>
          </p:nvSpPr>
          <p:spPr>
            <a:xfrm>
              <a:off x="974407" y="2636182"/>
              <a:ext cx="1868971" cy="1121382"/>
            </a:xfrm>
            <a:prstGeom prst="rect">
              <a:avLst/>
            </a:prstGeom>
            <a:solidFill>
              <a:srgbClr val="208EA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5"/>
            <p:cNvSpPr txBox="1"/>
            <p:nvPr/>
          </p:nvSpPr>
          <p:spPr>
            <a:xfrm>
              <a:off x="974407" y="2636182"/>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GDP</a:t>
              </a:r>
              <a:endParaRPr/>
            </a:p>
          </p:txBody>
        </p:sp>
        <p:sp>
          <p:nvSpPr>
            <p:cNvPr id="535" name="Google Shape;535;p15"/>
            <p:cNvSpPr/>
            <p:nvPr/>
          </p:nvSpPr>
          <p:spPr>
            <a:xfrm>
              <a:off x="5034168" y="2603875"/>
              <a:ext cx="1868971" cy="1121382"/>
            </a:xfrm>
            <a:prstGeom prst="rect">
              <a:avLst/>
            </a:prstGeom>
            <a:solidFill>
              <a:srgbClr val="1B93A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5"/>
            <p:cNvSpPr txBox="1"/>
            <p:nvPr/>
          </p:nvSpPr>
          <p:spPr>
            <a:xfrm>
              <a:off x="5034168" y="2603875"/>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ICAR</a:t>
              </a:r>
              <a:endParaRPr/>
            </a:p>
          </p:txBody>
        </p:sp>
        <p:sp>
          <p:nvSpPr>
            <p:cNvPr id="537" name="Google Shape;537;p15"/>
            <p:cNvSpPr/>
            <p:nvPr/>
          </p:nvSpPr>
          <p:spPr>
            <a:xfrm>
              <a:off x="3039807" y="2607247"/>
              <a:ext cx="1868971" cy="1121382"/>
            </a:xfrm>
            <a:prstGeom prst="rect">
              <a:avLst/>
            </a:prstGeom>
            <a:solidFill>
              <a:srgbClr val="179BA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5"/>
            <p:cNvSpPr txBox="1"/>
            <p:nvPr/>
          </p:nvSpPr>
          <p:spPr>
            <a:xfrm>
              <a:off x="3039807" y="2607247"/>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GASL</a:t>
              </a:r>
              <a:endParaRPr/>
            </a:p>
          </p:txBody>
        </p:sp>
        <p:sp>
          <p:nvSpPr>
            <p:cNvPr id="539" name="Google Shape;539;p15"/>
            <p:cNvSpPr/>
            <p:nvPr/>
          </p:nvSpPr>
          <p:spPr>
            <a:xfrm>
              <a:off x="947980" y="1252078"/>
              <a:ext cx="1868971" cy="1121382"/>
            </a:xfrm>
            <a:prstGeom prst="rect">
              <a:avLst/>
            </a:prstGeom>
            <a:solidFill>
              <a:srgbClr val="14A1A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5"/>
            <p:cNvSpPr txBox="1"/>
            <p:nvPr/>
          </p:nvSpPr>
          <p:spPr>
            <a:xfrm>
              <a:off x="947980" y="1252078"/>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ISO</a:t>
              </a:r>
              <a:endParaRPr/>
            </a:p>
          </p:txBody>
        </p:sp>
        <p:sp>
          <p:nvSpPr>
            <p:cNvPr id="541" name="Google Shape;541;p15"/>
            <p:cNvSpPr/>
            <p:nvPr/>
          </p:nvSpPr>
          <p:spPr>
            <a:xfrm>
              <a:off x="7150909" y="1226914"/>
              <a:ext cx="1868971" cy="1121382"/>
            </a:xfrm>
            <a:prstGeom prst="rect">
              <a:avLst/>
            </a:prstGeom>
            <a:solidFill>
              <a:srgbClr val="10A7B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5"/>
            <p:cNvSpPr txBox="1"/>
            <p:nvPr/>
          </p:nvSpPr>
          <p:spPr>
            <a:xfrm>
              <a:off x="7150909" y="1226914"/>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WVA</a:t>
              </a:r>
              <a:endParaRPr/>
            </a:p>
          </p:txBody>
        </p:sp>
        <p:sp>
          <p:nvSpPr>
            <p:cNvPr id="543" name="Google Shape;543;p15"/>
            <p:cNvSpPr/>
            <p:nvPr/>
          </p:nvSpPr>
          <p:spPr>
            <a:xfrm>
              <a:off x="7127771" y="2598377"/>
              <a:ext cx="1868971" cy="1121382"/>
            </a:xfrm>
            <a:prstGeom prst="rect">
              <a:avLst/>
            </a:prstGeom>
            <a:solidFill>
              <a:srgbClr val="0CAEB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5"/>
            <p:cNvSpPr txBox="1"/>
            <p:nvPr/>
          </p:nvSpPr>
          <p:spPr>
            <a:xfrm>
              <a:off x="7127771" y="2598377"/>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IICA</a:t>
              </a:r>
              <a:endParaRPr/>
            </a:p>
          </p:txBody>
        </p:sp>
        <p:sp>
          <p:nvSpPr>
            <p:cNvPr id="545" name="Google Shape;545;p15"/>
            <p:cNvSpPr/>
            <p:nvPr/>
          </p:nvSpPr>
          <p:spPr>
            <a:xfrm>
              <a:off x="946242" y="3927099"/>
              <a:ext cx="1868971" cy="1121382"/>
            </a:xfrm>
            <a:prstGeom prst="rect">
              <a:avLst/>
            </a:prstGeom>
            <a:solidFill>
              <a:srgbClr val="09B1A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5"/>
            <p:cNvSpPr txBox="1"/>
            <p:nvPr/>
          </p:nvSpPr>
          <p:spPr>
            <a:xfrm>
              <a:off x="946242" y="3927099"/>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DSF</a:t>
              </a:r>
              <a:endParaRPr/>
            </a:p>
          </p:txBody>
        </p:sp>
        <p:sp>
          <p:nvSpPr>
            <p:cNvPr id="547" name="Google Shape;547;p15"/>
            <p:cNvSpPr/>
            <p:nvPr/>
          </p:nvSpPr>
          <p:spPr>
            <a:xfrm>
              <a:off x="3002110" y="3927099"/>
              <a:ext cx="1868971" cy="1121382"/>
            </a:xfrm>
            <a:prstGeom prst="rect">
              <a:avLst/>
            </a:prstGeom>
            <a:solidFill>
              <a:srgbClr val="05B1A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5"/>
            <p:cNvSpPr txBox="1"/>
            <p:nvPr/>
          </p:nvSpPr>
          <p:spPr>
            <a:xfrm>
              <a:off x="3002110" y="3927099"/>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LEAP </a:t>
              </a:r>
              <a:endParaRPr/>
            </a:p>
          </p:txBody>
        </p:sp>
        <p:sp>
          <p:nvSpPr>
            <p:cNvPr id="549" name="Google Shape;549;p15"/>
            <p:cNvSpPr/>
            <p:nvPr/>
          </p:nvSpPr>
          <p:spPr>
            <a:xfrm>
              <a:off x="5057979" y="3927099"/>
              <a:ext cx="1868971" cy="1121382"/>
            </a:xfrm>
            <a:prstGeom prst="rect">
              <a:avLst/>
            </a:prstGeom>
            <a:solidFill>
              <a:srgbClr val="02B19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5"/>
            <p:cNvSpPr txBox="1"/>
            <p:nvPr/>
          </p:nvSpPr>
          <p:spPr>
            <a:xfrm>
              <a:off x="5057979" y="3927099"/>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IUFOST</a:t>
              </a:r>
              <a:endParaRPr/>
            </a:p>
          </p:txBody>
        </p:sp>
        <p:sp>
          <p:nvSpPr>
            <p:cNvPr id="551" name="Google Shape;551;p15"/>
            <p:cNvSpPr/>
            <p:nvPr/>
          </p:nvSpPr>
          <p:spPr>
            <a:xfrm>
              <a:off x="7113847" y="3927099"/>
              <a:ext cx="1868971" cy="1121382"/>
            </a:xfrm>
            <a:prstGeom prst="rect">
              <a:avLst/>
            </a:prstGeom>
            <a:solidFill>
              <a:srgbClr val="00B19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5"/>
            <p:cNvSpPr txBox="1"/>
            <p:nvPr/>
          </p:nvSpPr>
          <p:spPr>
            <a:xfrm>
              <a:off x="7113847" y="3927099"/>
              <a:ext cx="1868971" cy="1121382"/>
            </a:xfrm>
            <a:prstGeom prst="rect">
              <a:avLst/>
            </a:prstGeom>
            <a:noFill/>
            <a:ln>
              <a:noFill/>
            </a:ln>
          </p:spPr>
          <p:txBody>
            <a:bodyPr anchorCtr="0" anchor="ctr" bIns="129525" lIns="129525" spcFirstLastPara="1" rIns="129525" wrap="square" tIns="129525">
              <a:noAutofit/>
            </a:bodyPr>
            <a:lstStyle/>
            <a:p>
              <a:pPr indent="0" lvl="0" marL="0" marR="0" rtl="0" algn="ctr">
                <a:lnSpc>
                  <a:spcPct val="90000"/>
                </a:lnSpc>
                <a:spcBef>
                  <a:spcPts val="0"/>
                </a:spcBef>
                <a:spcAft>
                  <a:spcPts val="0"/>
                </a:spcAft>
                <a:buClr>
                  <a:schemeClr val="lt1"/>
                </a:buClr>
                <a:buSzPts val="3400"/>
                <a:buFont typeface="Arial"/>
                <a:buNone/>
              </a:pPr>
              <a:r>
                <a:rPr lang="en-US" sz="3400">
                  <a:solidFill>
                    <a:schemeClr val="lt1"/>
                  </a:solidFill>
                  <a:latin typeface="Arial"/>
                  <a:ea typeface="Arial"/>
                  <a:cs typeface="Arial"/>
                  <a:sym typeface="Arial"/>
                </a:rPr>
                <a:t>…</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6"/>
          <p:cNvSpPr txBox="1"/>
          <p:nvPr>
            <p:ph idx="12" type="sldNum"/>
          </p:nvPr>
        </p:nvSpPr>
        <p:spPr>
          <a:xfrm>
            <a:off x="11363696" y="6455739"/>
            <a:ext cx="294460" cy="187367"/>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59" name="Google Shape;559;p16"/>
          <p:cNvSpPr txBox="1"/>
          <p:nvPr>
            <p:ph idx="1" type="body"/>
          </p:nvPr>
        </p:nvSpPr>
        <p:spPr>
          <a:xfrm>
            <a:off x="515938" y="1825625"/>
            <a:ext cx="5503862"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2600"/>
              <a:buChar char="▪"/>
            </a:pPr>
            <a:r>
              <a:rPr lang="en-US" sz="2600"/>
              <a:t>Considerations to be given to the role dairy plays in nourishing and livelihoods. </a:t>
            </a:r>
            <a:endParaRPr/>
          </a:p>
          <a:p>
            <a:pPr indent="-457200" lvl="0" marL="457200" rtl="0" algn="l">
              <a:lnSpc>
                <a:spcPct val="90000"/>
              </a:lnSpc>
              <a:spcBef>
                <a:spcPts val="1000"/>
              </a:spcBef>
              <a:spcAft>
                <a:spcPts val="0"/>
              </a:spcAft>
              <a:buSzPts val="2600"/>
              <a:buChar char="▪"/>
            </a:pPr>
            <a:r>
              <a:rPr lang="en-US" sz="2600"/>
              <a:t>Global challenges – local solutions </a:t>
            </a:r>
            <a:endParaRPr/>
          </a:p>
          <a:p>
            <a:pPr indent="-457200" lvl="0" marL="457200" rtl="0" algn="l">
              <a:lnSpc>
                <a:spcPct val="90000"/>
              </a:lnSpc>
              <a:spcBef>
                <a:spcPts val="1000"/>
              </a:spcBef>
              <a:spcAft>
                <a:spcPts val="0"/>
              </a:spcAft>
              <a:buSzPts val="2600"/>
              <a:buChar char="▪"/>
            </a:pPr>
            <a:r>
              <a:rPr lang="en-US" sz="2600"/>
              <a:t>Trade offs</a:t>
            </a:r>
            <a:endParaRPr/>
          </a:p>
          <a:p>
            <a:pPr indent="-457200" lvl="0" marL="457200" rtl="0" algn="l">
              <a:lnSpc>
                <a:spcPct val="90000"/>
              </a:lnSpc>
              <a:spcBef>
                <a:spcPts val="1000"/>
              </a:spcBef>
              <a:spcAft>
                <a:spcPts val="0"/>
              </a:spcAft>
              <a:buSzPts val="2600"/>
              <a:buChar char="▪"/>
            </a:pPr>
            <a:r>
              <a:rPr lang="en-US" sz="2600"/>
              <a:t>Setting up enabling environments that support dialogue with all actors to consider holistic approaches </a:t>
            </a:r>
            <a:endParaRPr/>
          </a:p>
          <a:p>
            <a:pPr indent="-292100" lvl="0" marL="457200" rtl="0" algn="l">
              <a:lnSpc>
                <a:spcPct val="90000"/>
              </a:lnSpc>
              <a:spcBef>
                <a:spcPts val="1000"/>
              </a:spcBef>
              <a:spcAft>
                <a:spcPts val="0"/>
              </a:spcAft>
              <a:buSzPts val="2600"/>
              <a:buNone/>
            </a:pPr>
            <a:r>
              <a:t/>
            </a:r>
            <a:endParaRPr sz="2600"/>
          </a:p>
        </p:txBody>
      </p:sp>
      <p:sp>
        <p:nvSpPr>
          <p:cNvPr id="560" name="Google Shape;560;p16"/>
          <p:cNvSpPr txBox="1"/>
          <p:nvPr>
            <p:ph type="title"/>
          </p:nvPr>
        </p:nvSpPr>
        <p:spPr>
          <a:xfrm>
            <a:off x="515938" y="414744"/>
            <a:ext cx="8591402" cy="1196498"/>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IDF IS THE SECTORS’ MAIN PLATFORM TO ADDRESS GLOBAL CHALLENGES AND OPPORTUNITIES</a:t>
            </a:r>
            <a:endParaRPr/>
          </a:p>
        </p:txBody>
      </p:sp>
      <p:pic>
        <p:nvPicPr>
          <p:cNvPr descr="A camel in a stable&#10;&#10;AI-generated content may be incorrect." id="561" name="Google Shape;561;p16"/>
          <p:cNvPicPr preferRelativeResize="0"/>
          <p:nvPr/>
        </p:nvPicPr>
        <p:blipFill rotWithShape="1">
          <a:blip r:embed="rId3">
            <a:alphaModFix/>
          </a:blip>
          <a:srcRect b="0" l="0" r="0" t="0"/>
          <a:stretch/>
        </p:blipFill>
        <p:spPr>
          <a:xfrm>
            <a:off x="6711891" y="2205942"/>
            <a:ext cx="4790897" cy="31954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descr="Create a detailed illustration of the global dairy value chain. Start with a cow representing milk production, then show various dairy products such as milk, cheese, and yogurt. End with a diverse group of consumers enjoying these products. Incorporate elements that highlight the socio-economic impact of dairy, such as farm households, milk processors, and global consumption. Use vibrant colors to depict the different stages and ensure the illustration reflects global aspects without any wording." id="566" name="Google Shape;566;p17"/>
          <p:cNvPicPr preferRelativeResize="0"/>
          <p:nvPr>
            <p:ph idx="1" type="body"/>
          </p:nvPr>
        </p:nvPicPr>
        <p:blipFill rotWithShape="1">
          <a:blip r:embed="rId3">
            <a:alphaModFix/>
          </a:blip>
          <a:srcRect b="0" l="0" r="0" t="0"/>
          <a:stretch/>
        </p:blipFill>
        <p:spPr>
          <a:xfrm>
            <a:off x="2514600" y="96715"/>
            <a:ext cx="6664569" cy="666456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grpSp>
        <p:nvGrpSpPr>
          <p:cNvPr id="572" name="Google Shape;572;p18"/>
          <p:cNvGrpSpPr/>
          <p:nvPr/>
        </p:nvGrpSpPr>
        <p:grpSpPr>
          <a:xfrm>
            <a:off x="1811356" y="1432857"/>
            <a:ext cx="8569288" cy="4647307"/>
            <a:chOff x="1349585" y="1627522"/>
            <a:chExt cx="9996841" cy="5314217"/>
          </a:xfrm>
        </p:grpSpPr>
        <p:grpSp>
          <p:nvGrpSpPr>
            <p:cNvPr id="573" name="Google Shape;573;p18"/>
            <p:cNvGrpSpPr/>
            <p:nvPr/>
          </p:nvGrpSpPr>
          <p:grpSpPr>
            <a:xfrm>
              <a:off x="1396182" y="3208244"/>
              <a:ext cx="9950244" cy="1122461"/>
              <a:chOff x="404734" y="3136712"/>
              <a:chExt cx="8316186" cy="645052"/>
            </a:xfrm>
          </p:grpSpPr>
          <p:sp>
            <p:nvSpPr>
              <p:cNvPr id="574" name="Google Shape;574;p18"/>
              <p:cNvSpPr/>
              <p:nvPr/>
            </p:nvSpPr>
            <p:spPr>
              <a:xfrm>
                <a:off x="404734" y="3136712"/>
                <a:ext cx="8316186" cy="645052"/>
              </a:xfrm>
              <a:prstGeom prst="rightArrow">
                <a:avLst>
                  <a:gd fmla="val 50000" name="adj1"/>
                  <a:gd fmla="val 50000" name="adj2"/>
                </a:avLst>
              </a:prstGeom>
              <a:solidFill>
                <a:srgbClr val="0065B0"/>
              </a:solidFill>
              <a:ln cap="flat" cmpd="sng" w="12700">
                <a:solidFill>
                  <a:srgbClr val="0065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5" name="Google Shape;575;p18"/>
              <p:cNvSpPr txBox="1"/>
              <p:nvPr/>
            </p:nvSpPr>
            <p:spPr>
              <a:xfrm>
                <a:off x="2545536" y="3330812"/>
                <a:ext cx="777414" cy="282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1947</a:t>
                </a:r>
                <a:endParaRPr/>
              </a:p>
            </p:txBody>
          </p:sp>
          <p:sp>
            <p:nvSpPr>
              <p:cNvPr id="576" name="Google Shape;576;p18"/>
              <p:cNvSpPr txBox="1"/>
              <p:nvPr/>
            </p:nvSpPr>
            <p:spPr>
              <a:xfrm>
                <a:off x="466427" y="3330445"/>
                <a:ext cx="777414" cy="282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1903</a:t>
                </a:r>
                <a:endParaRPr/>
              </a:p>
            </p:txBody>
          </p:sp>
          <p:sp>
            <p:nvSpPr>
              <p:cNvPr id="577" name="Google Shape;577;p18"/>
              <p:cNvSpPr txBox="1"/>
              <p:nvPr/>
            </p:nvSpPr>
            <p:spPr>
              <a:xfrm>
                <a:off x="4192308" y="3329764"/>
                <a:ext cx="1024786" cy="282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1963</a:t>
                </a:r>
                <a:endParaRPr/>
              </a:p>
            </p:txBody>
          </p:sp>
        </p:grpSp>
        <p:sp>
          <p:nvSpPr>
            <p:cNvPr id="578" name="Google Shape;578;p18"/>
            <p:cNvSpPr txBox="1"/>
            <p:nvPr/>
          </p:nvSpPr>
          <p:spPr>
            <a:xfrm>
              <a:off x="6414655" y="4582425"/>
              <a:ext cx="4274111" cy="1600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Technical Barriers to Trade (TBT) &amp; Sanitary and Phytosanitary Measures (SPS) agreements</a:t>
              </a:r>
              <a:endParaRPr/>
            </a:p>
          </p:txBody>
        </p:sp>
        <p:sp>
          <p:nvSpPr>
            <p:cNvPr id="579" name="Google Shape;579;p18"/>
            <p:cNvSpPr txBox="1"/>
            <p:nvPr/>
          </p:nvSpPr>
          <p:spPr>
            <a:xfrm>
              <a:off x="9969805" y="3546000"/>
              <a:ext cx="1226143" cy="4223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2024</a:t>
              </a:r>
              <a:endParaRPr/>
            </a:p>
          </p:txBody>
        </p:sp>
        <p:sp>
          <p:nvSpPr>
            <p:cNvPr id="580" name="Google Shape;580;p18"/>
            <p:cNvSpPr txBox="1"/>
            <p:nvPr/>
          </p:nvSpPr>
          <p:spPr>
            <a:xfrm>
              <a:off x="8118494" y="3546000"/>
              <a:ext cx="1301103"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1995</a:t>
              </a:r>
              <a:endParaRPr/>
            </a:p>
          </p:txBody>
        </p:sp>
        <p:cxnSp>
          <p:nvCxnSpPr>
            <p:cNvPr id="581" name="Google Shape;581;p18"/>
            <p:cNvCxnSpPr/>
            <p:nvPr/>
          </p:nvCxnSpPr>
          <p:spPr>
            <a:xfrm>
              <a:off x="8551712" y="4104449"/>
              <a:ext cx="0" cy="363901"/>
            </a:xfrm>
            <a:prstGeom prst="straightConnector1">
              <a:avLst/>
            </a:prstGeom>
            <a:noFill/>
            <a:ln cap="flat" cmpd="sng" w="28575">
              <a:solidFill>
                <a:srgbClr val="004972"/>
              </a:solidFill>
              <a:prstDash val="solid"/>
              <a:miter lim="800000"/>
              <a:headEnd len="sm" w="sm" type="none"/>
              <a:tailEnd len="sm" w="sm" type="none"/>
            </a:ln>
          </p:spPr>
        </p:cxnSp>
        <p:pic>
          <p:nvPicPr>
            <p:cNvPr id="582" name="Google Shape;582;p18"/>
            <p:cNvPicPr preferRelativeResize="0"/>
            <p:nvPr/>
          </p:nvPicPr>
          <p:blipFill rotWithShape="1">
            <a:blip r:embed="rId3">
              <a:alphaModFix/>
            </a:blip>
            <a:srcRect b="0" l="0" r="0" t="0"/>
            <a:stretch/>
          </p:blipFill>
          <p:spPr>
            <a:xfrm>
              <a:off x="1349585" y="1849783"/>
              <a:ext cx="1049487" cy="1097588"/>
            </a:xfrm>
            <a:prstGeom prst="rect">
              <a:avLst/>
            </a:prstGeom>
            <a:noFill/>
            <a:ln>
              <a:noFill/>
            </a:ln>
          </p:spPr>
        </p:pic>
        <p:pic>
          <p:nvPicPr>
            <p:cNvPr id="583" name="Google Shape;583;p18"/>
            <p:cNvPicPr preferRelativeResize="0"/>
            <p:nvPr/>
          </p:nvPicPr>
          <p:blipFill rotWithShape="1">
            <a:blip r:embed="rId4">
              <a:alphaModFix/>
            </a:blip>
            <a:srcRect b="0" l="0" r="0" t="0"/>
            <a:stretch/>
          </p:blipFill>
          <p:spPr>
            <a:xfrm>
              <a:off x="7122054" y="1651630"/>
              <a:ext cx="609572" cy="609572"/>
            </a:xfrm>
            <a:prstGeom prst="rect">
              <a:avLst/>
            </a:prstGeom>
            <a:noFill/>
            <a:ln>
              <a:noFill/>
            </a:ln>
          </p:spPr>
        </p:pic>
        <p:cxnSp>
          <p:nvCxnSpPr>
            <p:cNvPr id="584" name="Google Shape;584;p18"/>
            <p:cNvCxnSpPr/>
            <p:nvPr/>
          </p:nvCxnSpPr>
          <p:spPr>
            <a:xfrm>
              <a:off x="1865882" y="2955050"/>
              <a:ext cx="0" cy="363901"/>
            </a:xfrm>
            <a:prstGeom prst="straightConnector1">
              <a:avLst/>
            </a:prstGeom>
            <a:noFill/>
            <a:ln cap="flat" cmpd="sng" w="28575">
              <a:solidFill>
                <a:srgbClr val="004972"/>
              </a:solidFill>
              <a:prstDash val="solid"/>
              <a:miter lim="800000"/>
              <a:headEnd len="sm" w="sm" type="none"/>
              <a:tailEnd len="sm" w="sm" type="none"/>
            </a:ln>
          </p:spPr>
        </p:cxnSp>
        <p:cxnSp>
          <p:nvCxnSpPr>
            <p:cNvPr id="585" name="Google Shape;585;p18"/>
            <p:cNvCxnSpPr/>
            <p:nvPr/>
          </p:nvCxnSpPr>
          <p:spPr>
            <a:xfrm>
              <a:off x="4364019" y="4114285"/>
              <a:ext cx="0" cy="363901"/>
            </a:xfrm>
            <a:prstGeom prst="straightConnector1">
              <a:avLst/>
            </a:prstGeom>
            <a:noFill/>
            <a:ln cap="flat" cmpd="sng" w="28575">
              <a:solidFill>
                <a:srgbClr val="004972"/>
              </a:solidFill>
              <a:prstDash val="solid"/>
              <a:miter lim="800000"/>
              <a:headEnd len="sm" w="sm" type="none"/>
              <a:tailEnd len="sm" w="sm" type="none"/>
            </a:ln>
          </p:spPr>
        </p:cxnSp>
        <p:pic>
          <p:nvPicPr>
            <p:cNvPr id="586" name="Google Shape;586;p18"/>
            <p:cNvPicPr preferRelativeResize="0"/>
            <p:nvPr/>
          </p:nvPicPr>
          <p:blipFill rotWithShape="1">
            <a:blip r:embed="rId5">
              <a:alphaModFix/>
            </a:blip>
            <a:srcRect b="0" l="0" r="0" t="0"/>
            <a:stretch/>
          </p:blipFill>
          <p:spPr>
            <a:xfrm>
              <a:off x="5053781" y="1627522"/>
              <a:ext cx="1848464" cy="654284"/>
            </a:xfrm>
            <a:prstGeom prst="rect">
              <a:avLst/>
            </a:prstGeom>
            <a:noFill/>
            <a:ln>
              <a:noFill/>
            </a:ln>
          </p:spPr>
        </p:pic>
        <p:cxnSp>
          <p:nvCxnSpPr>
            <p:cNvPr id="587" name="Google Shape;587;p18"/>
            <p:cNvCxnSpPr/>
            <p:nvPr/>
          </p:nvCxnSpPr>
          <p:spPr>
            <a:xfrm>
              <a:off x="6336465" y="2956524"/>
              <a:ext cx="0" cy="363901"/>
            </a:xfrm>
            <a:prstGeom prst="straightConnector1">
              <a:avLst/>
            </a:prstGeom>
            <a:noFill/>
            <a:ln cap="flat" cmpd="sng" w="28575">
              <a:solidFill>
                <a:srgbClr val="004972"/>
              </a:solidFill>
              <a:prstDash val="solid"/>
              <a:miter lim="800000"/>
              <a:headEnd len="sm" w="sm" type="none"/>
              <a:tailEnd len="sm" w="sm" type="none"/>
            </a:ln>
          </p:spPr>
        </p:cxnSp>
        <p:pic>
          <p:nvPicPr>
            <p:cNvPr id="588" name="Google Shape;588;p18"/>
            <p:cNvPicPr preferRelativeResize="0"/>
            <p:nvPr/>
          </p:nvPicPr>
          <p:blipFill rotWithShape="1">
            <a:blip r:embed="rId6">
              <a:alphaModFix/>
            </a:blip>
            <a:srcRect b="0" l="0" r="0" t="0"/>
            <a:stretch/>
          </p:blipFill>
          <p:spPr>
            <a:xfrm>
              <a:off x="3997204" y="4546184"/>
              <a:ext cx="776852" cy="710959"/>
            </a:xfrm>
            <a:prstGeom prst="rect">
              <a:avLst/>
            </a:prstGeom>
            <a:noFill/>
            <a:ln>
              <a:noFill/>
            </a:ln>
          </p:spPr>
        </p:pic>
        <p:pic>
          <p:nvPicPr>
            <p:cNvPr id="589" name="Google Shape;589;p18"/>
            <p:cNvPicPr preferRelativeResize="0"/>
            <p:nvPr/>
          </p:nvPicPr>
          <p:blipFill rotWithShape="1">
            <a:blip r:embed="rId7">
              <a:alphaModFix/>
            </a:blip>
            <a:srcRect b="0" l="0" r="0" t="0"/>
            <a:stretch/>
          </p:blipFill>
          <p:spPr>
            <a:xfrm>
              <a:off x="7122054" y="5927430"/>
              <a:ext cx="3425210" cy="1014309"/>
            </a:xfrm>
            <a:prstGeom prst="rect">
              <a:avLst/>
            </a:prstGeom>
            <a:noFill/>
            <a:ln>
              <a:noFill/>
            </a:ln>
          </p:spPr>
        </p:pic>
      </p:grpSp>
      <p:sp>
        <p:nvSpPr>
          <p:cNvPr id="590" name="Google Shape;590;p18"/>
          <p:cNvSpPr txBox="1"/>
          <p:nvPr>
            <p:ph type="title"/>
          </p:nvPr>
        </p:nvSpPr>
        <p:spPr>
          <a:xfrm>
            <a:off x="520700" y="530247"/>
            <a:ext cx="8208267" cy="92033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STANDARD COOPERATION MILESTONES TO SUPPORT FOOD SAFETY AND FAIR TRADE </a:t>
            </a:r>
            <a:endParaRPr/>
          </a:p>
        </p:txBody>
      </p:sp>
      <p:pic>
        <p:nvPicPr>
          <p:cNvPr id="591" name="Google Shape;591;p18"/>
          <p:cNvPicPr preferRelativeResize="0"/>
          <p:nvPr/>
        </p:nvPicPr>
        <p:blipFill rotWithShape="1">
          <a:blip r:embed="rId8">
            <a:alphaModFix/>
          </a:blip>
          <a:srcRect b="0" l="0" r="0" t="0"/>
          <a:stretch/>
        </p:blipFill>
        <p:spPr>
          <a:xfrm>
            <a:off x="4492524" y="2117657"/>
            <a:ext cx="3321216" cy="4383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9"/>
          <p:cNvSpPr txBox="1"/>
          <p:nvPr>
            <p:ph type="title"/>
          </p:nvPr>
        </p:nvSpPr>
        <p:spPr>
          <a:xfrm>
            <a:off x="515938" y="246621"/>
            <a:ext cx="11150600" cy="59462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CODEX – ADVOCACY WORK – ON-GOING</a:t>
            </a:r>
            <a:endParaRPr/>
          </a:p>
        </p:txBody>
      </p:sp>
      <p:grpSp>
        <p:nvGrpSpPr>
          <p:cNvPr id="598" name="Google Shape;598;p19"/>
          <p:cNvGrpSpPr/>
          <p:nvPr/>
        </p:nvGrpSpPr>
        <p:grpSpPr>
          <a:xfrm>
            <a:off x="1020659" y="936615"/>
            <a:ext cx="9625519" cy="5734342"/>
            <a:chOff x="1880" y="0"/>
            <a:chExt cx="9625519" cy="5734342"/>
          </a:xfrm>
        </p:grpSpPr>
        <p:sp>
          <p:nvSpPr>
            <p:cNvPr id="599" name="Google Shape;599;p19"/>
            <p:cNvSpPr/>
            <p:nvPr/>
          </p:nvSpPr>
          <p:spPr>
            <a:xfrm>
              <a:off x="1880"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txBox="1"/>
            <p:nvPr/>
          </p:nvSpPr>
          <p:spPr>
            <a:xfrm>
              <a:off x="1880"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CCMMP – Milk and Milk products (adjourned sine die)</a:t>
              </a:r>
              <a:endParaRPr/>
            </a:p>
          </p:txBody>
        </p:sp>
        <p:sp>
          <p:nvSpPr>
            <p:cNvPr id="601" name="Google Shape;601;p19"/>
            <p:cNvSpPr/>
            <p:nvPr/>
          </p:nvSpPr>
          <p:spPr>
            <a:xfrm>
              <a:off x="102146" y="1721982"/>
              <a:ext cx="802126" cy="1728982"/>
            </a:xfrm>
            <a:prstGeom prst="roundRect">
              <a:avLst>
                <a:gd fmla="val 10000" name="adj"/>
              </a:avLst>
            </a:prstGeom>
            <a:solidFill>
              <a:schemeClr val="accent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txBox="1"/>
            <p:nvPr/>
          </p:nvSpPr>
          <p:spPr>
            <a:xfrm>
              <a:off x="125639" y="1745475"/>
              <a:ext cx="755140" cy="1681996"/>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General Standard for the Use of Dairy Terms</a:t>
              </a:r>
              <a:endParaRPr/>
            </a:p>
          </p:txBody>
        </p:sp>
        <p:sp>
          <p:nvSpPr>
            <p:cNvPr id="603" name="Google Shape;603;p19"/>
            <p:cNvSpPr/>
            <p:nvPr/>
          </p:nvSpPr>
          <p:spPr>
            <a:xfrm>
              <a:off x="102146" y="3716962"/>
              <a:ext cx="802126" cy="1728982"/>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txBox="1"/>
            <p:nvPr/>
          </p:nvSpPr>
          <p:spPr>
            <a:xfrm>
              <a:off x="125639" y="3740455"/>
              <a:ext cx="755140" cy="1681996"/>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Milk and milk products standards</a:t>
              </a:r>
              <a:endParaRPr/>
            </a:p>
          </p:txBody>
        </p:sp>
        <p:sp>
          <p:nvSpPr>
            <p:cNvPr id="605" name="Google Shape;605;p19"/>
            <p:cNvSpPr/>
            <p:nvPr/>
          </p:nvSpPr>
          <p:spPr>
            <a:xfrm>
              <a:off x="1079738"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txBox="1"/>
            <p:nvPr/>
          </p:nvSpPr>
          <p:spPr>
            <a:xfrm>
              <a:off x="1079738"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CCFH – Food Hygiene</a:t>
              </a:r>
              <a:endParaRPr sz="1200">
                <a:solidFill>
                  <a:schemeClr val="dk1"/>
                </a:solidFill>
                <a:latin typeface="Arial"/>
                <a:ea typeface="Arial"/>
                <a:cs typeface="Arial"/>
                <a:sym typeface="Arial"/>
              </a:endParaRPr>
            </a:p>
          </p:txBody>
        </p:sp>
        <p:sp>
          <p:nvSpPr>
            <p:cNvPr id="607" name="Google Shape;607;p19"/>
            <p:cNvSpPr/>
            <p:nvPr/>
          </p:nvSpPr>
          <p:spPr>
            <a:xfrm>
              <a:off x="1180004" y="1721982"/>
              <a:ext cx="802126" cy="1728982"/>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txBox="1"/>
            <p:nvPr/>
          </p:nvSpPr>
          <p:spPr>
            <a:xfrm>
              <a:off x="1203497" y="1745475"/>
              <a:ext cx="755140" cy="1681996"/>
            </a:xfrm>
            <a:prstGeom prst="rect">
              <a:avLst/>
            </a:prstGeom>
            <a:noFill/>
            <a:ln>
              <a:noFill/>
            </a:ln>
          </p:spPr>
          <p:txBody>
            <a:bodyPr anchorCtr="0" anchor="ctr" bIns="20950" lIns="27925" spcFirstLastPara="1" rIns="27925" wrap="square" tIns="20950">
              <a:noAutofit/>
            </a:bodyPr>
            <a:lstStyle/>
            <a:p>
              <a:pPr indent="0" lvl="0" marL="0" marR="0" rtl="0" algn="ctr">
                <a:lnSpc>
                  <a:spcPct val="90000"/>
                </a:lnSpc>
                <a:spcBef>
                  <a:spcPts val="0"/>
                </a:spcBef>
                <a:spcAft>
                  <a:spcPts val="0"/>
                </a:spcAft>
                <a:buClr>
                  <a:schemeClr val="lt1"/>
                </a:buClr>
                <a:buSzPts val="1100"/>
                <a:buFont typeface="Arial"/>
                <a:buNone/>
              </a:pPr>
              <a:r>
                <a:rPr lang="en-US" sz="1100">
                  <a:solidFill>
                    <a:schemeClr val="lt1"/>
                  </a:solidFill>
                  <a:latin typeface="Arial"/>
                  <a:ea typeface="Arial"/>
                  <a:cs typeface="Arial"/>
                  <a:sym typeface="Arial"/>
                </a:rPr>
                <a:t>Water reuse – Dairy Annex for adoption – annex on technologies</a:t>
              </a:r>
              <a:endParaRPr/>
            </a:p>
          </p:txBody>
        </p:sp>
        <p:sp>
          <p:nvSpPr>
            <p:cNvPr id="609" name="Google Shape;609;p19"/>
            <p:cNvSpPr/>
            <p:nvPr/>
          </p:nvSpPr>
          <p:spPr>
            <a:xfrm>
              <a:off x="1180004" y="3716962"/>
              <a:ext cx="802126" cy="1728982"/>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txBox="1"/>
            <p:nvPr/>
          </p:nvSpPr>
          <p:spPr>
            <a:xfrm>
              <a:off x="1203497" y="3740455"/>
              <a:ext cx="755140" cy="1681996"/>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Revision on guidelines on Listeria</a:t>
              </a:r>
              <a:endParaRPr/>
            </a:p>
          </p:txBody>
        </p:sp>
        <p:sp>
          <p:nvSpPr>
            <p:cNvPr id="611" name="Google Shape;611;p19"/>
            <p:cNvSpPr/>
            <p:nvPr/>
          </p:nvSpPr>
          <p:spPr>
            <a:xfrm>
              <a:off x="2157595"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txBox="1"/>
            <p:nvPr/>
          </p:nvSpPr>
          <p:spPr>
            <a:xfrm>
              <a:off x="2157595"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CCFA – Food additives</a:t>
              </a:r>
              <a:endParaRPr sz="1200">
                <a:solidFill>
                  <a:schemeClr val="dk1"/>
                </a:solidFill>
                <a:latin typeface="Arial"/>
                <a:ea typeface="Arial"/>
                <a:cs typeface="Arial"/>
                <a:sym typeface="Arial"/>
              </a:endParaRPr>
            </a:p>
          </p:txBody>
        </p:sp>
        <p:sp>
          <p:nvSpPr>
            <p:cNvPr id="613" name="Google Shape;613;p19"/>
            <p:cNvSpPr/>
            <p:nvPr/>
          </p:nvSpPr>
          <p:spPr>
            <a:xfrm>
              <a:off x="2257861" y="1720302"/>
              <a:ext cx="802126" cy="3727322"/>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txBox="1"/>
            <p:nvPr/>
          </p:nvSpPr>
          <p:spPr>
            <a:xfrm>
              <a:off x="2281354" y="1743795"/>
              <a:ext cx="755140" cy="3680336"/>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Dairy provisions in General Standard Food Additives</a:t>
              </a:r>
              <a:endParaRPr/>
            </a:p>
          </p:txBody>
        </p:sp>
        <p:sp>
          <p:nvSpPr>
            <p:cNvPr id="615" name="Google Shape;615;p19"/>
            <p:cNvSpPr/>
            <p:nvPr/>
          </p:nvSpPr>
          <p:spPr>
            <a:xfrm>
              <a:off x="3235453"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txBox="1"/>
            <p:nvPr/>
          </p:nvSpPr>
          <p:spPr>
            <a:xfrm>
              <a:off x="3235453"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CCMAS – Methods of Analysis</a:t>
              </a:r>
              <a:endParaRPr/>
            </a:p>
          </p:txBody>
        </p:sp>
        <p:sp>
          <p:nvSpPr>
            <p:cNvPr id="617" name="Google Shape;617;p19"/>
            <p:cNvSpPr/>
            <p:nvPr/>
          </p:nvSpPr>
          <p:spPr>
            <a:xfrm>
              <a:off x="3335719" y="1720792"/>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txBox="1"/>
            <p:nvPr/>
          </p:nvSpPr>
          <p:spPr>
            <a:xfrm>
              <a:off x="3359212" y="1744285"/>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Nitrates</a:t>
              </a:r>
              <a:endParaRPr/>
            </a:p>
          </p:txBody>
        </p:sp>
        <p:sp>
          <p:nvSpPr>
            <p:cNvPr id="619" name="Google Shape;619;p19"/>
            <p:cNvSpPr/>
            <p:nvPr/>
          </p:nvSpPr>
          <p:spPr>
            <a:xfrm>
              <a:off x="3335719" y="3020679"/>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txBox="1"/>
            <p:nvPr/>
          </p:nvSpPr>
          <p:spPr>
            <a:xfrm>
              <a:off x="3359212" y="3044172"/>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Allergens</a:t>
              </a:r>
              <a:endParaRPr sz="1200">
                <a:solidFill>
                  <a:schemeClr val="lt1"/>
                </a:solidFill>
                <a:latin typeface="Arial"/>
                <a:ea typeface="Arial"/>
                <a:cs typeface="Arial"/>
                <a:sym typeface="Arial"/>
              </a:endParaRPr>
            </a:p>
          </p:txBody>
        </p:sp>
        <p:sp>
          <p:nvSpPr>
            <p:cNvPr id="621" name="Google Shape;621;p19"/>
            <p:cNvSpPr/>
            <p:nvPr/>
          </p:nvSpPr>
          <p:spPr>
            <a:xfrm>
              <a:off x="3335719" y="4320566"/>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txBox="1"/>
            <p:nvPr/>
          </p:nvSpPr>
          <p:spPr>
            <a:xfrm>
              <a:off x="3359212" y="4344059"/>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Moisture</a:t>
              </a:r>
              <a:endParaRPr/>
            </a:p>
          </p:txBody>
        </p:sp>
        <p:sp>
          <p:nvSpPr>
            <p:cNvPr id="623" name="Google Shape;623;p19"/>
            <p:cNvSpPr/>
            <p:nvPr/>
          </p:nvSpPr>
          <p:spPr>
            <a:xfrm>
              <a:off x="4313310"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txBox="1"/>
            <p:nvPr/>
          </p:nvSpPr>
          <p:spPr>
            <a:xfrm>
              <a:off x="4313310"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CCFL – Food Labelling </a:t>
              </a:r>
              <a:endParaRPr sz="1200">
                <a:solidFill>
                  <a:schemeClr val="dk1"/>
                </a:solidFill>
                <a:latin typeface="Arial"/>
                <a:ea typeface="Arial"/>
                <a:cs typeface="Arial"/>
                <a:sym typeface="Arial"/>
              </a:endParaRPr>
            </a:p>
          </p:txBody>
        </p:sp>
        <p:sp>
          <p:nvSpPr>
            <p:cNvPr id="625" name="Google Shape;625;p19"/>
            <p:cNvSpPr/>
            <p:nvPr/>
          </p:nvSpPr>
          <p:spPr>
            <a:xfrm>
              <a:off x="4413576" y="1720442"/>
              <a:ext cx="802126" cy="835371"/>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txBox="1"/>
            <p:nvPr/>
          </p:nvSpPr>
          <p:spPr>
            <a:xfrm>
              <a:off x="4437069" y="1743935"/>
              <a:ext cx="755140" cy="78838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Allergen labelling</a:t>
              </a:r>
              <a:endParaRPr/>
            </a:p>
          </p:txBody>
        </p:sp>
        <p:sp>
          <p:nvSpPr>
            <p:cNvPr id="627" name="Google Shape;627;p19"/>
            <p:cNvSpPr/>
            <p:nvPr/>
          </p:nvSpPr>
          <p:spPr>
            <a:xfrm>
              <a:off x="4413576" y="2684332"/>
              <a:ext cx="802126" cy="835371"/>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txBox="1"/>
            <p:nvPr/>
          </p:nvSpPr>
          <p:spPr>
            <a:xfrm>
              <a:off x="4437069" y="2707825"/>
              <a:ext cx="755140" cy="78838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E-commerce</a:t>
              </a:r>
              <a:endParaRPr/>
            </a:p>
          </p:txBody>
        </p:sp>
        <p:sp>
          <p:nvSpPr>
            <p:cNvPr id="629" name="Google Shape;629;p19"/>
            <p:cNvSpPr/>
            <p:nvPr/>
          </p:nvSpPr>
          <p:spPr>
            <a:xfrm>
              <a:off x="4413576" y="3648223"/>
              <a:ext cx="802126" cy="835371"/>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txBox="1"/>
            <p:nvPr/>
          </p:nvSpPr>
          <p:spPr>
            <a:xfrm>
              <a:off x="4437069" y="3671716"/>
              <a:ext cx="755140" cy="78838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Use of technology</a:t>
              </a:r>
              <a:endParaRPr/>
            </a:p>
          </p:txBody>
        </p:sp>
        <p:sp>
          <p:nvSpPr>
            <p:cNvPr id="631" name="Google Shape;631;p19"/>
            <p:cNvSpPr/>
            <p:nvPr/>
          </p:nvSpPr>
          <p:spPr>
            <a:xfrm>
              <a:off x="4413576" y="4612113"/>
              <a:ext cx="802126" cy="835371"/>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txBox="1"/>
            <p:nvPr/>
          </p:nvSpPr>
          <p:spPr>
            <a:xfrm>
              <a:off x="4437069" y="4635606"/>
              <a:ext cx="755140" cy="78838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Added sugars</a:t>
              </a:r>
              <a:endParaRPr sz="1200">
                <a:solidFill>
                  <a:schemeClr val="lt1"/>
                </a:solidFill>
                <a:latin typeface="Arial"/>
                <a:ea typeface="Arial"/>
                <a:cs typeface="Arial"/>
                <a:sym typeface="Arial"/>
              </a:endParaRPr>
            </a:p>
          </p:txBody>
        </p:sp>
        <p:sp>
          <p:nvSpPr>
            <p:cNvPr id="633" name="Google Shape;633;p19"/>
            <p:cNvSpPr/>
            <p:nvPr/>
          </p:nvSpPr>
          <p:spPr>
            <a:xfrm>
              <a:off x="5391168"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txBox="1"/>
            <p:nvPr/>
          </p:nvSpPr>
          <p:spPr>
            <a:xfrm>
              <a:off x="5391168"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CCNFSDU – Nutrition and Foods for Special Dietary Uses </a:t>
              </a:r>
              <a:endParaRPr/>
            </a:p>
          </p:txBody>
        </p:sp>
        <p:sp>
          <p:nvSpPr>
            <p:cNvPr id="635" name="Google Shape;635;p19"/>
            <p:cNvSpPr/>
            <p:nvPr/>
          </p:nvSpPr>
          <p:spPr>
            <a:xfrm>
              <a:off x="5491434" y="1720792"/>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txBox="1"/>
            <p:nvPr/>
          </p:nvSpPr>
          <p:spPr>
            <a:xfrm>
              <a:off x="5514927" y="1744285"/>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Probiotics</a:t>
              </a:r>
              <a:endParaRPr/>
            </a:p>
          </p:txBody>
        </p:sp>
        <p:sp>
          <p:nvSpPr>
            <p:cNvPr id="637" name="Google Shape;637;p19"/>
            <p:cNvSpPr/>
            <p:nvPr/>
          </p:nvSpPr>
          <p:spPr>
            <a:xfrm>
              <a:off x="5491434" y="3020679"/>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txBox="1"/>
            <p:nvPr/>
          </p:nvSpPr>
          <p:spPr>
            <a:xfrm>
              <a:off x="5514927" y="3044172"/>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NRVs</a:t>
              </a:r>
              <a:endParaRPr/>
            </a:p>
          </p:txBody>
        </p:sp>
        <p:sp>
          <p:nvSpPr>
            <p:cNvPr id="639" name="Google Shape;639;p19"/>
            <p:cNvSpPr/>
            <p:nvPr/>
          </p:nvSpPr>
          <p:spPr>
            <a:xfrm>
              <a:off x="5491434" y="4320566"/>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txBox="1"/>
            <p:nvPr/>
          </p:nvSpPr>
          <p:spPr>
            <a:xfrm>
              <a:off x="5514927" y="4344059"/>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Analytical methods</a:t>
              </a:r>
              <a:endParaRPr/>
            </a:p>
          </p:txBody>
        </p:sp>
        <p:sp>
          <p:nvSpPr>
            <p:cNvPr id="641" name="Google Shape;641;p19"/>
            <p:cNvSpPr/>
            <p:nvPr/>
          </p:nvSpPr>
          <p:spPr>
            <a:xfrm>
              <a:off x="6469026"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txBox="1"/>
            <p:nvPr/>
          </p:nvSpPr>
          <p:spPr>
            <a:xfrm>
              <a:off x="6469026"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CCFICS – Food Import and Export Inspection and Certification Systems</a:t>
              </a:r>
              <a:endParaRPr/>
            </a:p>
          </p:txBody>
        </p:sp>
        <p:sp>
          <p:nvSpPr>
            <p:cNvPr id="643" name="Google Shape;643;p19"/>
            <p:cNvSpPr/>
            <p:nvPr/>
          </p:nvSpPr>
          <p:spPr>
            <a:xfrm>
              <a:off x="6557107" y="1739738"/>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txBox="1"/>
            <p:nvPr/>
          </p:nvSpPr>
          <p:spPr>
            <a:xfrm>
              <a:off x="6580600" y="1763231"/>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Food fraud</a:t>
              </a:r>
              <a:endParaRPr/>
            </a:p>
          </p:txBody>
        </p:sp>
        <p:sp>
          <p:nvSpPr>
            <p:cNvPr id="645" name="Google Shape;645;p19"/>
            <p:cNvSpPr/>
            <p:nvPr/>
          </p:nvSpPr>
          <p:spPr>
            <a:xfrm>
              <a:off x="6569291" y="3020679"/>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txBox="1"/>
            <p:nvPr/>
          </p:nvSpPr>
          <p:spPr>
            <a:xfrm>
              <a:off x="6592784" y="3044172"/>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Cargoes</a:t>
              </a:r>
              <a:endParaRPr/>
            </a:p>
          </p:txBody>
        </p:sp>
        <p:sp>
          <p:nvSpPr>
            <p:cNvPr id="647" name="Google Shape;647;p19"/>
            <p:cNvSpPr/>
            <p:nvPr/>
          </p:nvSpPr>
          <p:spPr>
            <a:xfrm>
              <a:off x="6569291" y="4320566"/>
              <a:ext cx="802126" cy="1126568"/>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txBox="1"/>
            <p:nvPr/>
          </p:nvSpPr>
          <p:spPr>
            <a:xfrm>
              <a:off x="6592784" y="4344059"/>
              <a:ext cx="755140" cy="1079582"/>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Traceability</a:t>
              </a:r>
              <a:endParaRPr/>
            </a:p>
          </p:txBody>
        </p:sp>
        <p:sp>
          <p:nvSpPr>
            <p:cNvPr id="649" name="Google Shape;649;p19"/>
            <p:cNvSpPr/>
            <p:nvPr/>
          </p:nvSpPr>
          <p:spPr>
            <a:xfrm>
              <a:off x="7546883"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txBox="1"/>
            <p:nvPr/>
          </p:nvSpPr>
          <p:spPr>
            <a:xfrm>
              <a:off x="7546883"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CCCF </a:t>
              </a:r>
              <a:endParaRPr/>
            </a:p>
          </p:txBody>
        </p:sp>
        <p:sp>
          <p:nvSpPr>
            <p:cNvPr id="651" name="Google Shape;651;p19"/>
            <p:cNvSpPr/>
            <p:nvPr/>
          </p:nvSpPr>
          <p:spPr>
            <a:xfrm>
              <a:off x="7647149" y="1721387"/>
              <a:ext cx="802126" cy="663383"/>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txBox="1"/>
            <p:nvPr/>
          </p:nvSpPr>
          <p:spPr>
            <a:xfrm>
              <a:off x="7666579" y="1740817"/>
              <a:ext cx="763266" cy="624523"/>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Aflatoxin B1 in feed for milk animals</a:t>
              </a:r>
              <a:endParaRPr/>
            </a:p>
          </p:txBody>
        </p:sp>
        <p:sp>
          <p:nvSpPr>
            <p:cNvPr id="653" name="Google Shape;653;p19"/>
            <p:cNvSpPr/>
            <p:nvPr/>
          </p:nvSpPr>
          <p:spPr>
            <a:xfrm>
              <a:off x="7647149" y="2486829"/>
              <a:ext cx="802126" cy="663383"/>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txBox="1"/>
            <p:nvPr/>
          </p:nvSpPr>
          <p:spPr>
            <a:xfrm>
              <a:off x="7666579" y="2506259"/>
              <a:ext cx="763266" cy="624523"/>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Aflatoxin M1</a:t>
              </a:r>
              <a:endParaRPr/>
            </a:p>
          </p:txBody>
        </p:sp>
        <p:sp>
          <p:nvSpPr>
            <p:cNvPr id="655" name="Google Shape;655;p19"/>
            <p:cNvSpPr/>
            <p:nvPr/>
          </p:nvSpPr>
          <p:spPr>
            <a:xfrm>
              <a:off x="7647149" y="3252272"/>
              <a:ext cx="802126" cy="663383"/>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txBox="1"/>
            <p:nvPr/>
          </p:nvSpPr>
          <p:spPr>
            <a:xfrm>
              <a:off x="7666579" y="3271702"/>
              <a:ext cx="763266" cy="624523"/>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Env inhibitors/</a:t>
              </a:r>
              <a:endParaRPr/>
            </a:p>
          </p:txBody>
        </p:sp>
        <p:sp>
          <p:nvSpPr>
            <p:cNvPr id="657" name="Google Shape;657;p19"/>
            <p:cNvSpPr/>
            <p:nvPr/>
          </p:nvSpPr>
          <p:spPr>
            <a:xfrm>
              <a:off x="7647149" y="4017714"/>
              <a:ext cx="802126" cy="663383"/>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txBox="1"/>
            <p:nvPr/>
          </p:nvSpPr>
          <p:spPr>
            <a:xfrm>
              <a:off x="7666579" y="4037144"/>
              <a:ext cx="763266" cy="624523"/>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packaging</a:t>
              </a:r>
              <a:endParaRPr/>
            </a:p>
          </p:txBody>
        </p:sp>
        <p:sp>
          <p:nvSpPr>
            <p:cNvPr id="659" name="Google Shape;659;p19"/>
            <p:cNvSpPr/>
            <p:nvPr/>
          </p:nvSpPr>
          <p:spPr>
            <a:xfrm>
              <a:off x="7647149" y="4783156"/>
              <a:ext cx="802126" cy="663383"/>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txBox="1"/>
            <p:nvPr/>
          </p:nvSpPr>
          <p:spPr>
            <a:xfrm>
              <a:off x="7666579" y="4802586"/>
              <a:ext cx="763266" cy="624523"/>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recycling</a:t>
              </a:r>
              <a:endParaRPr/>
            </a:p>
          </p:txBody>
        </p:sp>
        <p:sp>
          <p:nvSpPr>
            <p:cNvPr id="661" name="Google Shape;661;p19"/>
            <p:cNvSpPr/>
            <p:nvPr/>
          </p:nvSpPr>
          <p:spPr>
            <a:xfrm>
              <a:off x="8624741" y="0"/>
              <a:ext cx="1002658" cy="5734342"/>
            </a:xfrm>
            <a:prstGeom prst="roundRect">
              <a:avLst>
                <a:gd fmla="val 10000" name="adj"/>
              </a:avLst>
            </a:prstGeom>
            <a:solidFill>
              <a:srgbClr val="C9D0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txBox="1"/>
            <p:nvPr/>
          </p:nvSpPr>
          <p:spPr>
            <a:xfrm>
              <a:off x="8624741" y="0"/>
              <a:ext cx="1002658" cy="172030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CAC</a:t>
              </a:r>
              <a:endParaRPr/>
            </a:p>
          </p:txBody>
        </p:sp>
        <p:sp>
          <p:nvSpPr>
            <p:cNvPr id="663" name="Google Shape;663;p19"/>
            <p:cNvSpPr/>
            <p:nvPr/>
          </p:nvSpPr>
          <p:spPr>
            <a:xfrm>
              <a:off x="8725006" y="1720302"/>
              <a:ext cx="802126" cy="3727322"/>
            </a:xfrm>
            <a:prstGeom prst="roundRect">
              <a:avLst>
                <a:gd fmla="val 10000"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txBox="1"/>
            <p:nvPr/>
          </p:nvSpPr>
          <p:spPr>
            <a:xfrm>
              <a:off x="8748499" y="1743795"/>
              <a:ext cx="755140" cy="3680336"/>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Gap analysis on Codex standards applicable to Camel milk</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
          <p:cNvSpPr txBox="1"/>
          <p:nvPr>
            <p:ph idx="1" type="body"/>
          </p:nvPr>
        </p:nvSpPr>
        <p:spPr>
          <a:xfrm>
            <a:off x="415577" y="1809210"/>
            <a:ext cx="5503862"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2800"/>
              <a:buChar char="▪"/>
            </a:pPr>
            <a:r>
              <a:rPr lang="en-US">
                <a:latin typeface="Arial"/>
                <a:ea typeface="Arial"/>
                <a:cs typeface="Arial"/>
                <a:sym typeface="Arial"/>
              </a:rPr>
              <a:t>Nourishes 6 billion people</a:t>
            </a:r>
            <a:endParaRPr/>
          </a:p>
          <a:p>
            <a:pPr indent="-457200" lvl="0" marL="457200" rtl="0" algn="l">
              <a:lnSpc>
                <a:spcPct val="90000"/>
              </a:lnSpc>
              <a:spcBef>
                <a:spcPts val="1000"/>
              </a:spcBef>
              <a:spcAft>
                <a:spcPts val="0"/>
              </a:spcAft>
              <a:buSzPts val="2800"/>
              <a:buChar char="▪"/>
            </a:pPr>
            <a:r>
              <a:rPr lang="en-US">
                <a:latin typeface="Arial"/>
                <a:ea typeface="Arial"/>
                <a:cs typeface="Arial"/>
                <a:sym typeface="Arial"/>
              </a:rPr>
              <a:t>Provides livelihoods for 1B+</a:t>
            </a:r>
            <a:endParaRPr/>
          </a:p>
          <a:p>
            <a:pPr indent="-457200" lvl="0" marL="457200" rtl="0" algn="l">
              <a:lnSpc>
                <a:spcPct val="90000"/>
              </a:lnSpc>
              <a:spcBef>
                <a:spcPts val="1000"/>
              </a:spcBef>
              <a:spcAft>
                <a:spcPts val="0"/>
              </a:spcAft>
              <a:buSzPts val="2800"/>
              <a:buChar char="▪"/>
            </a:pPr>
            <a:r>
              <a:rPr lang="en-US">
                <a:latin typeface="Arial"/>
                <a:ea typeface="Arial"/>
                <a:cs typeface="Arial"/>
                <a:sym typeface="Arial"/>
              </a:rPr>
              <a:t>150M farm households</a:t>
            </a:r>
            <a:endParaRPr/>
          </a:p>
          <a:p>
            <a:pPr indent="-457200" lvl="0" marL="457200" rtl="0" algn="l">
              <a:lnSpc>
                <a:spcPct val="90000"/>
              </a:lnSpc>
              <a:spcBef>
                <a:spcPts val="1000"/>
              </a:spcBef>
              <a:spcAft>
                <a:spcPts val="0"/>
              </a:spcAft>
              <a:buSzPts val="2800"/>
              <a:buChar char="▪"/>
            </a:pPr>
            <a:r>
              <a:rPr lang="en-US">
                <a:latin typeface="Arial"/>
                <a:ea typeface="Arial"/>
                <a:cs typeface="Arial"/>
                <a:sym typeface="Arial"/>
              </a:rPr>
              <a:t>750M people are engaged in milk production</a:t>
            </a:r>
            <a:endParaRPr/>
          </a:p>
        </p:txBody>
      </p:sp>
      <p:sp>
        <p:nvSpPr>
          <p:cNvPr id="416" name="Google Shape;416;p2"/>
          <p:cNvSpPr txBox="1"/>
          <p:nvPr>
            <p:ph type="title"/>
          </p:nvPr>
        </p:nvSpPr>
        <p:spPr>
          <a:xfrm>
            <a:off x="415577" y="340659"/>
            <a:ext cx="9163703" cy="84377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GLOBAL DAIRY SECTOR’S SOCIO-ECONOMIC IMPACT</a:t>
            </a:r>
            <a:endParaRPr/>
          </a:p>
        </p:txBody>
      </p:sp>
      <p:sp>
        <p:nvSpPr>
          <p:cNvPr id="417" name="Google Shape;417;p2"/>
          <p:cNvSpPr txBox="1"/>
          <p:nvPr/>
        </p:nvSpPr>
        <p:spPr>
          <a:xfrm>
            <a:off x="838200" y="5791216"/>
            <a:ext cx="28313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Sources: FAO, IFCN</a:t>
            </a:r>
            <a:endParaRPr/>
          </a:p>
        </p:txBody>
      </p:sp>
      <p:pic>
        <p:nvPicPr>
          <p:cNvPr id="418" name="Google Shape;418;p2"/>
          <p:cNvPicPr preferRelativeResize="0"/>
          <p:nvPr/>
        </p:nvPicPr>
        <p:blipFill rotWithShape="1">
          <a:blip r:embed="rId3">
            <a:alphaModFix/>
          </a:blip>
          <a:srcRect b="0" l="0" r="0" t="0"/>
          <a:stretch/>
        </p:blipFill>
        <p:spPr>
          <a:xfrm>
            <a:off x="7183581" y="1692458"/>
            <a:ext cx="3934691" cy="39346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20"/>
          <p:cNvSpPr txBox="1"/>
          <p:nvPr/>
        </p:nvSpPr>
        <p:spPr>
          <a:xfrm>
            <a:off x="3286849" y="6257837"/>
            <a:ext cx="63991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2017</a:t>
            </a:r>
            <a:endParaRPr/>
          </a:p>
        </p:txBody>
      </p:sp>
      <p:sp>
        <p:nvSpPr>
          <p:cNvPr id="671" name="Google Shape;671;p20"/>
          <p:cNvSpPr txBox="1"/>
          <p:nvPr>
            <p:ph type="title"/>
          </p:nvPr>
        </p:nvSpPr>
        <p:spPr>
          <a:xfrm>
            <a:off x="397604" y="483289"/>
            <a:ext cx="9394096" cy="600198"/>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2800"/>
              <a:buFont typeface="Arial"/>
              <a:buNone/>
            </a:pPr>
            <a:r>
              <a:rPr lang="en-US" sz="2800"/>
              <a:t>IDF METHODOLOGIES AND ENVIRONMENTAL SUSTAINABLE PRACTICES</a:t>
            </a:r>
            <a:endParaRPr/>
          </a:p>
        </p:txBody>
      </p:sp>
      <p:pic>
        <p:nvPicPr>
          <p:cNvPr id="672" name="Google Shape;672;p20"/>
          <p:cNvPicPr preferRelativeResize="0"/>
          <p:nvPr/>
        </p:nvPicPr>
        <p:blipFill rotWithShape="1">
          <a:blip r:embed="rId3">
            <a:alphaModFix/>
          </a:blip>
          <a:srcRect b="0" l="0" r="0" t="0"/>
          <a:stretch/>
        </p:blipFill>
        <p:spPr>
          <a:xfrm>
            <a:off x="2813319" y="1398495"/>
            <a:ext cx="1884552" cy="2630909"/>
          </a:xfrm>
          <a:prstGeom prst="rect">
            <a:avLst/>
          </a:prstGeom>
          <a:noFill/>
          <a:ln>
            <a:noFill/>
          </a:ln>
        </p:spPr>
      </p:pic>
      <p:pic>
        <p:nvPicPr>
          <p:cNvPr id="673" name="Google Shape;673;p20"/>
          <p:cNvPicPr preferRelativeResize="0"/>
          <p:nvPr/>
        </p:nvPicPr>
        <p:blipFill rotWithShape="1">
          <a:blip r:embed="rId4">
            <a:alphaModFix/>
          </a:blip>
          <a:srcRect b="0" l="0" r="0" t="0"/>
          <a:stretch/>
        </p:blipFill>
        <p:spPr>
          <a:xfrm>
            <a:off x="507595" y="1398495"/>
            <a:ext cx="1859673" cy="2606030"/>
          </a:xfrm>
          <a:prstGeom prst="rect">
            <a:avLst/>
          </a:prstGeom>
          <a:noFill/>
          <a:ln>
            <a:noFill/>
          </a:ln>
        </p:spPr>
      </p:pic>
      <p:pic>
        <p:nvPicPr>
          <p:cNvPr id="674" name="Google Shape;674;p20"/>
          <p:cNvPicPr preferRelativeResize="0"/>
          <p:nvPr/>
        </p:nvPicPr>
        <p:blipFill rotWithShape="1">
          <a:blip r:embed="rId5">
            <a:alphaModFix/>
          </a:blip>
          <a:srcRect b="0" l="0" r="0" t="0"/>
          <a:stretch/>
        </p:blipFill>
        <p:spPr>
          <a:xfrm>
            <a:off x="5161401" y="1386055"/>
            <a:ext cx="1859674" cy="2618470"/>
          </a:xfrm>
          <a:prstGeom prst="rect">
            <a:avLst/>
          </a:prstGeom>
          <a:noFill/>
          <a:ln>
            <a:noFill/>
          </a:ln>
        </p:spPr>
      </p:pic>
      <p:pic>
        <p:nvPicPr>
          <p:cNvPr id="675" name="Google Shape;675;p20"/>
          <p:cNvPicPr preferRelativeResize="0"/>
          <p:nvPr/>
        </p:nvPicPr>
        <p:blipFill rotWithShape="1">
          <a:blip r:embed="rId6">
            <a:alphaModFix/>
          </a:blip>
          <a:srcRect b="0" l="0" r="0" t="0"/>
          <a:stretch/>
        </p:blipFill>
        <p:spPr>
          <a:xfrm>
            <a:off x="5622417" y="3490818"/>
            <a:ext cx="2019161" cy="2855248"/>
          </a:xfrm>
          <a:prstGeom prst="rect">
            <a:avLst/>
          </a:prstGeom>
          <a:noFill/>
          <a:ln cap="flat" cmpd="sng" w="9525">
            <a:solidFill>
              <a:schemeClr val="accent1"/>
            </a:solidFill>
            <a:prstDash val="solid"/>
            <a:round/>
            <a:headEnd len="sm" w="sm" type="none"/>
            <a:tailEnd len="sm" w="sm" type="none"/>
          </a:ln>
          <a:effectLst>
            <a:outerShdw blurRad="50800" rotWithShape="0" algn="t" dir="5400000" dist="38100">
              <a:srgbClr val="000000">
                <a:alpha val="40000"/>
              </a:srgbClr>
            </a:outerShdw>
          </a:effectLst>
        </p:spPr>
      </p:pic>
      <p:pic>
        <p:nvPicPr>
          <p:cNvPr id="676" name="Google Shape;676;p20"/>
          <p:cNvPicPr preferRelativeResize="0"/>
          <p:nvPr/>
        </p:nvPicPr>
        <p:blipFill rotWithShape="1">
          <a:blip r:embed="rId7">
            <a:alphaModFix/>
          </a:blip>
          <a:srcRect b="0" l="0" r="0" t="0"/>
          <a:stretch/>
        </p:blipFill>
        <p:spPr>
          <a:xfrm>
            <a:off x="7423602" y="1398495"/>
            <a:ext cx="1778784" cy="2515335"/>
          </a:xfrm>
          <a:prstGeom prst="rect">
            <a:avLst/>
          </a:prstGeom>
          <a:noFill/>
          <a:ln>
            <a:noFill/>
          </a:ln>
        </p:spPr>
      </p:pic>
      <p:pic>
        <p:nvPicPr>
          <p:cNvPr id="677" name="Google Shape;677;p20"/>
          <p:cNvPicPr preferRelativeResize="0"/>
          <p:nvPr/>
        </p:nvPicPr>
        <p:blipFill rotWithShape="1">
          <a:blip r:embed="rId8">
            <a:alphaModFix/>
          </a:blip>
          <a:srcRect b="0" l="0" r="0" t="0"/>
          <a:stretch/>
        </p:blipFill>
        <p:spPr>
          <a:xfrm>
            <a:off x="8102594" y="3405452"/>
            <a:ext cx="2079532" cy="2940614"/>
          </a:xfrm>
          <a:prstGeom prst="rect">
            <a:avLst/>
          </a:prstGeom>
          <a:noFill/>
          <a:ln>
            <a:noFill/>
          </a:ln>
        </p:spPr>
      </p:pic>
      <p:pic>
        <p:nvPicPr>
          <p:cNvPr id="678" name="Google Shape;678;p20"/>
          <p:cNvPicPr preferRelativeResize="0"/>
          <p:nvPr/>
        </p:nvPicPr>
        <p:blipFill rotWithShape="1">
          <a:blip r:embed="rId9">
            <a:alphaModFix/>
          </a:blip>
          <a:srcRect b="0" l="0" r="0" t="0"/>
          <a:stretch/>
        </p:blipFill>
        <p:spPr>
          <a:xfrm>
            <a:off x="869307" y="3502096"/>
            <a:ext cx="2011186" cy="2843970"/>
          </a:xfrm>
          <a:prstGeom prst="rect">
            <a:avLst/>
          </a:prstGeom>
          <a:noFill/>
          <a:ln>
            <a:noFill/>
          </a:ln>
        </p:spPr>
      </p:pic>
      <p:pic>
        <p:nvPicPr>
          <p:cNvPr id="679" name="Google Shape;679;p20"/>
          <p:cNvPicPr preferRelativeResize="0"/>
          <p:nvPr/>
        </p:nvPicPr>
        <p:blipFill rotWithShape="1">
          <a:blip r:embed="rId10">
            <a:alphaModFix/>
          </a:blip>
          <a:srcRect b="0" l="0" r="0" t="0"/>
          <a:stretch/>
        </p:blipFill>
        <p:spPr>
          <a:xfrm>
            <a:off x="3242205" y="3496457"/>
            <a:ext cx="2018500" cy="28552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21"/>
          <p:cNvPicPr preferRelativeResize="0"/>
          <p:nvPr/>
        </p:nvPicPr>
        <p:blipFill rotWithShape="1">
          <a:blip r:embed="rId3">
            <a:alphaModFix/>
          </a:blip>
          <a:srcRect b="0" l="0" r="0" t="14184"/>
          <a:stretch/>
        </p:blipFill>
        <p:spPr>
          <a:xfrm>
            <a:off x="70787" y="1881142"/>
            <a:ext cx="8432378" cy="3849098"/>
          </a:xfrm>
          <a:prstGeom prst="rect">
            <a:avLst/>
          </a:prstGeom>
          <a:noFill/>
          <a:ln>
            <a:noFill/>
          </a:ln>
        </p:spPr>
      </p:pic>
      <p:sp>
        <p:nvSpPr>
          <p:cNvPr id="686" name="Google Shape;686;p21"/>
          <p:cNvSpPr txBox="1"/>
          <p:nvPr/>
        </p:nvSpPr>
        <p:spPr>
          <a:xfrm>
            <a:off x="347057" y="503335"/>
            <a:ext cx="6945283" cy="537455"/>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006298"/>
              </a:buClr>
              <a:buSzPts val="3200"/>
              <a:buFont typeface="Arial"/>
              <a:buNone/>
            </a:pPr>
            <a:r>
              <a:rPr b="1" i="0" lang="en-US" sz="3200" u="none" cap="none" strike="noStrike">
                <a:solidFill>
                  <a:srgbClr val="006298"/>
                </a:solidFill>
                <a:latin typeface="Arial"/>
                <a:ea typeface="Arial"/>
                <a:cs typeface="Arial"/>
                <a:sym typeface="Arial"/>
              </a:rPr>
              <a:t>HEAT STRESS IN DAIRY CATTLE</a:t>
            </a:r>
            <a:endParaRPr/>
          </a:p>
        </p:txBody>
      </p:sp>
      <p:pic>
        <p:nvPicPr>
          <p:cNvPr descr="A close-up of a body&#10;&#10;Description automatically generated" id="687" name="Google Shape;687;p21"/>
          <p:cNvPicPr preferRelativeResize="0"/>
          <p:nvPr/>
        </p:nvPicPr>
        <p:blipFill rotWithShape="1">
          <a:blip r:embed="rId4">
            <a:alphaModFix/>
          </a:blip>
          <a:srcRect b="0" l="0" r="0" t="0"/>
          <a:stretch/>
        </p:blipFill>
        <p:spPr>
          <a:xfrm>
            <a:off x="8110632" y="2604367"/>
            <a:ext cx="3914729" cy="2267887"/>
          </a:xfrm>
          <a:prstGeom prst="rect">
            <a:avLst/>
          </a:prstGeom>
          <a:noFill/>
          <a:ln>
            <a:noFill/>
          </a:ln>
        </p:spPr>
      </p:pic>
      <p:sp>
        <p:nvSpPr>
          <p:cNvPr id="688" name="Google Shape;688;p21"/>
          <p:cNvSpPr txBox="1"/>
          <p:nvPr/>
        </p:nvSpPr>
        <p:spPr>
          <a:xfrm>
            <a:off x="8110632" y="1924936"/>
            <a:ext cx="3914729" cy="635637"/>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2C567A"/>
              </a:buClr>
              <a:buSzPct val="100000"/>
              <a:buFont typeface="Noto Sans Symbols"/>
              <a:buNone/>
            </a:pPr>
            <a:r>
              <a:rPr b="0" i="0" lang="en-US" sz="2800" u="none" cap="none" strike="noStrike">
                <a:solidFill>
                  <a:srgbClr val="000000"/>
                </a:solidFill>
                <a:latin typeface="Calibri"/>
                <a:ea typeface="Calibri"/>
                <a:cs typeface="Calibri"/>
                <a:sym typeface="Calibri"/>
              </a:rPr>
              <a:t>Publication February 2025</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22"/>
          <p:cNvSpPr txBox="1"/>
          <p:nvPr>
            <p:ph type="title"/>
          </p:nvPr>
        </p:nvSpPr>
        <p:spPr>
          <a:xfrm>
            <a:off x="515938" y="391232"/>
            <a:ext cx="8591402" cy="57961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rgbClr val="006298"/>
              </a:buClr>
              <a:buSzPts val="3200"/>
              <a:buFont typeface="Arial"/>
              <a:buNone/>
            </a:pPr>
            <a:r>
              <a:rPr lang="en-US"/>
              <a:t>IDF EVENT ON NON-COW MILK</a:t>
            </a:r>
            <a:endParaRPr/>
          </a:p>
        </p:txBody>
      </p:sp>
      <p:pic>
        <p:nvPicPr>
          <p:cNvPr id="695" name="Google Shape;695;p22"/>
          <p:cNvPicPr preferRelativeResize="0"/>
          <p:nvPr/>
        </p:nvPicPr>
        <p:blipFill rotWithShape="1">
          <a:blip r:embed="rId3">
            <a:alphaModFix/>
          </a:blip>
          <a:srcRect b="0" l="0" r="0" t="0"/>
          <a:stretch/>
        </p:blipFill>
        <p:spPr>
          <a:xfrm>
            <a:off x="192120" y="1594339"/>
            <a:ext cx="11489340" cy="5134707"/>
          </a:xfrm>
          <a:prstGeom prst="rect">
            <a:avLst/>
          </a:prstGeom>
          <a:noFill/>
          <a:ln>
            <a:noFill/>
          </a:ln>
        </p:spPr>
      </p:pic>
      <p:sp>
        <p:nvSpPr>
          <p:cNvPr id="696" name="Google Shape;696;p22"/>
          <p:cNvSpPr txBox="1"/>
          <p:nvPr/>
        </p:nvSpPr>
        <p:spPr>
          <a:xfrm>
            <a:off x="6900154" y="3590906"/>
            <a:ext cx="5198061"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Session 1: Sustainability</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Session 2: Sustainable milk production </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Session 3: Sustainable animal health strategies</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Session 4: Novel milk products &amp; health impact </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Session 5a: Processing Technologies</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Session 5b: Processing Technologies</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Session 6: Quality and Safety</a:t>
            </a:r>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Session 7a: Udder Health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Session 7b: Udder Health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23"/>
          <p:cNvSpPr txBox="1"/>
          <p:nvPr/>
        </p:nvSpPr>
        <p:spPr>
          <a:xfrm>
            <a:off x="119206" y="391424"/>
            <a:ext cx="10153259" cy="6519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cap="none">
                <a:solidFill>
                  <a:srgbClr val="006699"/>
                </a:solidFill>
                <a:latin typeface="Arial"/>
                <a:ea typeface="Arial"/>
                <a:cs typeface="Arial"/>
                <a:sym typeface="Arial"/>
              </a:rPr>
              <a:t>IDF ADVOCATES FOR GOOD MILKING PRATICES</a:t>
            </a:r>
            <a:endParaRPr b="1" sz="3200" cap="none">
              <a:solidFill>
                <a:srgbClr val="006699"/>
              </a:solidFill>
              <a:latin typeface="Arial"/>
              <a:ea typeface="Arial"/>
              <a:cs typeface="Arial"/>
              <a:sym typeface="Arial"/>
            </a:endParaRPr>
          </a:p>
        </p:txBody>
      </p:sp>
      <p:pic>
        <p:nvPicPr>
          <p:cNvPr id="703" name="Google Shape;703;p23"/>
          <p:cNvPicPr preferRelativeResize="0"/>
          <p:nvPr/>
        </p:nvPicPr>
        <p:blipFill rotWithShape="1">
          <a:blip r:embed="rId3">
            <a:alphaModFix/>
          </a:blip>
          <a:srcRect b="-1777" l="0" r="0" t="-4955"/>
          <a:stretch/>
        </p:blipFill>
        <p:spPr>
          <a:xfrm>
            <a:off x="1919535" y="954298"/>
            <a:ext cx="3871488" cy="5512278"/>
          </a:xfrm>
          <a:prstGeom prst="rect">
            <a:avLst/>
          </a:prstGeom>
          <a:noFill/>
          <a:ln>
            <a:noFill/>
          </a:ln>
        </p:spPr>
      </p:pic>
      <p:sp>
        <p:nvSpPr>
          <p:cNvPr id="704" name="Google Shape;704;p23"/>
          <p:cNvSpPr/>
          <p:nvPr/>
        </p:nvSpPr>
        <p:spPr>
          <a:xfrm>
            <a:off x="6400978" y="2274838"/>
            <a:ext cx="457200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F6FC6"/>
                </a:solidFill>
                <a:latin typeface="Arial"/>
                <a:ea typeface="Arial"/>
                <a:cs typeface="Arial"/>
                <a:sym typeface="Arial"/>
              </a:rPr>
              <a:t>New ISO standard on milking and cooling machine installations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24"/>
          <p:cNvSpPr txBox="1"/>
          <p:nvPr/>
        </p:nvSpPr>
        <p:spPr>
          <a:xfrm>
            <a:off x="268967" y="604364"/>
            <a:ext cx="8496944" cy="583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cap="none">
                <a:solidFill>
                  <a:srgbClr val="006699"/>
                </a:solidFill>
                <a:latin typeface="Arial"/>
                <a:ea typeface="Arial"/>
                <a:cs typeface="Arial"/>
                <a:sym typeface="Arial"/>
              </a:rPr>
              <a:t>IDF DEFINES MASTITIS TERMINOLOGY</a:t>
            </a:r>
            <a:endParaRPr b="1" sz="3200" cap="none">
              <a:solidFill>
                <a:srgbClr val="006699"/>
              </a:solidFill>
              <a:latin typeface="Arial"/>
              <a:ea typeface="Arial"/>
              <a:cs typeface="Arial"/>
              <a:sym typeface="Arial"/>
            </a:endParaRPr>
          </a:p>
          <a:p>
            <a:pPr indent="0" lvl="0" marL="0" marR="0" rtl="0" algn="l">
              <a:spcBef>
                <a:spcPts val="0"/>
              </a:spcBef>
              <a:spcAft>
                <a:spcPts val="0"/>
              </a:spcAft>
              <a:buNone/>
            </a:pPr>
            <a:r>
              <a:t/>
            </a:r>
            <a:endParaRPr b="1" sz="3600" cap="small">
              <a:solidFill>
                <a:srgbClr val="006699"/>
              </a:solidFill>
              <a:latin typeface="Arial"/>
              <a:ea typeface="Arial"/>
              <a:cs typeface="Arial"/>
              <a:sym typeface="Arial"/>
            </a:endParaRPr>
          </a:p>
        </p:txBody>
      </p:sp>
      <p:pic>
        <p:nvPicPr>
          <p:cNvPr id="711" name="Google Shape;711;p24"/>
          <p:cNvPicPr preferRelativeResize="0"/>
          <p:nvPr/>
        </p:nvPicPr>
        <p:blipFill rotWithShape="1">
          <a:blip r:embed="rId3">
            <a:alphaModFix/>
          </a:blip>
          <a:srcRect b="0" l="0" r="0" t="0"/>
          <a:stretch/>
        </p:blipFill>
        <p:spPr>
          <a:xfrm>
            <a:off x="1073147" y="1606378"/>
            <a:ext cx="3157122" cy="4462362"/>
          </a:xfrm>
          <a:prstGeom prst="rect">
            <a:avLst/>
          </a:prstGeom>
          <a:noFill/>
          <a:ln>
            <a:noFill/>
          </a:ln>
        </p:spPr>
      </p:pic>
      <p:pic>
        <p:nvPicPr>
          <p:cNvPr id="712" name="Google Shape;712;p24"/>
          <p:cNvPicPr preferRelativeResize="0"/>
          <p:nvPr/>
        </p:nvPicPr>
        <p:blipFill rotWithShape="1">
          <a:blip r:embed="rId4">
            <a:alphaModFix/>
          </a:blip>
          <a:srcRect b="0" l="0" r="0" t="0"/>
          <a:stretch/>
        </p:blipFill>
        <p:spPr>
          <a:xfrm>
            <a:off x="4517439" y="1622091"/>
            <a:ext cx="3157121" cy="4446649"/>
          </a:xfrm>
          <a:prstGeom prst="rect">
            <a:avLst/>
          </a:prstGeom>
          <a:noFill/>
          <a:ln>
            <a:noFill/>
          </a:ln>
        </p:spPr>
      </p:pic>
      <p:sp>
        <p:nvSpPr>
          <p:cNvPr id="713" name="Google Shape;713;p24"/>
          <p:cNvSpPr txBox="1"/>
          <p:nvPr/>
        </p:nvSpPr>
        <p:spPr>
          <a:xfrm>
            <a:off x="8318209" y="1696233"/>
            <a:ext cx="3157121" cy="4324261"/>
          </a:xfrm>
          <a:prstGeom prst="rect">
            <a:avLst/>
          </a:prstGeom>
          <a:noFill/>
          <a:ln cap="flat" cmpd="sng" w="9525">
            <a:solidFill>
              <a:srgbClr val="0F6FC6"/>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3600">
              <a:solidFill>
                <a:schemeClr val="dk1"/>
              </a:solidFill>
              <a:latin typeface="Arial"/>
              <a:ea typeface="Arial"/>
              <a:cs typeface="Arial"/>
              <a:sym typeface="Arial"/>
            </a:endParaRPr>
          </a:p>
          <a:p>
            <a:pPr indent="0" lvl="0" marL="0" marR="0" rtl="0" algn="l">
              <a:spcBef>
                <a:spcPts val="0"/>
              </a:spcBef>
              <a:spcAft>
                <a:spcPts val="0"/>
              </a:spcAft>
              <a:buNone/>
            </a:pPr>
            <a:r>
              <a:rPr b="1" lang="en-US" sz="2800">
                <a:solidFill>
                  <a:srgbClr val="0F6FC6"/>
                </a:solidFill>
                <a:latin typeface="Arial"/>
                <a:ea typeface="Arial"/>
                <a:cs typeface="Arial"/>
                <a:sym typeface="Arial"/>
              </a:rPr>
              <a:t>IDF Bulletin 2025</a:t>
            </a:r>
            <a:endParaRPr/>
          </a:p>
          <a:p>
            <a:pPr indent="0" lvl="0" marL="0" marR="0" rtl="0" algn="l">
              <a:spcBef>
                <a:spcPts val="0"/>
              </a:spcBef>
              <a:spcAft>
                <a:spcPts val="0"/>
              </a:spcAft>
              <a:buNone/>
            </a:pPr>
            <a:r>
              <a:t/>
            </a:r>
            <a:endParaRPr sz="1600">
              <a:solidFill>
                <a:srgbClr val="0F6FC6"/>
              </a:solidFill>
              <a:latin typeface="Arial"/>
              <a:ea typeface="Arial"/>
              <a:cs typeface="Arial"/>
              <a:sym typeface="Arial"/>
            </a:endParaRPr>
          </a:p>
          <a:p>
            <a:pPr indent="0" lvl="0" marL="0" marR="0" rtl="0" algn="ctr">
              <a:spcBef>
                <a:spcPts val="0"/>
              </a:spcBef>
              <a:spcAft>
                <a:spcPts val="0"/>
              </a:spcAft>
              <a:buNone/>
            </a:pPr>
            <a:r>
              <a:rPr lang="en-US" sz="2800">
                <a:solidFill>
                  <a:srgbClr val="0F6FC6"/>
                </a:solidFill>
                <a:latin typeface="Arial"/>
                <a:ea typeface="Arial"/>
                <a:cs typeface="Arial"/>
                <a:sym typeface="Arial"/>
              </a:rPr>
              <a:t>Guidelines for interpretation of goat milk somatic cell count (SCC) in the dairy sector</a:t>
            </a:r>
            <a:endParaRPr/>
          </a:p>
          <a:p>
            <a:pPr indent="0" lvl="0" marL="0" marR="0" rtl="0" algn="ctr">
              <a:spcBef>
                <a:spcPts val="0"/>
              </a:spcBef>
              <a:spcAft>
                <a:spcPts val="0"/>
              </a:spcAft>
              <a:buNone/>
            </a:pPr>
            <a:r>
              <a:t/>
            </a:r>
            <a:endParaRPr sz="2800">
              <a:solidFill>
                <a:srgbClr val="0F6FC6"/>
              </a:solidFill>
              <a:latin typeface="Arial"/>
              <a:ea typeface="Arial"/>
              <a:cs typeface="Arial"/>
              <a:sym typeface="Arial"/>
            </a:endParaRPr>
          </a:p>
          <a:p>
            <a:pPr indent="0" lvl="0" marL="0" marR="0" rtl="0" algn="ctr">
              <a:spcBef>
                <a:spcPts val="0"/>
              </a:spcBef>
              <a:spcAft>
                <a:spcPts val="0"/>
              </a:spcAft>
              <a:buNone/>
            </a:pPr>
            <a:r>
              <a:t/>
            </a:r>
            <a:endParaRPr sz="900">
              <a:solidFill>
                <a:srgbClr val="0F6FC6"/>
              </a:solidFill>
              <a:latin typeface="Arial"/>
              <a:ea typeface="Arial"/>
              <a:cs typeface="Arial"/>
              <a:sym typeface="Arial"/>
            </a:endParaRPr>
          </a:p>
          <a:p>
            <a:pPr indent="0" lvl="0" marL="0" marR="0" rtl="0" algn="ctr">
              <a:spcBef>
                <a:spcPts val="0"/>
              </a:spcBef>
              <a:spcAft>
                <a:spcPts val="0"/>
              </a:spcAft>
              <a:buNone/>
            </a:pPr>
            <a:r>
              <a:t/>
            </a:r>
            <a:endParaRPr sz="900">
              <a:solidFill>
                <a:srgbClr val="0F6FC6"/>
              </a:solidFill>
              <a:latin typeface="Arial"/>
              <a:ea typeface="Arial"/>
              <a:cs typeface="Arial"/>
              <a:sym typeface="Arial"/>
            </a:endParaRPr>
          </a:p>
          <a:p>
            <a:pPr indent="0" lvl="0" marL="0" marR="0" rtl="0" algn="ctr">
              <a:spcBef>
                <a:spcPts val="0"/>
              </a:spcBef>
              <a:spcAft>
                <a:spcPts val="0"/>
              </a:spcAft>
              <a:buNone/>
            </a:pPr>
            <a:r>
              <a:t/>
            </a:r>
            <a:endParaRPr sz="9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25"/>
          <p:cNvSpPr txBox="1"/>
          <p:nvPr>
            <p:ph type="title"/>
          </p:nvPr>
        </p:nvSpPr>
        <p:spPr>
          <a:xfrm>
            <a:off x="329024" y="244981"/>
            <a:ext cx="9561736" cy="83178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2800"/>
              <a:buFont typeface="Arial"/>
              <a:buNone/>
            </a:pPr>
            <a:r>
              <a:rPr lang="en-US" sz="2800"/>
              <a:t>CASE STUDIES OF SUSTAINABLE PRACTICES &amp; INNOVATIONS ACROSS THE DAIRY SECTOR</a:t>
            </a:r>
            <a:endParaRPr/>
          </a:p>
        </p:txBody>
      </p:sp>
      <p:pic>
        <p:nvPicPr>
          <p:cNvPr id="720" name="Google Shape;720;p25"/>
          <p:cNvPicPr preferRelativeResize="0"/>
          <p:nvPr>
            <p:ph idx="1" type="body"/>
          </p:nvPr>
        </p:nvPicPr>
        <p:blipFill rotWithShape="1">
          <a:blip r:embed="rId3">
            <a:alphaModFix/>
          </a:blip>
          <a:srcRect b="0" l="0" r="0" t="0"/>
          <a:stretch/>
        </p:blipFill>
        <p:spPr>
          <a:xfrm>
            <a:off x="441264" y="1458219"/>
            <a:ext cx="1996041" cy="2823324"/>
          </a:xfrm>
          <a:prstGeom prst="rect">
            <a:avLst/>
          </a:prstGeom>
          <a:noFill/>
          <a:ln>
            <a:noFill/>
          </a:ln>
        </p:spPr>
      </p:pic>
      <p:pic>
        <p:nvPicPr>
          <p:cNvPr id="721" name="Google Shape;721;p25"/>
          <p:cNvPicPr preferRelativeResize="0"/>
          <p:nvPr/>
        </p:nvPicPr>
        <p:blipFill rotWithShape="1">
          <a:blip r:embed="rId4">
            <a:alphaModFix/>
          </a:blip>
          <a:srcRect b="0" l="0" r="0" t="0"/>
          <a:stretch/>
        </p:blipFill>
        <p:spPr>
          <a:xfrm>
            <a:off x="2747810" y="1458219"/>
            <a:ext cx="2019267" cy="2823324"/>
          </a:xfrm>
          <a:prstGeom prst="rect">
            <a:avLst/>
          </a:prstGeom>
          <a:noFill/>
          <a:ln>
            <a:noFill/>
          </a:ln>
        </p:spPr>
      </p:pic>
      <p:pic>
        <p:nvPicPr>
          <p:cNvPr id="722" name="Google Shape;722;p25"/>
          <p:cNvPicPr preferRelativeResize="0"/>
          <p:nvPr/>
        </p:nvPicPr>
        <p:blipFill rotWithShape="1">
          <a:blip r:embed="rId5">
            <a:alphaModFix/>
          </a:blip>
          <a:srcRect b="5796" l="4913" r="3892" t="2981"/>
          <a:stretch/>
        </p:blipFill>
        <p:spPr>
          <a:xfrm>
            <a:off x="5167324" y="1458219"/>
            <a:ext cx="1996042" cy="2824338"/>
          </a:xfrm>
          <a:prstGeom prst="rect">
            <a:avLst/>
          </a:prstGeom>
          <a:noFill/>
          <a:ln>
            <a:noFill/>
          </a:ln>
        </p:spPr>
      </p:pic>
      <p:pic>
        <p:nvPicPr>
          <p:cNvPr id="723" name="Google Shape;723;p25"/>
          <p:cNvPicPr preferRelativeResize="0"/>
          <p:nvPr/>
        </p:nvPicPr>
        <p:blipFill rotWithShape="1">
          <a:blip r:embed="rId6">
            <a:alphaModFix/>
          </a:blip>
          <a:srcRect b="0" l="0" r="0" t="0"/>
          <a:stretch/>
        </p:blipFill>
        <p:spPr>
          <a:xfrm>
            <a:off x="7552989" y="1458219"/>
            <a:ext cx="2017289" cy="2823324"/>
          </a:xfrm>
          <a:prstGeom prst="rect">
            <a:avLst/>
          </a:prstGeom>
          <a:noFill/>
          <a:ln>
            <a:noFill/>
          </a:ln>
        </p:spPr>
      </p:pic>
      <p:pic>
        <p:nvPicPr>
          <p:cNvPr id="724" name="Google Shape;724;p25"/>
          <p:cNvPicPr preferRelativeResize="0"/>
          <p:nvPr/>
        </p:nvPicPr>
        <p:blipFill rotWithShape="1">
          <a:blip r:embed="rId7">
            <a:alphaModFix/>
          </a:blip>
          <a:srcRect b="0" l="0" r="0" t="0"/>
          <a:stretch/>
        </p:blipFill>
        <p:spPr>
          <a:xfrm>
            <a:off x="1126207" y="3749620"/>
            <a:ext cx="1998611" cy="2824338"/>
          </a:xfrm>
          <a:prstGeom prst="rect">
            <a:avLst/>
          </a:prstGeom>
          <a:noFill/>
          <a:ln>
            <a:noFill/>
          </a:ln>
        </p:spPr>
      </p:pic>
      <p:pic>
        <p:nvPicPr>
          <p:cNvPr id="725" name="Google Shape;725;p25"/>
          <p:cNvPicPr preferRelativeResize="0"/>
          <p:nvPr/>
        </p:nvPicPr>
        <p:blipFill rotWithShape="1">
          <a:blip r:embed="rId8">
            <a:alphaModFix/>
          </a:blip>
          <a:srcRect b="0" l="0" r="0" t="0"/>
          <a:stretch/>
        </p:blipFill>
        <p:spPr>
          <a:xfrm>
            <a:off x="3458063" y="3730089"/>
            <a:ext cx="2019784" cy="2856128"/>
          </a:xfrm>
          <a:prstGeom prst="rect">
            <a:avLst/>
          </a:prstGeom>
          <a:noFill/>
          <a:ln>
            <a:noFill/>
          </a:ln>
        </p:spPr>
      </p:pic>
      <p:pic>
        <p:nvPicPr>
          <p:cNvPr id="726" name="Google Shape;726;p25"/>
          <p:cNvPicPr preferRelativeResize="0"/>
          <p:nvPr/>
        </p:nvPicPr>
        <p:blipFill rotWithShape="1">
          <a:blip r:embed="rId9">
            <a:alphaModFix/>
          </a:blip>
          <a:srcRect b="0" l="0" r="2384" t="1352"/>
          <a:stretch/>
        </p:blipFill>
        <p:spPr>
          <a:xfrm>
            <a:off x="5743942" y="3749620"/>
            <a:ext cx="2014195" cy="2863399"/>
          </a:xfrm>
          <a:prstGeom prst="rect">
            <a:avLst/>
          </a:prstGeom>
          <a:noFill/>
          <a:ln>
            <a:noFill/>
          </a:ln>
        </p:spPr>
      </p:pic>
      <p:sp>
        <p:nvSpPr>
          <p:cNvPr id="727" name="Google Shape;727;p25"/>
          <p:cNvSpPr txBox="1"/>
          <p:nvPr/>
        </p:nvSpPr>
        <p:spPr>
          <a:xfrm>
            <a:off x="8283466" y="3710559"/>
            <a:ext cx="2034361" cy="28633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728" name="Google Shape;728;p25"/>
          <p:cNvPicPr preferRelativeResize="0"/>
          <p:nvPr/>
        </p:nvPicPr>
        <p:blipFill rotWithShape="1">
          <a:blip r:embed="rId10">
            <a:alphaModFix/>
          </a:blip>
          <a:srcRect b="0" l="0" r="0" t="0"/>
          <a:stretch/>
        </p:blipFill>
        <p:spPr>
          <a:xfrm>
            <a:off x="8197607" y="3749620"/>
            <a:ext cx="2040487" cy="2863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26"/>
          <p:cNvSpPr txBox="1"/>
          <p:nvPr>
            <p:ph type="title"/>
          </p:nvPr>
        </p:nvSpPr>
        <p:spPr>
          <a:xfrm>
            <a:off x="444039" y="395519"/>
            <a:ext cx="9514714" cy="114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DAIRY ACKNOWLEDGED IN DIETARY GUIDELINES AROUND THE WORLD </a:t>
            </a:r>
            <a:endParaRPr/>
          </a:p>
        </p:txBody>
      </p:sp>
      <p:pic>
        <p:nvPicPr>
          <p:cNvPr descr="A close up of a map&#10;&#10;Description generated with high confidence" id="735" name="Google Shape;735;p26"/>
          <p:cNvPicPr preferRelativeResize="0"/>
          <p:nvPr>
            <p:ph idx="1" type="body"/>
          </p:nvPr>
        </p:nvPicPr>
        <p:blipFill rotWithShape="1">
          <a:blip r:embed="rId3">
            <a:alphaModFix/>
          </a:blip>
          <a:srcRect b="0" l="0" r="0" t="0"/>
          <a:stretch/>
        </p:blipFill>
        <p:spPr>
          <a:xfrm>
            <a:off x="2233247" y="1470315"/>
            <a:ext cx="7244796" cy="51244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27"/>
          <p:cNvSpPr txBox="1"/>
          <p:nvPr>
            <p:ph type="title"/>
          </p:nvPr>
        </p:nvSpPr>
        <p:spPr>
          <a:xfrm>
            <a:off x="1685471" y="85348"/>
            <a:ext cx="11150600" cy="92033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IDF BULLETIN ON SCHOOL MILK</a:t>
            </a:r>
            <a:endParaRPr/>
          </a:p>
        </p:txBody>
      </p:sp>
      <p:pic>
        <p:nvPicPr>
          <p:cNvPr descr="A blue and white cover with a blue background&#10;&#10;Description automatically generated" id="742" name="Google Shape;742;p27"/>
          <p:cNvPicPr preferRelativeResize="0"/>
          <p:nvPr/>
        </p:nvPicPr>
        <p:blipFill rotWithShape="1">
          <a:blip r:embed="rId3">
            <a:alphaModFix/>
          </a:blip>
          <a:srcRect b="0" l="0" r="0" t="0"/>
          <a:stretch/>
        </p:blipFill>
        <p:spPr>
          <a:xfrm>
            <a:off x="103855" y="140265"/>
            <a:ext cx="1028732" cy="1448347"/>
          </a:xfrm>
          <a:prstGeom prst="rect">
            <a:avLst/>
          </a:prstGeom>
          <a:noFill/>
          <a:ln>
            <a:noFill/>
          </a:ln>
        </p:spPr>
      </p:pic>
      <p:pic>
        <p:nvPicPr>
          <p:cNvPr id="743" name="Google Shape;743;p27"/>
          <p:cNvPicPr preferRelativeResize="0"/>
          <p:nvPr/>
        </p:nvPicPr>
        <p:blipFill rotWithShape="1">
          <a:blip r:embed="rId4">
            <a:alphaModFix/>
          </a:blip>
          <a:srcRect b="15986" l="23034" r="30446" t="32823"/>
          <a:stretch/>
        </p:blipFill>
        <p:spPr>
          <a:xfrm>
            <a:off x="506634" y="3233920"/>
            <a:ext cx="5671457" cy="3276601"/>
          </a:xfrm>
          <a:prstGeom prst="rect">
            <a:avLst/>
          </a:prstGeom>
          <a:noFill/>
          <a:ln>
            <a:noFill/>
          </a:ln>
        </p:spPr>
      </p:pic>
      <p:sp>
        <p:nvSpPr>
          <p:cNvPr id="744" name="Google Shape;744;p27"/>
          <p:cNvSpPr txBox="1"/>
          <p:nvPr/>
        </p:nvSpPr>
        <p:spPr>
          <a:xfrm>
            <a:off x="294363" y="2577769"/>
            <a:ext cx="6096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Geographical Representation of School Milk Coverage</a:t>
            </a:r>
            <a:endParaRPr b="1" i="0" sz="1800" u="none" cap="none" strike="noStrike">
              <a:solidFill>
                <a:srgbClr val="000000"/>
              </a:solidFill>
              <a:latin typeface="Arial"/>
              <a:ea typeface="Arial"/>
              <a:cs typeface="Arial"/>
              <a:sym typeface="Arial"/>
            </a:endParaRPr>
          </a:p>
        </p:txBody>
      </p:sp>
      <p:sp>
        <p:nvSpPr>
          <p:cNvPr id="745" name="Google Shape;745;p27"/>
          <p:cNvSpPr txBox="1"/>
          <p:nvPr/>
        </p:nvSpPr>
        <p:spPr>
          <a:xfrm>
            <a:off x="376005" y="6404161"/>
            <a:ext cx="6014358" cy="365125"/>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00000"/>
              </a:buClr>
              <a:buSzPct val="100000"/>
              <a:buFont typeface="Arial"/>
              <a:buNone/>
            </a:pPr>
            <a:r>
              <a:rPr b="0" i="1" lang="en-US" sz="1200" u="none" cap="none" strike="noStrike">
                <a:solidFill>
                  <a:srgbClr val="000000"/>
                </a:solidFill>
                <a:latin typeface="Arial"/>
                <a:ea typeface="Arial"/>
                <a:cs typeface="Arial"/>
                <a:sym typeface="Arial"/>
              </a:rPr>
              <a:t>*This analysis includes data from the IDF survey as well as data sourced from EU monitoring reports, the Global Child Nutrition Foundation, Tetra Pak, and other public sources.</a:t>
            </a:r>
            <a:endParaRPr/>
          </a:p>
        </p:txBody>
      </p:sp>
      <p:sp>
        <p:nvSpPr>
          <p:cNvPr id="746" name="Google Shape;746;p27"/>
          <p:cNvSpPr/>
          <p:nvPr/>
        </p:nvSpPr>
        <p:spPr>
          <a:xfrm>
            <a:off x="1181548" y="1677420"/>
            <a:ext cx="5050972" cy="780652"/>
          </a:xfrm>
          <a:prstGeom prst="roundRect">
            <a:avLst>
              <a:gd fmla="val 16667" name="adj"/>
            </a:avLst>
          </a:prstGeom>
          <a:solidFill>
            <a:srgbClr val="1359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Over 210 million children in 104 countries benefit from milk and milk products within school programmes*</a:t>
            </a:r>
            <a:endParaRPr/>
          </a:p>
        </p:txBody>
      </p:sp>
      <p:sp>
        <p:nvSpPr>
          <p:cNvPr id="747" name="Google Shape;747;p27"/>
          <p:cNvSpPr/>
          <p:nvPr/>
        </p:nvSpPr>
        <p:spPr>
          <a:xfrm>
            <a:off x="7348300" y="1712158"/>
            <a:ext cx="3934302" cy="711176"/>
          </a:xfrm>
          <a:prstGeom prst="roundRect">
            <a:avLst>
              <a:gd fmla="val 16667" name="adj"/>
            </a:avLst>
          </a:prstGeom>
          <a:solidFill>
            <a:srgbClr val="1359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0" i="0" lang="en-US" sz="1400" u="none" cap="none" strike="noStrike">
                <a:solidFill>
                  <a:srgbClr val="FFFFFF"/>
                </a:solidFill>
                <a:latin typeface="Arial"/>
                <a:ea typeface="Arial"/>
                <a:cs typeface="Arial"/>
                <a:sym typeface="Arial"/>
              </a:rPr>
              <a:t>Dairy foods are versatile and globally relevant</a:t>
            </a:r>
            <a:endParaRPr/>
          </a:p>
        </p:txBody>
      </p:sp>
      <p:sp>
        <p:nvSpPr>
          <p:cNvPr id="748" name="Google Shape;748;p27"/>
          <p:cNvSpPr txBox="1"/>
          <p:nvPr/>
        </p:nvSpPr>
        <p:spPr>
          <a:xfrm>
            <a:off x="7260771" y="2867874"/>
            <a:ext cx="4593771" cy="313932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 Liquid milk (98%), yoghurt (48%) and cheese (32%) are the most commonly available dairy foods in school programmes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Twice as much unflavored dairy foods provided, compared to flavored options</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Predominantly low-fat options, with whole and fat-free also available</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28"/>
          <p:cNvSpPr txBox="1"/>
          <p:nvPr/>
        </p:nvSpPr>
        <p:spPr>
          <a:xfrm>
            <a:off x="170821" y="962335"/>
            <a:ext cx="6449053" cy="5324535"/>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accent6"/>
              </a:buClr>
              <a:buSzPts val="2000"/>
              <a:buFont typeface="Noto Sans Symbols"/>
              <a:buChar char="✔"/>
            </a:pPr>
            <a:r>
              <a:rPr lang="en-US" sz="2000">
                <a:solidFill>
                  <a:schemeClr val="dk1"/>
                </a:solidFill>
                <a:latin typeface="Arial"/>
                <a:ea typeface="Arial"/>
                <a:cs typeface="Arial"/>
                <a:sym typeface="Arial"/>
              </a:rPr>
              <a:t>The dairy sector has shown strong commitment to sustainability</a:t>
            </a:r>
            <a:endParaRPr/>
          </a:p>
          <a:p>
            <a:pPr indent="-342900" lvl="1" marL="800100" marR="0" rtl="0" algn="just">
              <a:spcBef>
                <a:spcPts val="0"/>
              </a:spcBef>
              <a:spcAft>
                <a:spcPts val="0"/>
              </a:spcAft>
              <a:buClr>
                <a:schemeClr val="accent6"/>
              </a:buClr>
              <a:buSzPts val="2000"/>
              <a:buFont typeface="Courier New"/>
              <a:buChar char="o"/>
            </a:pPr>
            <a:r>
              <a:rPr b="0" i="0" lang="en-US" sz="2000" u="none" cap="none" strike="noStrike">
                <a:solidFill>
                  <a:schemeClr val="dk1"/>
                </a:solidFill>
                <a:latin typeface="Arial"/>
                <a:ea typeface="Arial"/>
                <a:cs typeface="Arial"/>
                <a:sym typeface="Arial"/>
              </a:rPr>
              <a:t>Global Dairy Agenda for Action (2009)</a:t>
            </a:r>
            <a:endParaRPr/>
          </a:p>
          <a:p>
            <a:pPr indent="-342900" lvl="1" marL="800100" marR="0" rtl="0" algn="just">
              <a:spcBef>
                <a:spcPts val="0"/>
              </a:spcBef>
              <a:spcAft>
                <a:spcPts val="0"/>
              </a:spcAft>
              <a:buClr>
                <a:schemeClr val="accent6"/>
              </a:buClr>
              <a:buSzPts val="2000"/>
              <a:buFont typeface="Courier New"/>
              <a:buChar char="o"/>
            </a:pPr>
            <a:r>
              <a:rPr b="0" i="0" lang="en-US" sz="2000" u="none" cap="none" strike="noStrike">
                <a:solidFill>
                  <a:schemeClr val="dk1"/>
                </a:solidFill>
                <a:latin typeface="Arial"/>
                <a:ea typeface="Arial"/>
                <a:cs typeface="Arial"/>
                <a:sym typeface="Arial"/>
              </a:rPr>
              <a:t>Dairy Sustainability Framework (2013)</a:t>
            </a:r>
            <a:endParaRPr/>
          </a:p>
          <a:p>
            <a:pPr indent="-342900" lvl="1" marL="800100" marR="0" rtl="0" algn="just">
              <a:spcBef>
                <a:spcPts val="0"/>
              </a:spcBef>
              <a:spcAft>
                <a:spcPts val="0"/>
              </a:spcAft>
              <a:buClr>
                <a:schemeClr val="accent6"/>
              </a:buClr>
              <a:buSzPts val="2000"/>
              <a:buFont typeface="Courier New"/>
              <a:buChar char="o"/>
            </a:pPr>
            <a:r>
              <a:rPr b="0" i="0" lang="en-US" sz="2000" u="none" cap="none" strike="noStrike">
                <a:solidFill>
                  <a:schemeClr val="dk1"/>
                </a:solidFill>
                <a:latin typeface="Arial"/>
                <a:ea typeface="Arial"/>
                <a:cs typeface="Arial"/>
                <a:sym typeface="Arial"/>
              </a:rPr>
              <a:t>Dairy Declaration of Rotterdam (2016)</a:t>
            </a:r>
            <a:endParaRPr/>
          </a:p>
          <a:p>
            <a:pPr indent="-342900" lvl="1" marL="800100" marR="0" rtl="0" algn="just">
              <a:spcBef>
                <a:spcPts val="0"/>
              </a:spcBef>
              <a:spcAft>
                <a:spcPts val="0"/>
              </a:spcAft>
              <a:buClr>
                <a:schemeClr val="accent6"/>
              </a:buClr>
              <a:buSzPts val="2000"/>
              <a:buFont typeface="Courier New"/>
              <a:buChar char="o"/>
            </a:pPr>
            <a:r>
              <a:rPr b="0" i="0" lang="en-US" sz="2000" u="none" cap="none" strike="noStrike">
                <a:solidFill>
                  <a:schemeClr val="dk1"/>
                </a:solidFill>
                <a:latin typeface="Arial"/>
                <a:ea typeface="Arial"/>
                <a:cs typeface="Arial"/>
                <a:sym typeface="Arial"/>
              </a:rPr>
              <a:t>Pathways to Dairy Net Zero (2021)</a:t>
            </a:r>
            <a:endParaRPr/>
          </a:p>
          <a:p>
            <a:pPr indent="-342900" lvl="1" marL="800100" marR="0" rtl="0" algn="just">
              <a:spcBef>
                <a:spcPts val="0"/>
              </a:spcBef>
              <a:spcAft>
                <a:spcPts val="0"/>
              </a:spcAft>
              <a:buClr>
                <a:schemeClr val="accent6"/>
              </a:buClr>
              <a:buSzPts val="2000"/>
              <a:buFont typeface="Courier New"/>
              <a:buChar char="o"/>
            </a:pPr>
            <a:r>
              <a:rPr b="0" i="0" lang="en-US" sz="2000" u="none" cap="none" strike="noStrike">
                <a:solidFill>
                  <a:schemeClr val="dk1"/>
                </a:solidFill>
                <a:latin typeface="Arial"/>
                <a:ea typeface="Arial"/>
                <a:cs typeface="Arial"/>
                <a:sym typeface="Arial"/>
              </a:rPr>
              <a:t>Global Methane Pledge (2022)</a:t>
            </a:r>
            <a:endParaRPr/>
          </a:p>
          <a:p>
            <a:pPr indent="0" lvl="0" marL="0" marR="0" rtl="0" algn="just">
              <a:spcBef>
                <a:spcPts val="0"/>
              </a:spcBef>
              <a:spcAft>
                <a:spcPts val="0"/>
              </a:spcAft>
              <a:buNone/>
            </a:pPr>
            <a:r>
              <a:t/>
            </a:r>
            <a:endParaRPr sz="2000">
              <a:solidFill>
                <a:schemeClr val="dk1"/>
              </a:solidFill>
              <a:latin typeface="Arial"/>
              <a:ea typeface="Arial"/>
              <a:cs typeface="Arial"/>
              <a:sym typeface="Arial"/>
            </a:endParaRPr>
          </a:p>
          <a:p>
            <a:pPr indent="-285750" lvl="0" marL="285750" marR="0" rtl="0" algn="just">
              <a:spcBef>
                <a:spcPts val="0"/>
              </a:spcBef>
              <a:spcAft>
                <a:spcPts val="0"/>
              </a:spcAft>
              <a:buClr>
                <a:schemeClr val="accent6"/>
              </a:buClr>
              <a:buSzPts val="2000"/>
              <a:buFont typeface="Noto Sans Symbols"/>
              <a:buChar char="✔"/>
            </a:pPr>
            <a:r>
              <a:rPr lang="en-US" sz="2000">
                <a:solidFill>
                  <a:schemeClr val="dk1"/>
                </a:solidFill>
                <a:latin typeface="Arial"/>
                <a:ea typeface="Arial"/>
                <a:cs typeface="Arial"/>
                <a:sym typeface="Arial"/>
              </a:rPr>
              <a:t>The </a:t>
            </a:r>
            <a:r>
              <a:rPr b="1" lang="en-US" sz="2000">
                <a:solidFill>
                  <a:schemeClr val="dk1"/>
                </a:solidFill>
                <a:latin typeface="Arial"/>
                <a:ea typeface="Arial"/>
                <a:cs typeface="Arial"/>
                <a:sym typeface="Arial"/>
              </a:rPr>
              <a:t>Paris Dairy Declaration on Sustainability</a:t>
            </a:r>
            <a:r>
              <a:rPr lang="en-US" sz="2000">
                <a:solidFill>
                  <a:schemeClr val="dk1"/>
                </a:solidFill>
                <a:latin typeface="Arial"/>
                <a:ea typeface="Arial"/>
                <a:cs typeface="Arial"/>
                <a:sym typeface="Arial"/>
              </a:rPr>
              <a:t>, signed by IDF and FAO in October 2024, solidifies a global commitment to sustainable dairy development with </a:t>
            </a:r>
            <a:r>
              <a:rPr b="1" lang="en-US" sz="2000">
                <a:solidFill>
                  <a:schemeClr val="dk1"/>
                </a:solidFill>
                <a:latin typeface="Arial"/>
                <a:ea typeface="Arial"/>
                <a:cs typeface="Arial"/>
                <a:sym typeface="Arial"/>
              </a:rPr>
              <a:t>public, quantified, and time-tabled objectives</a:t>
            </a:r>
            <a:r>
              <a:rPr lang="en-US" sz="2000">
                <a:solidFill>
                  <a:schemeClr val="dk1"/>
                </a:solidFill>
                <a:latin typeface="Arial"/>
                <a:ea typeface="Arial"/>
                <a:cs typeface="Arial"/>
                <a:sym typeface="Arial"/>
              </a:rPr>
              <a:t>.</a:t>
            </a:r>
            <a:endParaRPr/>
          </a:p>
          <a:p>
            <a:pPr indent="-158750" lvl="0" marL="285750" marR="0" rtl="0" algn="just">
              <a:spcBef>
                <a:spcPts val="0"/>
              </a:spcBef>
              <a:spcAft>
                <a:spcPts val="0"/>
              </a:spcAft>
              <a:buClr>
                <a:schemeClr val="accent6"/>
              </a:buClr>
              <a:buSzPts val="2000"/>
              <a:buFont typeface="Noto Sans Symbols"/>
              <a:buNone/>
            </a:pPr>
            <a:r>
              <a:t/>
            </a:r>
            <a:endParaRPr sz="2000">
              <a:solidFill>
                <a:schemeClr val="dk1"/>
              </a:solidFill>
              <a:latin typeface="Arial"/>
              <a:ea typeface="Arial"/>
              <a:cs typeface="Arial"/>
              <a:sym typeface="Arial"/>
            </a:endParaRPr>
          </a:p>
          <a:p>
            <a:pPr indent="-285750" lvl="0" marL="285750" marR="0" rtl="0" algn="just">
              <a:spcBef>
                <a:spcPts val="0"/>
              </a:spcBef>
              <a:spcAft>
                <a:spcPts val="0"/>
              </a:spcAft>
              <a:buClr>
                <a:schemeClr val="accent6"/>
              </a:buClr>
              <a:buSzPts val="2000"/>
              <a:buFont typeface="Noto Sans Symbols"/>
              <a:buChar char="✔"/>
            </a:pPr>
            <a:r>
              <a:rPr lang="en-US" sz="2000">
                <a:solidFill>
                  <a:schemeClr val="dk1"/>
                </a:solidFill>
                <a:latin typeface="Arial"/>
                <a:ea typeface="Arial"/>
                <a:cs typeface="Arial"/>
                <a:sym typeface="Arial"/>
              </a:rPr>
              <a:t>IDF </a:t>
            </a:r>
            <a:r>
              <a:rPr b="1" lang="en-US" sz="2000">
                <a:solidFill>
                  <a:schemeClr val="dk1"/>
                </a:solidFill>
                <a:latin typeface="Arial"/>
                <a:ea typeface="Arial"/>
                <a:cs typeface="Arial"/>
                <a:sym typeface="Arial"/>
              </a:rPr>
              <a:t>calls on </a:t>
            </a:r>
            <a:r>
              <a:rPr lang="en-US" sz="2000">
                <a:solidFill>
                  <a:schemeClr val="dk1"/>
                </a:solidFill>
                <a:latin typeface="Arial"/>
                <a:ea typeface="Arial"/>
                <a:cs typeface="Arial"/>
                <a:sym typeface="Arial"/>
              </a:rPr>
              <a:t>all members, leaders, and stakeholders to </a:t>
            </a:r>
            <a:r>
              <a:rPr b="1" lang="en-US" sz="2000">
                <a:solidFill>
                  <a:schemeClr val="dk1"/>
                </a:solidFill>
                <a:latin typeface="Arial"/>
                <a:ea typeface="Arial"/>
                <a:cs typeface="Arial"/>
                <a:sym typeface="Arial"/>
              </a:rPr>
              <a:t>endorse the Paris Dairy Declaration on Sustainability </a:t>
            </a:r>
            <a:r>
              <a:rPr lang="en-US" sz="2000">
                <a:solidFill>
                  <a:schemeClr val="dk1"/>
                </a:solidFill>
                <a:latin typeface="Arial"/>
                <a:ea typeface="Arial"/>
                <a:cs typeface="Arial"/>
                <a:sym typeface="Arial"/>
              </a:rPr>
              <a:t>and commit to achieving its sustainability goals.</a:t>
            </a:r>
            <a:endParaRPr sz="2000">
              <a:solidFill>
                <a:schemeClr val="dk1"/>
              </a:solidFill>
              <a:latin typeface="Arial"/>
              <a:ea typeface="Arial"/>
              <a:cs typeface="Arial"/>
              <a:sym typeface="Arial"/>
            </a:endParaRPr>
          </a:p>
        </p:txBody>
      </p:sp>
      <p:pic>
        <p:nvPicPr>
          <p:cNvPr id="755" name="Google Shape;755;p28"/>
          <p:cNvPicPr preferRelativeResize="0"/>
          <p:nvPr/>
        </p:nvPicPr>
        <p:blipFill rotWithShape="1">
          <a:blip r:embed="rId3">
            <a:alphaModFix/>
          </a:blip>
          <a:srcRect b="0" l="0" r="0" t="0"/>
          <a:stretch/>
        </p:blipFill>
        <p:spPr>
          <a:xfrm>
            <a:off x="6780549" y="1712834"/>
            <a:ext cx="5148497" cy="3432332"/>
          </a:xfrm>
          <a:prstGeom prst="rect">
            <a:avLst/>
          </a:prstGeom>
          <a:noFill/>
          <a:ln>
            <a:noFill/>
          </a:ln>
        </p:spPr>
      </p:pic>
      <p:sp>
        <p:nvSpPr>
          <p:cNvPr id="756" name="Google Shape;756;p28"/>
          <p:cNvSpPr txBox="1"/>
          <p:nvPr>
            <p:ph type="title"/>
          </p:nvPr>
        </p:nvSpPr>
        <p:spPr>
          <a:xfrm>
            <a:off x="170822" y="1"/>
            <a:ext cx="12021178" cy="803868"/>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PARIS DAIRY DECLARATION ON SUSTAINABILITY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29"/>
          <p:cNvSpPr txBox="1"/>
          <p:nvPr>
            <p:ph type="title"/>
          </p:nvPr>
        </p:nvSpPr>
        <p:spPr>
          <a:xfrm>
            <a:off x="111318" y="374309"/>
            <a:ext cx="9652884" cy="92033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sz="3200"/>
              <a:t>IDF DAIRY INNOVATION AWARDS BUILT-IN SUSTAINABILITY AND UN SDG’S</a:t>
            </a:r>
            <a:endParaRPr/>
          </a:p>
        </p:txBody>
      </p:sp>
      <p:pic>
        <p:nvPicPr>
          <p:cNvPr id="763" name="Google Shape;763;p29"/>
          <p:cNvPicPr preferRelativeResize="0"/>
          <p:nvPr/>
        </p:nvPicPr>
        <p:blipFill rotWithShape="1">
          <a:blip r:embed="rId3">
            <a:alphaModFix/>
          </a:blip>
          <a:srcRect b="18658" l="0" r="0" t="19350"/>
          <a:stretch/>
        </p:blipFill>
        <p:spPr>
          <a:xfrm>
            <a:off x="321647" y="1788567"/>
            <a:ext cx="6225714" cy="3091581"/>
          </a:xfrm>
          <a:prstGeom prst="rect">
            <a:avLst/>
          </a:prstGeom>
          <a:noFill/>
          <a:ln>
            <a:noFill/>
          </a:ln>
        </p:spPr>
      </p:pic>
      <p:pic>
        <p:nvPicPr>
          <p:cNvPr id="764" name="Google Shape;764;p29"/>
          <p:cNvPicPr preferRelativeResize="0"/>
          <p:nvPr/>
        </p:nvPicPr>
        <p:blipFill rotWithShape="1">
          <a:blip r:embed="rId4">
            <a:alphaModFix/>
          </a:blip>
          <a:srcRect b="0" l="0" r="0" t="0"/>
          <a:stretch/>
        </p:blipFill>
        <p:spPr>
          <a:xfrm>
            <a:off x="6680006" y="3429000"/>
            <a:ext cx="5351113" cy="33305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
          <p:cNvSpPr txBox="1"/>
          <p:nvPr>
            <p:ph type="title"/>
          </p:nvPr>
        </p:nvSpPr>
        <p:spPr>
          <a:xfrm>
            <a:off x="657860" y="592895"/>
            <a:ext cx="5575300" cy="54204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MILK PRODUCTION</a:t>
            </a:r>
            <a:endParaRPr/>
          </a:p>
        </p:txBody>
      </p:sp>
      <p:pic>
        <p:nvPicPr>
          <p:cNvPr id="424" name="Google Shape;424;p3"/>
          <p:cNvPicPr preferRelativeResize="0"/>
          <p:nvPr>
            <p:ph idx="1" type="body"/>
          </p:nvPr>
        </p:nvPicPr>
        <p:blipFill rotWithShape="1">
          <a:blip r:embed="rId3">
            <a:alphaModFix/>
          </a:blip>
          <a:srcRect b="0" l="0" r="0" t="0"/>
          <a:stretch/>
        </p:blipFill>
        <p:spPr>
          <a:xfrm>
            <a:off x="1303820" y="1566545"/>
            <a:ext cx="7623103" cy="4351338"/>
          </a:xfrm>
          <a:prstGeom prst="rect">
            <a:avLst/>
          </a:prstGeom>
          <a:noFill/>
          <a:ln>
            <a:noFill/>
          </a:ln>
        </p:spPr>
      </p:pic>
      <p:sp>
        <p:nvSpPr>
          <p:cNvPr id="425" name="Google Shape;425;p3"/>
          <p:cNvSpPr txBox="1"/>
          <p:nvPr/>
        </p:nvSpPr>
        <p:spPr>
          <a:xfrm>
            <a:off x="9194107" y="2150841"/>
            <a:ext cx="2815860"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OECD agricultural outlook 2023</a:t>
            </a:r>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See also Rabobank forecast dairy production and consumption</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IFCN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30"/>
          <p:cNvSpPr txBox="1"/>
          <p:nvPr>
            <p:ph type="title"/>
          </p:nvPr>
        </p:nvSpPr>
        <p:spPr>
          <a:xfrm>
            <a:off x="585216" y="371856"/>
            <a:ext cx="9176004" cy="93878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INTERNATIONAL DAIRY FEDERATION - WORLD DAIRY SUMMIT 2025</a:t>
            </a:r>
            <a:endParaRPr/>
          </a:p>
        </p:txBody>
      </p:sp>
      <p:pic>
        <p:nvPicPr>
          <p:cNvPr id="771" name="Google Shape;771;p30"/>
          <p:cNvPicPr preferRelativeResize="0"/>
          <p:nvPr/>
        </p:nvPicPr>
        <p:blipFill rotWithShape="1">
          <a:blip r:embed="rId3">
            <a:alphaModFix/>
          </a:blip>
          <a:srcRect b="0" l="0" r="0" t="0"/>
          <a:stretch/>
        </p:blipFill>
        <p:spPr>
          <a:xfrm>
            <a:off x="585216" y="1234440"/>
            <a:ext cx="10503408" cy="525170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31"/>
          <p:cNvSpPr txBox="1"/>
          <p:nvPr>
            <p:ph idx="1" type="body"/>
          </p:nvPr>
        </p:nvSpPr>
        <p:spPr>
          <a:xfrm>
            <a:off x="295276" y="1630680"/>
            <a:ext cx="11371262" cy="486156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SzPts val="2800"/>
              <a:buChar char="▪"/>
            </a:pPr>
            <a:r>
              <a:rPr b="0" i="0" lang="en-US">
                <a:latin typeface="Quattrocento Sans"/>
                <a:ea typeface="Quattrocento Sans"/>
                <a:cs typeface="Quattrocento Sans"/>
                <a:sym typeface="Quattrocento Sans"/>
              </a:rPr>
              <a:t>The global dairy sector stands for major challenges as forecasts show an increase in demand, with variable increase in supply.  </a:t>
            </a:r>
            <a:endParaRPr/>
          </a:p>
          <a:p>
            <a:pPr indent="-457200" lvl="0" marL="457200" rtl="0" algn="l">
              <a:lnSpc>
                <a:spcPct val="90000"/>
              </a:lnSpc>
              <a:spcBef>
                <a:spcPts val="1000"/>
              </a:spcBef>
              <a:spcAft>
                <a:spcPts val="0"/>
              </a:spcAft>
              <a:buSzPts val="2800"/>
              <a:buChar char="▪"/>
            </a:pPr>
            <a:r>
              <a:rPr b="0" i="0" lang="en-US">
                <a:latin typeface="Quattrocento Sans"/>
                <a:ea typeface="Quattrocento Sans"/>
                <a:cs typeface="Quattrocento Sans"/>
                <a:sym typeface="Quattrocento Sans"/>
              </a:rPr>
              <a:t>Sustainability is not just about environmental stewardship but also involves ensuring economic viability and social equity. Pulling towards one of these dimensions will create trade offs. </a:t>
            </a:r>
            <a:endParaRPr/>
          </a:p>
          <a:p>
            <a:pPr indent="-457200" lvl="0" marL="457200" rtl="0" algn="l">
              <a:lnSpc>
                <a:spcPct val="90000"/>
              </a:lnSpc>
              <a:spcBef>
                <a:spcPts val="1000"/>
              </a:spcBef>
              <a:spcAft>
                <a:spcPts val="0"/>
              </a:spcAft>
              <a:buSzPts val="2800"/>
              <a:buChar char="▪"/>
            </a:pPr>
            <a:r>
              <a:rPr lang="en-US">
                <a:latin typeface="Quattrocento Sans"/>
                <a:ea typeface="Quattrocento Sans"/>
                <a:cs typeface="Quattrocento Sans"/>
                <a:sym typeface="Quattrocento Sans"/>
              </a:rPr>
              <a:t>The global sector is an innovative and resilient sector. Through sharing knowledge, science and expertise we can leverage the vast potential that sits within it. </a:t>
            </a:r>
            <a:endParaRPr/>
          </a:p>
          <a:p>
            <a:pPr indent="-457200" lvl="0" marL="457200" rtl="0" algn="l">
              <a:lnSpc>
                <a:spcPct val="90000"/>
              </a:lnSpc>
              <a:spcBef>
                <a:spcPts val="1000"/>
              </a:spcBef>
              <a:spcAft>
                <a:spcPts val="0"/>
              </a:spcAft>
              <a:buSzPts val="2800"/>
              <a:buChar char="▪"/>
            </a:pPr>
            <a:r>
              <a:rPr b="0" i="0" lang="en-US">
                <a:latin typeface="Quattrocento Sans"/>
                <a:ea typeface="Quattrocento Sans"/>
                <a:cs typeface="Quattrocento Sans"/>
                <a:sym typeface="Quattrocento Sans"/>
              </a:rPr>
              <a:t>Global challenges, local solutions</a:t>
            </a:r>
            <a:endParaRPr/>
          </a:p>
          <a:p>
            <a:pPr indent="-457200" lvl="0" marL="457200" rtl="0" algn="l">
              <a:lnSpc>
                <a:spcPct val="90000"/>
              </a:lnSpc>
              <a:spcBef>
                <a:spcPts val="1000"/>
              </a:spcBef>
              <a:spcAft>
                <a:spcPts val="0"/>
              </a:spcAft>
              <a:buSzPts val="2800"/>
              <a:buChar char="▪"/>
            </a:pPr>
            <a:r>
              <a:rPr b="0" i="0" lang="en-US">
                <a:latin typeface="Quattrocento Sans"/>
                <a:ea typeface="Quattrocento Sans"/>
                <a:cs typeface="Quattrocento Sans"/>
                <a:sym typeface="Quattrocento Sans"/>
              </a:rPr>
              <a:t>At IDF there is some work on other mammalian species but underrepresented. </a:t>
            </a:r>
            <a:endParaRPr/>
          </a:p>
        </p:txBody>
      </p:sp>
      <p:sp>
        <p:nvSpPr>
          <p:cNvPr id="778" name="Google Shape;778;p31"/>
          <p:cNvSpPr txBox="1"/>
          <p:nvPr>
            <p:ph type="title"/>
          </p:nvPr>
        </p:nvSpPr>
        <p:spPr>
          <a:xfrm>
            <a:off x="515938" y="246621"/>
            <a:ext cx="11150600" cy="92033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CONCLUSIONS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32"/>
          <p:cNvSpPr txBox="1"/>
          <p:nvPr>
            <p:ph type="title"/>
          </p:nvPr>
        </p:nvSpPr>
        <p:spPr>
          <a:xfrm>
            <a:off x="583296" y="126124"/>
            <a:ext cx="11025407" cy="53633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ENGAGE WITH IDF!</a:t>
            </a:r>
            <a:endParaRPr/>
          </a:p>
        </p:txBody>
      </p:sp>
      <p:pic>
        <p:nvPicPr>
          <p:cNvPr descr="A poster of a dairy sector&#10;&#10;AI-generated content may be incorrect." id="785" name="Google Shape;785;p32"/>
          <p:cNvPicPr preferRelativeResize="0"/>
          <p:nvPr/>
        </p:nvPicPr>
        <p:blipFill rotWithShape="1">
          <a:blip r:embed="rId3">
            <a:alphaModFix/>
          </a:blip>
          <a:srcRect b="0" l="0" r="0" t="0"/>
          <a:stretch/>
        </p:blipFill>
        <p:spPr>
          <a:xfrm>
            <a:off x="974611" y="745164"/>
            <a:ext cx="4251804" cy="5949720"/>
          </a:xfrm>
          <a:prstGeom prst="rect">
            <a:avLst/>
          </a:prstGeom>
          <a:noFill/>
          <a:ln>
            <a:noFill/>
          </a:ln>
        </p:spPr>
      </p:pic>
      <p:pic>
        <p:nvPicPr>
          <p:cNvPr descr="A screenshot of a computer screen&#10;&#10;AI-generated content may be incorrect." id="786" name="Google Shape;786;p32"/>
          <p:cNvPicPr preferRelativeResize="0"/>
          <p:nvPr/>
        </p:nvPicPr>
        <p:blipFill rotWithShape="1">
          <a:blip r:embed="rId4">
            <a:alphaModFix/>
          </a:blip>
          <a:srcRect b="0" l="0" r="0" t="0"/>
          <a:stretch/>
        </p:blipFill>
        <p:spPr>
          <a:xfrm>
            <a:off x="5531493" y="745164"/>
            <a:ext cx="4168318" cy="59867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descr="A close up of a sign&#10;&#10;Description automatically generated" id="792" name="Google Shape;792;p33"/>
          <p:cNvPicPr preferRelativeResize="0"/>
          <p:nvPr/>
        </p:nvPicPr>
        <p:blipFill rotWithShape="1">
          <a:blip r:embed="rId3">
            <a:alphaModFix/>
          </a:blip>
          <a:srcRect b="0" l="0" r="0" t="0"/>
          <a:stretch/>
        </p:blipFill>
        <p:spPr>
          <a:xfrm>
            <a:off x="363537" y="1024558"/>
            <a:ext cx="1692081" cy="1692081"/>
          </a:xfrm>
          <a:prstGeom prst="rect">
            <a:avLst/>
          </a:prstGeom>
          <a:noFill/>
          <a:ln>
            <a:noFill/>
          </a:ln>
        </p:spPr>
      </p:pic>
      <p:pic>
        <p:nvPicPr>
          <p:cNvPr id="793" name="Google Shape;793;p33"/>
          <p:cNvPicPr preferRelativeResize="0"/>
          <p:nvPr/>
        </p:nvPicPr>
        <p:blipFill rotWithShape="1">
          <a:blip r:embed="rId4">
            <a:alphaModFix/>
          </a:blip>
          <a:srcRect b="0" l="0" r="0" t="0"/>
          <a:stretch/>
        </p:blipFill>
        <p:spPr>
          <a:xfrm>
            <a:off x="2331266" y="965120"/>
            <a:ext cx="4705350" cy="2200275"/>
          </a:xfrm>
          <a:prstGeom prst="rect">
            <a:avLst/>
          </a:prstGeom>
          <a:noFill/>
          <a:ln>
            <a:noFill/>
          </a:ln>
        </p:spPr>
      </p:pic>
      <p:pic>
        <p:nvPicPr>
          <p:cNvPr id="794" name="Google Shape;794;p33"/>
          <p:cNvPicPr preferRelativeResize="0"/>
          <p:nvPr/>
        </p:nvPicPr>
        <p:blipFill rotWithShape="1">
          <a:blip r:embed="rId5">
            <a:alphaModFix/>
          </a:blip>
          <a:srcRect b="48579" l="0" r="0" t="0"/>
          <a:stretch/>
        </p:blipFill>
        <p:spPr>
          <a:xfrm>
            <a:off x="2331266" y="3429000"/>
            <a:ext cx="9738814" cy="13728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
          <p:cNvSpPr txBox="1"/>
          <p:nvPr>
            <p:ph type="title"/>
          </p:nvPr>
        </p:nvSpPr>
        <p:spPr>
          <a:xfrm>
            <a:off x="520700" y="681037"/>
            <a:ext cx="11150600" cy="507419"/>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SIZE OF DAIRY HERD</a:t>
            </a:r>
            <a:endParaRPr/>
          </a:p>
        </p:txBody>
      </p:sp>
      <p:pic>
        <p:nvPicPr>
          <p:cNvPr id="431" name="Google Shape;431;p4"/>
          <p:cNvPicPr preferRelativeResize="0"/>
          <p:nvPr/>
        </p:nvPicPr>
        <p:blipFill rotWithShape="1">
          <a:blip r:embed="rId3">
            <a:alphaModFix/>
          </a:blip>
          <a:srcRect b="0" l="0" r="0" t="0"/>
          <a:stretch/>
        </p:blipFill>
        <p:spPr>
          <a:xfrm>
            <a:off x="1318260" y="1636328"/>
            <a:ext cx="8907780" cy="46929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5"/>
          <p:cNvSpPr txBox="1"/>
          <p:nvPr>
            <p:ph type="title"/>
          </p:nvPr>
        </p:nvSpPr>
        <p:spPr>
          <a:xfrm>
            <a:off x="415577" y="340659"/>
            <a:ext cx="9163703" cy="843776"/>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MILK PRODUCTION</a:t>
            </a:r>
            <a:br>
              <a:rPr lang="en-US"/>
            </a:br>
            <a:r>
              <a:rPr lang="en-US"/>
              <a:t>TOP 20 COWS’ MILK PRODUCERS IN 2023</a:t>
            </a:r>
            <a:endParaRPr/>
          </a:p>
        </p:txBody>
      </p:sp>
      <p:pic>
        <p:nvPicPr>
          <p:cNvPr id="438" name="Google Shape;438;p5"/>
          <p:cNvPicPr preferRelativeResize="0"/>
          <p:nvPr/>
        </p:nvPicPr>
        <p:blipFill rotWithShape="1">
          <a:blip r:embed="rId3">
            <a:alphaModFix/>
          </a:blip>
          <a:srcRect b="0" l="0" r="0" t="0"/>
          <a:stretch/>
        </p:blipFill>
        <p:spPr>
          <a:xfrm>
            <a:off x="4002301" y="1437306"/>
            <a:ext cx="3899701" cy="4510368"/>
          </a:xfrm>
          <a:prstGeom prst="rect">
            <a:avLst/>
          </a:prstGeom>
          <a:noFill/>
          <a:ln>
            <a:noFill/>
          </a:ln>
        </p:spPr>
      </p:pic>
      <p:pic>
        <p:nvPicPr>
          <p:cNvPr id="439" name="Google Shape;439;p5"/>
          <p:cNvPicPr preferRelativeResize="0"/>
          <p:nvPr/>
        </p:nvPicPr>
        <p:blipFill rotWithShape="1">
          <a:blip r:embed="rId4">
            <a:alphaModFix/>
          </a:blip>
          <a:srcRect b="0" l="0" r="0" t="0"/>
          <a:stretch/>
        </p:blipFill>
        <p:spPr>
          <a:xfrm>
            <a:off x="1751228" y="5677674"/>
            <a:ext cx="1548172" cy="540000"/>
          </a:xfrm>
          <a:prstGeom prst="rect">
            <a:avLst/>
          </a:prstGeom>
          <a:noFill/>
          <a:ln>
            <a:noFill/>
          </a:ln>
        </p:spPr>
      </p:pic>
      <p:sp>
        <p:nvSpPr>
          <p:cNvPr id="440" name="Google Shape;440;p5"/>
          <p:cNvSpPr/>
          <p:nvPr/>
        </p:nvSpPr>
        <p:spPr>
          <a:xfrm>
            <a:off x="1703387" y="6259378"/>
            <a:ext cx="4895892" cy="553998"/>
          </a:xfrm>
          <a:prstGeom prst="rect">
            <a:avLst/>
          </a:prstGeom>
          <a:noFill/>
          <a:ln>
            <a:noFill/>
          </a:ln>
        </p:spPr>
        <p:txBody>
          <a:bodyPr anchorCtr="0" anchor="ctr" bIns="45700" lIns="91425" spcFirstLastPara="1" rIns="91425" wrap="square" tIns="45700">
            <a:spAutoFit/>
          </a:bodyPr>
          <a:lstStyle/>
          <a:p>
            <a:pPr indent="-144145" lvl="0" marL="144145" marR="0" rtl="0" algn="l">
              <a:spcBef>
                <a:spcPts val="0"/>
              </a:spcBef>
              <a:spcAft>
                <a:spcPts val="0"/>
              </a:spcAft>
              <a:buNone/>
            </a:pPr>
            <a:r>
              <a:rPr lang="en-US" sz="1000">
                <a:solidFill>
                  <a:schemeClr val="dk1"/>
                </a:solidFill>
                <a:latin typeface="Calibri"/>
                <a:ea typeface="Calibri"/>
                <a:cs typeface="Calibri"/>
                <a:sym typeface="Calibri"/>
              </a:rPr>
              <a:t>(B) Dairy years ending March of the following year.</a:t>
            </a:r>
            <a:endParaRPr sz="1000">
              <a:solidFill>
                <a:schemeClr val="dk1"/>
              </a:solidFill>
              <a:latin typeface="Calibri"/>
              <a:ea typeface="Calibri"/>
              <a:cs typeface="Calibri"/>
              <a:sym typeface="Calibri"/>
            </a:endParaRPr>
          </a:p>
          <a:p>
            <a:pPr indent="-144145" lvl="0" marL="144145" marR="0" rtl="0" algn="l">
              <a:spcBef>
                <a:spcPts val="0"/>
              </a:spcBef>
              <a:spcAft>
                <a:spcPts val="0"/>
              </a:spcAft>
              <a:buNone/>
            </a:pPr>
            <a:r>
              <a:rPr lang="en-US" sz="1000">
                <a:solidFill>
                  <a:schemeClr val="dk1"/>
                </a:solidFill>
                <a:latin typeface="Calibri"/>
                <a:ea typeface="Calibri"/>
                <a:cs typeface="Calibri"/>
                <a:sym typeface="Calibri"/>
              </a:rPr>
              <a:t>(C) Dairy years ending June of the following year; milk production for human consumption.</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US" sz="1000">
                <a:solidFill>
                  <a:schemeClr val="dk1"/>
                </a:solidFill>
                <a:latin typeface="Calibri"/>
                <a:ea typeface="Calibri"/>
                <a:cs typeface="Calibri"/>
                <a:sym typeface="Calibri"/>
              </a:rPr>
              <a:t>(D) Dairy years ending June of the following year.</a:t>
            </a:r>
            <a:endParaRPr sz="100">
              <a:solidFill>
                <a:schemeClr val="dk1"/>
              </a:solidFill>
              <a:latin typeface="Arial"/>
              <a:ea typeface="Arial"/>
              <a:cs typeface="Arial"/>
              <a:sym typeface="Arial"/>
            </a:endParaRPr>
          </a:p>
        </p:txBody>
      </p:sp>
      <p:sp>
        <p:nvSpPr>
          <p:cNvPr id="441" name="Google Shape;441;p5"/>
          <p:cNvSpPr txBox="1"/>
          <p:nvPr/>
        </p:nvSpPr>
        <p:spPr>
          <a:xfrm>
            <a:off x="6915014" y="6409419"/>
            <a:ext cx="4896544"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Source:</a:t>
            </a:r>
            <a:r>
              <a:rPr lang="en-US" sz="1050">
                <a:solidFill>
                  <a:schemeClr val="dk1"/>
                </a:solidFill>
                <a:latin typeface="Calibri"/>
                <a:ea typeface="Calibri"/>
                <a:cs typeface="Calibri"/>
                <a:sym typeface="Calibri"/>
              </a:rPr>
              <a:t> CNIEL, ZuivelNL, FAO, IDF National Committees, national statistics.</a:t>
            </a:r>
            <a:endParaRPr sz="105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
          <p:cNvSpPr txBox="1"/>
          <p:nvPr>
            <p:ph idx="1" type="body"/>
          </p:nvPr>
        </p:nvSpPr>
        <p:spPr>
          <a:xfrm>
            <a:off x="515938" y="1825625"/>
            <a:ext cx="10837862" cy="4351338"/>
          </a:xfrm>
          <a:prstGeom prst="rect">
            <a:avLst/>
          </a:prstGeom>
          <a:noFill/>
          <a:ln>
            <a:noFill/>
          </a:ln>
        </p:spPr>
        <p:txBody>
          <a:bodyPr anchorCtr="0" anchor="t" bIns="45700" lIns="91425" spcFirstLastPara="1" rIns="91425" wrap="square" tIns="45700">
            <a:normAutofit/>
          </a:bodyPr>
          <a:lstStyle/>
          <a:p>
            <a:pPr indent="-279400" lvl="0" marL="457200" rtl="0" algn="l">
              <a:lnSpc>
                <a:spcPct val="90000"/>
              </a:lnSpc>
              <a:spcBef>
                <a:spcPts val="0"/>
              </a:spcBef>
              <a:spcAft>
                <a:spcPts val="0"/>
              </a:spcAft>
              <a:buSzPts val="2800"/>
              <a:buNone/>
            </a:pPr>
            <a:r>
              <a:t/>
            </a:r>
            <a:endParaRPr/>
          </a:p>
        </p:txBody>
      </p:sp>
      <p:sp>
        <p:nvSpPr>
          <p:cNvPr id="447" name="Google Shape;447;p6"/>
          <p:cNvSpPr txBox="1"/>
          <p:nvPr>
            <p:ph type="title"/>
          </p:nvPr>
        </p:nvSpPr>
        <p:spPr>
          <a:xfrm>
            <a:off x="547032" y="439317"/>
            <a:ext cx="11150600" cy="542878"/>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DEMAND</a:t>
            </a:r>
            <a:endParaRPr/>
          </a:p>
        </p:txBody>
      </p:sp>
      <p:pic>
        <p:nvPicPr>
          <p:cNvPr descr="Screenshot 2024-03-11 162646" id="448" name="Google Shape;448;p6"/>
          <p:cNvPicPr preferRelativeResize="0"/>
          <p:nvPr/>
        </p:nvPicPr>
        <p:blipFill rotWithShape="1">
          <a:blip r:embed="rId3">
            <a:alphaModFix/>
          </a:blip>
          <a:srcRect b="0" l="0" r="0" t="0"/>
          <a:stretch/>
        </p:blipFill>
        <p:spPr>
          <a:xfrm>
            <a:off x="147574" y="1563203"/>
            <a:ext cx="5326740" cy="4096452"/>
          </a:xfrm>
          <a:prstGeom prst="rect">
            <a:avLst/>
          </a:prstGeom>
          <a:noFill/>
          <a:ln>
            <a:noFill/>
          </a:ln>
        </p:spPr>
      </p:pic>
      <p:pic>
        <p:nvPicPr>
          <p:cNvPr id="449" name="Google Shape;449;p6"/>
          <p:cNvPicPr preferRelativeResize="0"/>
          <p:nvPr/>
        </p:nvPicPr>
        <p:blipFill rotWithShape="1">
          <a:blip r:embed="rId4">
            <a:alphaModFix/>
          </a:blip>
          <a:srcRect b="0" l="0" r="0" t="0"/>
          <a:stretch/>
        </p:blipFill>
        <p:spPr>
          <a:xfrm>
            <a:off x="5998849" y="1499503"/>
            <a:ext cx="5879486" cy="4351338"/>
          </a:xfrm>
          <a:prstGeom prst="rect">
            <a:avLst/>
          </a:prstGeom>
          <a:noFill/>
          <a:ln>
            <a:noFill/>
          </a:ln>
        </p:spPr>
      </p:pic>
      <p:sp>
        <p:nvSpPr>
          <p:cNvPr id="450" name="Google Shape;450;p6"/>
          <p:cNvSpPr txBox="1"/>
          <p:nvPr/>
        </p:nvSpPr>
        <p:spPr>
          <a:xfrm>
            <a:off x="2294313" y="6318323"/>
            <a:ext cx="35019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IDF World Dairy Situation - 2023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
          <p:cNvSpPr txBox="1"/>
          <p:nvPr>
            <p:ph type="title"/>
          </p:nvPr>
        </p:nvSpPr>
        <p:spPr>
          <a:xfrm>
            <a:off x="313221" y="243683"/>
            <a:ext cx="11565558" cy="469339"/>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sz="3200">
                <a:latin typeface="Arial"/>
                <a:ea typeface="Arial"/>
                <a:cs typeface="Arial"/>
                <a:sym typeface="Arial"/>
              </a:rPr>
              <a:t>GLOBAL CONSUMPTION</a:t>
            </a:r>
            <a:endParaRPr>
              <a:latin typeface="Arial"/>
              <a:ea typeface="Arial"/>
              <a:cs typeface="Arial"/>
              <a:sym typeface="Arial"/>
            </a:endParaRPr>
          </a:p>
        </p:txBody>
      </p:sp>
      <p:pic>
        <p:nvPicPr>
          <p:cNvPr descr="A graph of a dairy product&#10;&#10;AI-generated content may be incorrect." id="457" name="Google Shape;457;p7"/>
          <p:cNvPicPr preferRelativeResize="0"/>
          <p:nvPr/>
        </p:nvPicPr>
        <p:blipFill rotWithShape="1">
          <a:blip r:embed="rId3">
            <a:alphaModFix/>
          </a:blip>
          <a:srcRect b="0" l="0" r="0" t="0"/>
          <a:stretch/>
        </p:blipFill>
        <p:spPr>
          <a:xfrm>
            <a:off x="331606" y="713022"/>
            <a:ext cx="7139721" cy="3706578"/>
          </a:xfrm>
          <a:prstGeom prst="rect">
            <a:avLst/>
          </a:prstGeom>
          <a:noFill/>
          <a:ln>
            <a:noFill/>
          </a:ln>
        </p:spPr>
      </p:pic>
      <p:pic>
        <p:nvPicPr>
          <p:cNvPr descr="A graph of different colored bars&#10;&#10;AI-generated content may be incorrect." id="458" name="Google Shape;458;p7"/>
          <p:cNvPicPr preferRelativeResize="0"/>
          <p:nvPr/>
        </p:nvPicPr>
        <p:blipFill rotWithShape="1">
          <a:blip r:embed="rId4">
            <a:alphaModFix/>
          </a:blip>
          <a:srcRect b="0" l="0" r="0" t="0"/>
          <a:stretch/>
        </p:blipFill>
        <p:spPr>
          <a:xfrm>
            <a:off x="4831849" y="3638550"/>
            <a:ext cx="7128520" cy="30905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8"/>
          <p:cNvSpPr txBox="1"/>
          <p:nvPr>
            <p:ph type="title"/>
          </p:nvPr>
        </p:nvSpPr>
        <p:spPr>
          <a:xfrm>
            <a:off x="334683" y="310777"/>
            <a:ext cx="9460752" cy="93974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PER CAPITA CONSUMPTION OF PROCESSED AND FRESH DAIRY PRODUCTS IN MILK SOLIDS</a:t>
            </a:r>
            <a:endParaRPr/>
          </a:p>
        </p:txBody>
      </p:sp>
      <p:pic>
        <p:nvPicPr>
          <p:cNvPr id="465" name="Google Shape;465;p8"/>
          <p:cNvPicPr preferRelativeResize="0"/>
          <p:nvPr/>
        </p:nvPicPr>
        <p:blipFill rotWithShape="1">
          <a:blip r:embed="rId3">
            <a:alphaModFix/>
          </a:blip>
          <a:srcRect b="0" l="0" r="0" t="0"/>
          <a:stretch/>
        </p:blipFill>
        <p:spPr>
          <a:xfrm>
            <a:off x="970154" y="1669508"/>
            <a:ext cx="9946889" cy="50427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9"/>
          <p:cNvSpPr txBox="1"/>
          <p:nvPr>
            <p:ph type="title"/>
          </p:nvPr>
        </p:nvSpPr>
        <p:spPr>
          <a:xfrm>
            <a:off x="434897" y="318119"/>
            <a:ext cx="9835375" cy="851269"/>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6298"/>
              </a:buClr>
              <a:buSzPts val="3200"/>
              <a:buFont typeface="Arial"/>
              <a:buNone/>
            </a:pPr>
            <a:r>
              <a:rPr lang="en-US"/>
              <a:t>SOCIO ECONOMIC INSIGHTS ON AGRICULTURE IN NENA</a:t>
            </a:r>
            <a:endParaRPr/>
          </a:p>
        </p:txBody>
      </p:sp>
      <p:pic>
        <p:nvPicPr>
          <p:cNvPr descr="A planet earth with continents and continents&#10;&#10;AI-generated content may be incorrect." id="472" name="Google Shape;472;p9"/>
          <p:cNvPicPr preferRelativeResize="0"/>
          <p:nvPr>
            <p:ph idx="1" type="body"/>
          </p:nvPr>
        </p:nvPicPr>
        <p:blipFill rotWithShape="1">
          <a:blip r:embed="rId3">
            <a:alphaModFix/>
          </a:blip>
          <a:srcRect b="0" l="0" r="0" t="0"/>
          <a:stretch/>
        </p:blipFill>
        <p:spPr>
          <a:xfrm>
            <a:off x="3640975" y="1074796"/>
            <a:ext cx="5220392" cy="522039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Office Theme">
  <a:themeElements>
    <a:clrScheme name="Custom 1">
      <a:dk1>
        <a:srgbClr val="000000"/>
      </a:dk1>
      <a:lt1>
        <a:srgbClr val="FFFFFF"/>
      </a:lt1>
      <a:dk2>
        <a:srgbClr val="006299"/>
      </a:dk2>
      <a:lt2>
        <a:srgbClr val="E7E6E6"/>
      </a:lt2>
      <a:accent1>
        <a:srgbClr val="006299"/>
      </a:accent1>
      <a:accent2>
        <a:srgbClr val="0072C7"/>
      </a:accent2>
      <a:accent3>
        <a:srgbClr val="0D1D51"/>
      </a:accent3>
      <a:accent4>
        <a:srgbClr val="666666"/>
      </a:accent4>
      <a:accent5>
        <a:srgbClr val="3C76A6"/>
      </a:accent5>
      <a:accent6>
        <a:srgbClr val="00B398"/>
      </a:accent6>
      <a:hlink>
        <a:srgbClr val="0563C1"/>
      </a:hlink>
      <a:folHlink>
        <a:srgbClr val="0062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006299"/>
      </a:dk2>
      <a:lt2>
        <a:srgbClr val="E7E6E6"/>
      </a:lt2>
      <a:accent1>
        <a:srgbClr val="006299"/>
      </a:accent1>
      <a:accent2>
        <a:srgbClr val="0072C7"/>
      </a:accent2>
      <a:accent3>
        <a:srgbClr val="0D1D51"/>
      </a:accent3>
      <a:accent4>
        <a:srgbClr val="666666"/>
      </a:accent4>
      <a:accent5>
        <a:srgbClr val="3C76A6"/>
      </a:accent5>
      <a:accent6>
        <a:srgbClr val="00B398"/>
      </a:accent6>
      <a:hlink>
        <a:srgbClr val="0563C1"/>
      </a:hlink>
      <a:folHlink>
        <a:srgbClr val="0062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Custom 1">
      <a:dk1>
        <a:srgbClr val="000000"/>
      </a:dk1>
      <a:lt1>
        <a:srgbClr val="FFFFFF"/>
      </a:lt1>
      <a:dk2>
        <a:srgbClr val="006299"/>
      </a:dk2>
      <a:lt2>
        <a:srgbClr val="E7E6E6"/>
      </a:lt2>
      <a:accent1>
        <a:srgbClr val="006299"/>
      </a:accent1>
      <a:accent2>
        <a:srgbClr val="0072C7"/>
      </a:accent2>
      <a:accent3>
        <a:srgbClr val="0D1D51"/>
      </a:accent3>
      <a:accent4>
        <a:srgbClr val="666666"/>
      </a:accent4>
      <a:accent5>
        <a:srgbClr val="3C76A6"/>
      </a:accent5>
      <a:accent6>
        <a:srgbClr val="00B398"/>
      </a:accent6>
      <a:hlink>
        <a:srgbClr val="0563C1"/>
      </a:hlink>
      <a:folHlink>
        <a:srgbClr val="0062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2020-09-02T14:02:47Z</dcterms:created>
</cp:coreProperties>
</file>