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3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5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6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  <p:sldMasterId id="2147483956" r:id="rId5"/>
    <p:sldMasterId id="2147483757" r:id="rId6"/>
    <p:sldMasterId id="2147483821" r:id="rId7"/>
    <p:sldMasterId id="2147483831" r:id="rId8"/>
    <p:sldMasterId id="2147483856" r:id="rId9"/>
    <p:sldMasterId id="2147483875" r:id="rId10"/>
  </p:sldMasterIdLst>
  <p:notesMasterIdLst>
    <p:notesMasterId r:id="rId36"/>
  </p:notesMasterIdLst>
  <p:sldIdLst>
    <p:sldId id="2046" r:id="rId11"/>
    <p:sldId id="1805" r:id="rId12"/>
    <p:sldId id="2676" r:id="rId13"/>
    <p:sldId id="2677" r:id="rId14"/>
    <p:sldId id="2001" r:id="rId15"/>
    <p:sldId id="490" r:id="rId16"/>
    <p:sldId id="299" r:id="rId17"/>
    <p:sldId id="2090" r:id="rId18"/>
    <p:sldId id="2672" r:id="rId19"/>
    <p:sldId id="2038" r:id="rId20"/>
    <p:sldId id="2665" r:id="rId21"/>
    <p:sldId id="1824" r:id="rId22"/>
    <p:sldId id="2664" r:id="rId23"/>
    <p:sldId id="521" r:id="rId24"/>
    <p:sldId id="1821" r:id="rId25"/>
    <p:sldId id="303" r:id="rId26"/>
    <p:sldId id="1822" r:id="rId27"/>
    <p:sldId id="2663" r:id="rId28"/>
    <p:sldId id="2679" r:id="rId29"/>
    <p:sldId id="2653" r:id="rId30"/>
    <p:sldId id="2654" r:id="rId31"/>
    <p:sldId id="2652" r:id="rId32"/>
    <p:sldId id="2680" r:id="rId33"/>
    <p:sldId id="2670" r:id="rId34"/>
    <p:sldId id="2674" r:id="rId3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FA0C6E-60AD-263D-9DC9-397ABD52937C}" name="Maarten Moleman" initials="MM" userId="S::maarten.moleman@crv4all.com::e86a3614-3c7d-4451-90bf-ffcac1fc6a6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rjam Braam" initials="MB" lastIdx="23" clrIdx="0">
    <p:extLst>
      <p:ext uri="{19B8F6BF-5375-455C-9EA6-DF929625EA0E}">
        <p15:presenceInfo xmlns:p15="http://schemas.microsoft.com/office/powerpoint/2012/main" userId="S::mirjam.braam@crv4all.com::81815078-b54b-4986-b8d1-9eb97e6abd30" providerId="AD"/>
      </p:ext>
    </p:extLst>
  </p:cmAuthor>
  <p:cmAuthor id="2" name="Joost Klein Herenbrink" initials="JH" lastIdx="13" clrIdx="1">
    <p:extLst>
      <p:ext uri="{19B8F6BF-5375-455C-9EA6-DF929625EA0E}">
        <p15:presenceInfo xmlns:p15="http://schemas.microsoft.com/office/powerpoint/2012/main" userId="S::joost.klein-herenbrink@crv4all.com::6c115ad1-fe76-4f18-9a2b-ff93aad6eac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481C"/>
    <a:srgbClr val="EA6400"/>
    <a:srgbClr val="ED1B0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BF4D93-FD1A-4DD0-9E25-1914B972A457}" v="1" dt="2024-06-18T12:50:02.3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91" autoAdjust="0"/>
    <p:restoredTop sz="65882" autoAdjust="0"/>
  </p:normalViewPr>
  <p:slideViewPr>
    <p:cSldViewPr snapToGrid="0">
      <p:cViewPr varScale="1">
        <p:scale>
          <a:sx n="82" d="100"/>
          <a:sy n="82" d="100"/>
        </p:scale>
        <p:origin x="8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viewProps" Target="viewProps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microsoft.com/office/2015/10/relationships/revisionInfo" Target="revisionInfo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za Zainutdinova" userId="b22d0099-8e22-4be3-a5fd-35afc9bdc1b1" providerId="ADAL" clId="{0CBF4D93-FD1A-4DD0-9E25-1914B972A457}"/>
    <pc:docChg chg="undo custSel addSld delSld modSld">
      <pc:chgData name="Roza Zainutdinova" userId="b22d0099-8e22-4be3-a5fd-35afc9bdc1b1" providerId="ADAL" clId="{0CBF4D93-FD1A-4DD0-9E25-1914B972A457}" dt="2024-06-18T12:50:02.361" v="33"/>
      <pc:docMkLst>
        <pc:docMk/>
      </pc:docMkLst>
      <pc:sldChg chg="add">
        <pc:chgData name="Roza Zainutdinova" userId="b22d0099-8e22-4be3-a5fd-35afc9bdc1b1" providerId="ADAL" clId="{0CBF4D93-FD1A-4DD0-9E25-1914B972A457}" dt="2024-06-18T12:50:02.361" v="33"/>
        <pc:sldMkLst>
          <pc:docMk/>
          <pc:sldMk cId="3542045141" sldId="1824"/>
        </pc:sldMkLst>
      </pc:sldChg>
      <pc:sldChg chg="del">
        <pc:chgData name="Roza Zainutdinova" userId="b22d0099-8e22-4be3-a5fd-35afc9bdc1b1" providerId="ADAL" clId="{0CBF4D93-FD1A-4DD0-9E25-1914B972A457}" dt="2024-06-18T12:49:55.640" v="32" actId="2696"/>
        <pc:sldMkLst>
          <pc:docMk/>
          <pc:sldMk cId="4173685032" sldId="1824"/>
        </pc:sldMkLst>
      </pc:sldChg>
      <pc:sldChg chg="modSp mod">
        <pc:chgData name="Roza Zainutdinova" userId="b22d0099-8e22-4be3-a5fd-35afc9bdc1b1" providerId="ADAL" clId="{0CBF4D93-FD1A-4DD0-9E25-1914B972A457}" dt="2024-06-18T08:24:20.819" v="23" actId="1037"/>
        <pc:sldMkLst>
          <pc:docMk/>
          <pc:sldMk cId="4019254339" sldId="2652"/>
        </pc:sldMkLst>
        <pc:spChg chg="mod">
          <ac:chgData name="Roza Zainutdinova" userId="b22d0099-8e22-4be3-a5fd-35afc9bdc1b1" providerId="ADAL" clId="{0CBF4D93-FD1A-4DD0-9E25-1914B972A457}" dt="2024-06-18T08:23:42.110" v="13" actId="1035"/>
          <ac:spMkLst>
            <pc:docMk/>
            <pc:sldMk cId="4019254339" sldId="2652"/>
            <ac:spMk id="9" creationId="{FCE88386-77CD-FB36-1384-5E298C6D3134}"/>
          </ac:spMkLst>
        </pc:spChg>
        <pc:picChg chg="mod">
          <ac:chgData name="Roza Zainutdinova" userId="b22d0099-8e22-4be3-a5fd-35afc9bdc1b1" providerId="ADAL" clId="{0CBF4D93-FD1A-4DD0-9E25-1914B972A457}" dt="2024-06-18T08:24:20.819" v="23" actId="1037"/>
          <ac:picMkLst>
            <pc:docMk/>
            <pc:sldMk cId="4019254339" sldId="2652"/>
            <ac:picMk id="6" creationId="{6DD30C14-1147-83DD-65CF-3957BB256A14}"/>
          </ac:picMkLst>
        </pc:picChg>
      </pc:sldChg>
      <pc:sldChg chg="modSp add del mod">
        <pc:chgData name="Roza Zainutdinova" userId="b22d0099-8e22-4be3-a5fd-35afc9bdc1b1" providerId="ADAL" clId="{0CBF4D93-FD1A-4DD0-9E25-1914B972A457}" dt="2024-06-18T12:48:55.625" v="30" actId="13926"/>
        <pc:sldMkLst>
          <pc:docMk/>
          <pc:sldMk cId="1284875439" sldId="2671"/>
        </pc:sldMkLst>
        <pc:spChg chg="mod">
          <ac:chgData name="Roza Zainutdinova" userId="b22d0099-8e22-4be3-a5fd-35afc9bdc1b1" providerId="ADAL" clId="{0CBF4D93-FD1A-4DD0-9E25-1914B972A457}" dt="2024-06-18T12:48:55.625" v="30" actId="13926"/>
          <ac:spMkLst>
            <pc:docMk/>
            <pc:sldMk cId="1284875439" sldId="2671"/>
            <ac:spMk id="2" creationId="{AF7DCBBC-3EEF-0B9F-7D86-19A34955A135}"/>
          </ac:spMkLst>
        </pc:spChg>
      </pc:sldChg>
      <pc:sldChg chg="modSp mod">
        <pc:chgData name="Roza Zainutdinova" userId="b22d0099-8e22-4be3-a5fd-35afc9bdc1b1" providerId="ADAL" clId="{0CBF4D93-FD1A-4DD0-9E25-1914B972A457}" dt="2024-06-18T11:26:41.121" v="27" actId="207"/>
        <pc:sldMkLst>
          <pc:docMk/>
          <pc:sldMk cId="2432901415" sldId="2676"/>
        </pc:sldMkLst>
        <pc:spChg chg="mod">
          <ac:chgData name="Roza Zainutdinova" userId="b22d0099-8e22-4be3-a5fd-35afc9bdc1b1" providerId="ADAL" clId="{0CBF4D93-FD1A-4DD0-9E25-1914B972A457}" dt="2024-06-18T11:26:41.121" v="27" actId="207"/>
          <ac:spMkLst>
            <pc:docMk/>
            <pc:sldMk cId="2432901415" sldId="2676"/>
            <ac:spMk id="2" creationId="{423277D9-E030-F63B-4A0F-0F8F907C37F6}"/>
          </ac:spMkLst>
        </pc:spChg>
        <pc:spChg chg="mod">
          <ac:chgData name="Roza Zainutdinova" userId="b22d0099-8e22-4be3-a5fd-35afc9bdc1b1" providerId="ADAL" clId="{0CBF4D93-FD1A-4DD0-9E25-1914B972A457}" dt="2024-06-18T11:26:40.498" v="26" actId="207"/>
          <ac:spMkLst>
            <pc:docMk/>
            <pc:sldMk cId="2432901415" sldId="2676"/>
            <ac:spMk id="4" creationId="{62CD8DF4-DC82-EB02-C28F-D0CE1EC0BEF0}"/>
          </ac:spMkLst>
        </pc:spChg>
      </pc:sldChg>
      <pc:sldChg chg="modSp mod">
        <pc:chgData name="Roza Zainutdinova" userId="b22d0099-8e22-4be3-a5fd-35afc9bdc1b1" providerId="ADAL" clId="{0CBF4D93-FD1A-4DD0-9E25-1914B972A457}" dt="2024-06-18T12:49:07.734" v="31" actId="13926"/>
        <pc:sldMkLst>
          <pc:docMk/>
          <pc:sldMk cId="3997084413" sldId="2678"/>
        </pc:sldMkLst>
        <pc:spChg chg="mod">
          <ac:chgData name="Roza Zainutdinova" userId="b22d0099-8e22-4be3-a5fd-35afc9bdc1b1" providerId="ADAL" clId="{0CBF4D93-FD1A-4DD0-9E25-1914B972A457}" dt="2024-06-18T12:49:07.734" v="31" actId="13926"/>
          <ac:spMkLst>
            <pc:docMk/>
            <pc:sldMk cId="3997084413" sldId="2678"/>
            <ac:spMk id="5" creationId="{0031933A-EB0B-4896-12C8-96279187928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29E735-B92E-4A2C-B4D2-D13AD81301AE}" type="datetimeFigureOut">
              <a:rPr lang="nl-NL" smtClean="0"/>
              <a:t>2-7-2024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A9430-5EC4-469F-85D7-AAF67DD6429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15597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A9430-5EC4-469F-85D7-AAF67DD6429A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70328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3A9430-5EC4-469F-85D7-AAF67DD6429A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6480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94AD2-7C4B-47C9-A34C-9699952BF5C2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359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83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94AD2-7C4B-47C9-A34C-9699952BF5C2}" type="slidenum">
              <a:rPr kumimoji="0" lang="nl-NL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83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l-N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429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83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94AD2-7C4B-47C9-A34C-9699952BF5C2}" type="slidenum">
              <a:rPr kumimoji="0" lang="nl-NL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83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497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8330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94AD2-7C4B-47C9-A34C-9699952BF5C2}" type="slidenum">
              <a:rPr kumimoji="0" lang="nl-NL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8330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3230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94AD2-7C4B-47C9-A34C-9699952BF5C2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75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94AD2-7C4B-47C9-A34C-9699952BF5C2}" type="slidenum">
              <a:rPr lang="nl-NL" smtClean="0"/>
              <a:t>14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12026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94AD2-7C4B-47C9-A34C-9699952BF5C2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5196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C94AD2-7C4B-47C9-A34C-9699952BF5C2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017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.emf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pn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pn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7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7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7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7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.emf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6.emf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7.emf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8.emf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9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emf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emf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emf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9.emf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C625025-B7B9-4322-96BB-3B05D171C0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5056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77600" y="854192"/>
            <a:ext cx="7862933" cy="970161"/>
          </a:xfrm>
        </p:spPr>
        <p:txBody>
          <a:bodyPr anchor="b">
            <a:normAutofit/>
          </a:bodyPr>
          <a:lstStyle>
            <a:lvl1pPr algn="l">
              <a:defRPr sz="3307"/>
            </a:lvl1pPr>
          </a:lstStyle>
          <a:p>
            <a:r>
              <a:rPr lang="nl-NL" noProof="0"/>
              <a:t>Titel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77600" y="1852801"/>
            <a:ext cx="7862933" cy="323209"/>
          </a:xfrm>
        </p:spPr>
        <p:txBody>
          <a:bodyPr/>
          <a:lstStyle>
            <a:lvl1pPr marL="0" indent="0" algn="l">
              <a:buNone/>
              <a:defRPr sz="2000" b="1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noProof="0"/>
              <a:t>Naam | datum</a:t>
            </a:r>
          </a:p>
        </p:txBody>
      </p:sp>
      <p:pic>
        <p:nvPicPr>
          <p:cNvPr id="8" name="frontGraphic">
            <a:extLst>
              <a:ext uri="{FF2B5EF4-FFF2-40B4-BE49-F238E27FC236}">
                <a16:creationId xmlns:a16="http://schemas.microsoft.com/office/drawing/2014/main" id="{5A142C07-36B4-4FC0-B056-F4958D123D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66"/>
          <a:stretch/>
        </p:blipFill>
        <p:spPr>
          <a:xfrm>
            <a:off x="0" y="0"/>
            <a:ext cx="2877600" cy="4704000"/>
          </a:xfrm>
          <a:prstGeom prst="rect">
            <a:avLst/>
          </a:prstGeom>
        </p:spPr>
      </p:pic>
      <p:grpSp>
        <p:nvGrpSpPr>
          <p:cNvPr id="17" name="frontBottom">
            <a:extLst>
              <a:ext uri="{FF2B5EF4-FFF2-40B4-BE49-F238E27FC236}">
                <a16:creationId xmlns:a16="http://schemas.microsoft.com/office/drawing/2014/main" id="{AEA0EE82-B46A-49D8-9F09-6909249D15AC}"/>
              </a:ext>
            </a:extLst>
          </p:cNvPr>
          <p:cNvGrpSpPr>
            <a:grpSpLocks noGrp="1" noUngrp="1" noRot="1" noChangeAspect="1" noMove="1" noResize="1"/>
          </p:cNvGrpSpPr>
          <p:nvPr userDrawn="1"/>
        </p:nvGrpSpPr>
        <p:grpSpPr>
          <a:xfrm>
            <a:off x="0" y="5505600"/>
            <a:ext cx="12192000" cy="1352400"/>
            <a:chOff x="0" y="4129200"/>
            <a:chExt cx="9144000" cy="10143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98DFE80-A52D-4680-9F32-8D3563C38916}"/>
                </a:ext>
              </a:extLst>
            </p:cNvPr>
            <p:cNvSpPr>
              <a:spLocks noRot="1" noChangeAspect="1" noMove="1" noResize="1"/>
            </p:cNvSpPr>
            <p:nvPr userDrawn="1"/>
          </p:nvSpPr>
          <p:spPr>
            <a:xfrm>
              <a:off x="0" y="4129200"/>
              <a:ext cx="9144000" cy="10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240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7269108-CDD2-4B4D-AF86-D81AA86B1B2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4000" y="4464000"/>
              <a:ext cx="1299600" cy="495287"/>
            </a:xfrm>
            <a:prstGeom prst="rect">
              <a:avLst/>
            </a:prstGeom>
          </p:spPr>
        </p:pic>
      </p:grpSp>
      <p:pic>
        <p:nvPicPr>
          <p:cNvPr id="10" name="frontLogo">
            <a:extLst>
              <a:ext uri="{FF2B5EF4-FFF2-40B4-BE49-F238E27FC236}">
                <a16:creationId xmlns:a16="http://schemas.microsoft.com/office/drawing/2014/main" id="{E496ED9D-0FB5-432E-A8E3-C297C703E91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96000" y="0"/>
            <a:ext cx="3696000" cy="97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740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64578B2-6860-483F-A7DA-50FEE492B3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52000" y="1891200"/>
            <a:ext cx="9888000" cy="36000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286042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oll - Pick Ma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57864" tIns="28932" rIns="57864" bIns="28932"/>
          <a:lstStyle/>
          <a:p>
            <a:pPr eaLnBrk="1" hangingPunct="1">
              <a:defRPr/>
            </a:pPr>
            <a:endParaRPr lang="en-US" sz="3544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5420" y="2019718"/>
            <a:ext cx="10251673" cy="3859267"/>
          </a:xfrm>
        </p:spPr>
        <p:txBody>
          <a:bodyPr/>
          <a:lstStyle>
            <a:lvl1pPr marL="438000" indent="-438000">
              <a:spcBef>
                <a:spcPts val="1139"/>
              </a:spcBef>
              <a:buSzPct val="100000"/>
              <a:buFont typeface="Wingdings" charset="2"/>
              <a:buChar char="q"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869785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859" y="22860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4290" y="1489080"/>
            <a:ext cx="5386916" cy="639763"/>
          </a:xfrm>
        </p:spPr>
        <p:txBody>
          <a:bodyPr anchor="b"/>
          <a:lstStyle>
            <a:lvl1pPr marL="0" indent="0">
              <a:buNone/>
              <a:defRPr sz="1961" b="1"/>
            </a:lvl1pPr>
            <a:lvl2pPr marL="385648" indent="0">
              <a:buNone/>
              <a:defRPr sz="1708" b="1"/>
            </a:lvl2pPr>
            <a:lvl3pPr marL="771297" indent="0">
              <a:buNone/>
              <a:defRPr sz="1519" b="1"/>
            </a:lvl3pPr>
            <a:lvl4pPr marL="1156946" indent="0">
              <a:buNone/>
              <a:defRPr sz="1455" b="1"/>
            </a:lvl4pPr>
            <a:lvl5pPr marL="1542596" indent="0">
              <a:buNone/>
              <a:defRPr sz="1455" b="1"/>
            </a:lvl5pPr>
            <a:lvl6pPr marL="1928242" indent="0">
              <a:buNone/>
              <a:defRPr sz="1455" b="1"/>
            </a:lvl6pPr>
            <a:lvl7pPr marL="2313890" indent="0">
              <a:buNone/>
              <a:defRPr sz="1455" b="1"/>
            </a:lvl7pPr>
            <a:lvl8pPr marL="2699539" indent="0">
              <a:buNone/>
              <a:defRPr sz="1455" b="1"/>
            </a:lvl8pPr>
            <a:lvl9pPr marL="3085188" indent="0">
              <a:buNone/>
              <a:defRPr sz="145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4290" y="2128840"/>
            <a:ext cx="5386916" cy="3951288"/>
          </a:xfrm>
        </p:spPr>
        <p:txBody>
          <a:bodyPr/>
          <a:lstStyle>
            <a:lvl1pPr>
              <a:defRPr sz="1961"/>
            </a:lvl1pPr>
            <a:lvl2pPr>
              <a:defRPr sz="1708"/>
            </a:lvl2pPr>
            <a:lvl3pPr>
              <a:defRPr sz="1519"/>
            </a:lvl3pPr>
            <a:lvl4pPr>
              <a:defRPr sz="1455"/>
            </a:lvl4pPr>
            <a:lvl5pPr>
              <a:defRPr sz="1455"/>
            </a:lvl5pPr>
            <a:lvl6pPr>
              <a:defRPr sz="1455"/>
            </a:lvl6pPr>
            <a:lvl7pPr>
              <a:defRPr sz="1455"/>
            </a:lvl7pPr>
            <a:lvl8pPr>
              <a:defRPr sz="1455"/>
            </a:lvl8pPr>
            <a:lvl9pPr>
              <a:defRPr sz="145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1489080"/>
            <a:ext cx="5486404" cy="639763"/>
          </a:xfrm>
        </p:spPr>
        <p:txBody>
          <a:bodyPr anchor="b"/>
          <a:lstStyle>
            <a:lvl1pPr marL="0" indent="0">
              <a:buNone/>
              <a:defRPr sz="1961" b="1"/>
            </a:lvl1pPr>
            <a:lvl2pPr marL="385648" indent="0">
              <a:buNone/>
              <a:defRPr sz="1708" b="1"/>
            </a:lvl2pPr>
            <a:lvl3pPr marL="771297" indent="0">
              <a:buNone/>
              <a:defRPr sz="1519" b="1"/>
            </a:lvl3pPr>
            <a:lvl4pPr marL="1156946" indent="0">
              <a:buNone/>
              <a:defRPr sz="1455" b="1"/>
            </a:lvl4pPr>
            <a:lvl5pPr marL="1542596" indent="0">
              <a:buNone/>
              <a:defRPr sz="1455" b="1"/>
            </a:lvl5pPr>
            <a:lvl6pPr marL="1928242" indent="0">
              <a:buNone/>
              <a:defRPr sz="1455" b="1"/>
            </a:lvl6pPr>
            <a:lvl7pPr marL="2313890" indent="0">
              <a:buNone/>
              <a:defRPr sz="1455" b="1"/>
            </a:lvl7pPr>
            <a:lvl8pPr marL="2699539" indent="0">
              <a:buNone/>
              <a:defRPr sz="1455" b="1"/>
            </a:lvl8pPr>
            <a:lvl9pPr marL="3085188" indent="0">
              <a:buNone/>
              <a:defRPr sz="1455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6009" y="2128840"/>
            <a:ext cx="5486401" cy="3951288"/>
          </a:xfrm>
        </p:spPr>
        <p:txBody>
          <a:bodyPr/>
          <a:lstStyle>
            <a:lvl1pPr>
              <a:defRPr sz="1961"/>
            </a:lvl1pPr>
            <a:lvl2pPr>
              <a:defRPr sz="1708"/>
            </a:lvl2pPr>
            <a:lvl3pPr>
              <a:defRPr sz="1519"/>
            </a:lvl3pPr>
            <a:lvl4pPr>
              <a:defRPr sz="1455"/>
            </a:lvl4pPr>
            <a:lvl5pPr>
              <a:defRPr sz="1455"/>
            </a:lvl5pPr>
            <a:lvl6pPr>
              <a:defRPr sz="1455"/>
            </a:lvl6pPr>
            <a:lvl7pPr>
              <a:defRPr sz="1455"/>
            </a:lvl7pPr>
            <a:lvl8pPr>
              <a:defRPr sz="1455"/>
            </a:lvl8pPr>
            <a:lvl9pPr>
              <a:defRPr sz="145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020882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228600"/>
            <a:ext cx="117729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71125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for B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2638" y="6569078"/>
            <a:ext cx="122672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6888480" y="6630527"/>
            <a:ext cx="5303520" cy="89452"/>
          </a:xfrm>
          <a:prstGeom prst="rect">
            <a:avLst/>
          </a:prstGeom>
          <a:solidFill>
            <a:schemeClr val="bg2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 w="25400" h="25400"/>
          </a:sp3d>
        </p:spPr>
        <p:txBody>
          <a:bodyPr lIns="77153" tIns="38576" rIns="77153" bIns="38576"/>
          <a:lstStyle/>
          <a:p>
            <a:pPr eaLnBrk="1" hangingPunct="1">
              <a:defRPr/>
            </a:pPr>
            <a:endParaRPr lang="en-US" sz="2024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 rot="10800000">
            <a:off x="0" y="6630527"/>
            <a:ext cx="5303520" cy="89452"/>
          </a:xfrm>
          <a:prstGeom prst="rect">
            <a:avLst/>
          </a:prstGeom>
          <a:solidFill>
            <a:schemeClr val="bg2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 w="25400" h="25400"/>
          </a:sp3d>
        </p:spPr>
        <p:txBody>
          <a:bodyPr lIns="77153" tIns="38576" rIns="77153" bIns="38576"/>
          <a:lstStyle/>
          <a:p>
            <a:pPr eaLnBrk="1" hangingPunct="1">
              <a:defRPr/>
            </a:pPr>
            <a:endParaRPr lang="en-US" sz="2024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3" y="228600"/>
            <a:ext cx="114808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17441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237181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1" y="274643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1" y="6245225"/>
            <a:ext cx="2844800" cy="476251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1" y="6245225"/>
            <a:ext cx="3860800" cy="476251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B1B1C06-34F3-4253-BB05-F13486299E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0683771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495800"/>
            <a:ext cx="8534400" cy="17526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/>
            </a:lvl1pPr>
            <a:lvl2pPr marL="457055" indent="0" algn="ctr">
              <a:buNone/>
              <a:defRPr/>
            </a:lvl2pPr>
            <a:lvl3pPr marL="914112" indent="0" algn="ctr">
              <a:buNone/>
              <a:defRPr/>
            </a:lvl3pPr>
            <a:lvl4pPr marL="1371168" indent="0" algn="ctr">
              <a:buNone/>
              <a:defRPr/>
            </a:lvl4pPr>
            <a:lvl5pPr marL="1828225" indent="0" algn="ctr">
              <a:buNone/>
              <a:defRPr/>
            </a:lvl5pPr>
            <a:lvl6pPr marL="2285282" indent="0" algn="ctr">
              <a:buNone/>
              <a:defRPr/>
            </a:lvl6pPr>
            <a:lvl7pPr marL="2742335" indent="0" algn="ctr">
              <a:buNone/>
              <a:defRPr/>
            </a:lvl7pPr>
            <a:lvl8pPr marL="3199392" indent="0" algn="ctr">
              <a:buNone/>
              <a:defRPr/>
            </a:lvl8pPr>
            <a:lvl9pPr marL="36564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395470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-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495800"/>
            <a:ext cx="8534400" cy="17526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/>
            </a:lvl1pPr>
            <a:lvl2pPr marL="457055" indent="0" algn="ctr">
              <a:buNone/>
              <a:defRPr/>
            </a:lvl2pPr>
            <a:lvl3pPr marL="914112" indent="0" algn="ctr">
              <a:buNone/>
              <a:defRPr/>
            </a:lvl3pPr>
            <a:lvl4pPr marL="1371168" indent="0" algn="ctr">
              <a:buNone/>
              <a:defRPr/>
            </a:lvl4pPr>
            <a:lvl5pPr marL="1828225" indent="0" algn="ctr">
              <a:buNone/>
              <a:defRPr/>
            </a:lvl5pPr>
            <a:lvl6pPr marL="2285282" indent="0" algn="ctr">
              <a:buNone/>
              <a:defRPr/>
            </a:lvl6pPr>
            <a:lvl7pPr marL="2742335" indent="0" algn="ctr">
              <a:buNone/>
              <a:defRPr/>
            </a:lvl7pPr>
            <a:lvl8pPr marL="3199392" indent="0" algn="ctr">
              <a:buNone/>
              <a:defRPr/>
            </a:lvl8pPr>
            <a:lvl9pPr marL="36564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3A7E0B-76EA-6749-BBA3-8FA05A698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66006"/>
            <a:ext cx="12192000" cy="20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67831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 marL="1195358" indent="-292093">
              <a:buFont typeface="Wingdings" panose="05000000000000000000" pitchFamily="2" charset="2"/>
              <a:buChar char="§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6045787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oll - Pic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68580" tIns="34291" rIns="68580" bIns="34291"/>
          <a:lstStyle/>
          <a:p>
            <a:pPr eaLnBrk="1" hangingPunct="1">
              <a:defRPr/>
            </a:pPr>
            <a:endParaRPr lang="en-US" sz="1800">
              <a:solidFill>
                <a:srgbClr val="FFFFFF"/>
              </a:solidFill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5418" y="2019718"/>
            <a:ext cx="10251673" cy="3859267"/>
          </a:xfrm>
        </p:spPr>
        <p:txBody>
          <a:bodyPr/>
          <a:lstStyle>
            <a:lvl1pPr marL="519100" indent="-519100">
              <a:spcBef>
                <a:spcPts val="1351"/>
              </a:spcBef>
              <a:buSzPct val="140000"/>
              <a:buFont typeface="Courier New" panose="02070309020205020404" pitchFamily="49" charset="0"/>
              <a:buChar char="o"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070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en en 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64578B2-6860-483F-A7DA-50FEE492B3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891200"/>
            <a:ext cx="4060800" cy="24864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CA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D9EE47A0-6A1C-4D35-B5AB-4FB5370B02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60800" y="4393484"/>
            <a:ext cx="4060800" cy="24864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CA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FA66ABB4-2DD3-4E2B-9020-33D1EE8AAF8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31200" y="1891200"/>
            <a:ext cx="4060800" cy="24864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CA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F38F1D6-999D-4292-B21B-E73A6E875E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4401600"/>
            <a:ext cx="4059767" cy="2480733"/>
          </a:xfrm>
        </p:spPr>
        <p:txBody>
          <a:bodyPr lIns="180000" tIns="180000" rIns="180000" bIns="18000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133" b="0" i="1"/>
            </a:lvl1pPr>
            <a:lvl2pPr marL="1800" indent="0" algn="ctr">
              <a:buFont typeface="Arial" panose="020B0604020202020204" pitchFamily="34" charset="0"/>
              <a:buNone/>
              <a:defRPr sz="2133" b="0" i="1"/>
            </a:lvl2pPr>
            <a:lvl3pPr marL="1800" indent="0" algn="ctr">
              <a:buNone/>
              <a:defRPr sz="2133" b="0" i="1"/>
            </a:lvl3pPr>
            <a:lvl4pPr marL="232194" indent="0" algn="ctr">
              <a:buNone/>
              <a:defRPr sz="2133" b="0" i="1"/>
            </a:lvl4pPr>
            <a:lvl5pPr marL="460788" indent="0" algn="ctr">
              <a:buFont typeface="Arial" panose="020B0604020202020204" pitchFamily="34" charset="0"/>
              <a:buNone/>
              <a:defRPr sz="2133" b="0" i="1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CA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E397ABF-B72F-4CD6-9FC9-4BC44401EA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59767" y="1894034"/>
            <a:ext cx="4059767" cy="2480733"/>
          </a:xfrm>
        </p:spPr>
        <p:txBody>
          <a:bodyPr lIns="180000" tIns="180000" rIns="180000" bIns="18000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133" b="0" i="1"/>
            </a:lvl1pPr>
            <a:lvl2pPr marL="1800" indent="0" algn="ctr">
              <a:buFont typeface="Arial" panose="020B0604020202020204" pitchFamily="34" charset="0"/>
              <a:buNone/>
              <a:defRPr sz="2133" b="0" i="1"/>
            </a:lvl2pPr>
            <a:lvl3pPr marL="1800" indent="0" algn="ctr">
              <a:buNone/>
              <a:defRPr sz="2133" b="0" i="1"/>
            </a:lvl3pPr>
            <a:lvl4pPr marL="232194" indent="0" algn="ctr">
              <a:buNone/>
              <a:defRPr sz="2133" b="0" i="1"/>
            </a:lvl4pPr>
            <a:lvl5pPr marL="460788" indent="0" algn="ctr">
              <a:buFont typeface="Arial" panose="020B0604020202020204" pitchFamily="34" charset="0"/>
              <a:buNone/>
              <a:defRPr sz="2133" b="0" i="1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CA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01759A21-3C01-4FCB-ABAE-5EF7A68AF8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32234" y="4399151"/>
            <a:ext cx="4059767" cy="2480733"/>
          </a:xfrm>
        </p:spPr>
        <p:txBody>
          <a:bodyPr lIns="180000" tIns="180000" rIns="180000" bIns="18000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133" b="0" i="1"/>
            </a:lvl1pPr>
            <a:lvl2pPr marL="1800" indent="0" algn="ctr">
              <a:buFont typeface="Arial" panose="020B0604020202020204" pitchFamily="34" charset="0"/>
              <a:buNone/>
              <a:defRPr sz="2133" b="0" i="1"/>
            </a:lvl2pPr>
            <a:lvl3pPr marL="1800" indent="0" algn="ctr">
              <a:buNone/>
              <a:defRPr sz="2133" b="0" i="1"/>
            </a:lvl3pPr>
            <a:lvl4pPr marL="232194" indent="0" algn="ctr">
              <a:buNone/>
              <a:defRPr sz="2133" b="0" i="1"/>
            </a:lvl4pPr>
            <a:lvl5pPr marL="460788" indent="0" algn="ctr">
              <a:buFont typeface="Arial" panose="020B0604020202020204" pitchFamily="34" charset="0"/>
              <a:buNone/>
              <a:defRPr sz="2133" b="0" i="1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CA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09026F3C-D999-4FDB-92BE-177A9F9F9070}"/>
              </a:ext>
            </a:extLst>
          </p:cNvPr>
          <p:cNvSpPr/>
          <p:nvPr userDrawn="1"/>
        </p:nvSpPr>
        <p:spPr>
          <a:xfrm rot="5400000">
            <a:off x="-290400" y="979616"/>
            <a:ext cx="1156800" cy="57600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</p:spTree>
    <p:extLst>
      <p:ext uri="{BB962C8B-B14F-4D97-AF65-F5344CB8AC3E}">
        <p14:creationId xmlns:p14="http://schemas.microsoft.com/office/powerpoint/2010/main" val="326345250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oll - Pick Ma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68580" tIns="34291" rIns="68580" bIns="34291"/>
          <a:lstStyle/>
          <a:p>
            <a:pPr eaLnBrk="1" hangingPunct="1">
              <a:defRPr/>
            </a:pPr>
            <a:endParaRPr lang="en-US" sz="1800">
              <a:solidFill>
                <a:srgbClr val="FFFFFF"/>
              </a:solidFill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5418" y="2019718"/>
            <a:ext cx="10251673" cy="3859267"/>
          </a:xfrm>
        </p:spPr>
        <p:txBody>
          <a:bodyPr/>
          <a:lstStyle>
            <a:lvl1pPr marL="519100" indent="-519100">
              <a:spcBef>
                <a:spcPts val="1351"/>
              </a:spcBef>
              <a:buSzPct val="100000"/>
              <a:buFont typeface="Wingdings" charset="2"/>
              <a:buChar char="q"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262125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859" y="22860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4288" y="1489078"/>
            <a:ext cx="5386917" cy="639763"/>
          </a:xfrm>
        </p:spPr>
        <p:txBody>
          <a:bodyPr anchor="b"/>
          <a:lstStyle>
            <a:lvl1pPr marL="0" indent="0">
              <a:buNone/>
              <a:defRPr sz="2324" b="1"/>
            </a:lvl1pPr>
            <a:lvl2pPr marL="457055" indent="0">
              <a:buNone/>
              <a:defRPr sz="2024" b="1"/>
            </a:lvl2pPr>
            <a:lvl3pPr marL="914112" indent="0">
              <a:buNone/>
              <a:defRPr sz="1799" b="1"/>
            </a:lvl3pPr>
            <a:lvl4pPr marL="1371168" indent="0">
              <a:buNone/>
              <a:defRPr sz="1724" b="1"/>
            </a:lvl4pPr>
            <a:lvl5pPr marL="1828225" indent="0">
              <a:buNone/>
              <a:defRPr sz="1724" b="1"/>
            </a:lvl5pPr>
            <a:lvl6pPr marL="2285282" indent="0">
              <a:buNone/>
              <a:defRPr sz="1724" b="1"/>
            </a:lvl6pPr>
            <a:lvl7pPr marL="2742335" indent="0">
              <a:buNone/>
              <a:defRPr sz="1724" b="1"/>
            </a:lvl7pPr>
            <a:lvl8pPr marL="3199392" indent="0">
              <a:buNone/>
              <a:defRPr sz="1724" b="1"/>
            </a:lvl8pPr>
            <a:lvl9pPr marL="3656447" indent="0">
              <a:buNone/>
              <a:defRPr sz="172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4288" y="2128839"/>
            <a:ext cx="5386917" cy="3951288"/>
          </a:xfrm>
        </p:spPr>
        <p:txBody>
          <a:bodyPr/>
          <a:lstStyle>
            <a:lvl1pPr>
              <a:defRPr sz="2324"/>
            </a:lvl1pPr>
            <a:lvl2pPr>
              <a:defRPr sz="2024"/>
            </a:lvl2pPr>
            <a:lvl3pPr>
              <a:defRPr sz="1799"/>
            </a:lvl3pPr>
            <a:lvl4pPr>
              <a:defRPr sz="1724"/>
            </a:lvl4pPr>
            <a:lvl5pPr>
              <a:defRPr sz="1724"/>
            </a:lvl5pPr>
            <a:lvl6pPr>
              <a:defRPr sz="1724"/>
            </a:lvl6pPr>
            <a:lvl7pPr>
              <a:defRPr sz="1724"/>
            </a:lvl7pPr>
            <a:lvl8pPr>
              <a:defRPr sz="1724"/>
            </a:lvl8pPr>
            <a:lvl9pPr>
              <a:defRPr sz="172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1" y="1489078"/>
            <a:ext cx="5486403" cy="639763"/>
          </a:xfrm>
        </p:spPr>
        <p:txBody>
          <a:bodyPr anchor="b"/>
          <a:lstStyle>
            <a:lvl1pPr marL="0" indent="0">
              <a:buNone/>
              <a:defRPr sz="2324" b="1"/>
            </a:lvl1pPr>
            <a:lvl2pPr marL="457055" indent="0">
              <a:buNone/>
              <a:defRPr sz="2024" b="1"/>
            </a:lvl2pPr>
            <a:lvl3pPr marL="914112" indent="0">
              <a:buNone/>
              <a:defRPr sz="1799" b="1"/>
            </a:lvl3pPr>
            <a:lvl4pPr marL="1371168" indent="0">
              <a:buNone/>
              <a:defRPr sz="1724" b="1"/>
            </a:lvl4pPr>
            <a:lvl5pPr marL="1828225" indent="0">
              <a:buNone/>
              <a:defRPr sz="1724" b="1"/>
            </a:lvl5pPr>
            <a:lvl6pPr marL="2285282" indent="0">
              <a:buNone/>
              <a:defRPr sz="1724" b="1"/>
            </a:lvl6pPr>
            <a:lvl7pPr marL="2742335" indent="0">
              <a:buNone/>
              <a:defRPr sz="1724" b="1"/>
            </a:lvl7pPr>
            <a:lvl8pPr marL="3199392" indent="0">
              <a:buNone/>
              <a:defRPr sz="1724" b="1"/>
            </a:lvl8pPr>
            <a:lvl9pPr marL="3656447" indent="0">
              <a:buNone/>
              <a:defRPr sz="1724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6008" y="2128839"/>
            <a:ext cx="5486401" cy="3951288"/>
          </a:xfrm>
        </p:spPr>
        <p:txBody>
          <a:bodyPr/>
          <a:lstStyle>
            <a:lvl1pPr>
              <a:defRPr sz="2324"/>
            </a:lvl1pPr>
            <a:lvl2pPr>
              <a:defRPr sz="2024"/>
            </a:lvl2pPr>
            <a:lvl3pPr>
              <a:defRPr sz="1799"/>
            </a:lvl3pPr>
            <a:lvl4pPr>
              <a:defRPr sz="1724"/>
            </a:lvl4pPr>
            <a:lvl5pPr>
              <a:defRPr sz="1724"/>
            </a:lvl5pPr>
            <a:lvl6pPr>
              <a:defRPr sz="1724"/>
            </a:lvl6pPr>
            <a:lvl7pPr>
              <a:defRPr sz="1724"/>
            </a:lvl7pPr>
            <a:lvl8pPr>
              <a:defRPr sz="1724"/>
            </a:lvl8pPr>
            <a:lvl9pPr>
              <a:defRPr sz="172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237560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1" y="228600"/>
            <a:ext cx="117729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1258409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for B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28600"/>
            <a:ext cx="114808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F47EAA-CC89-3A41-A05E-D346FC4E84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66006"/>
            <a:ext cx="12192000" cy="20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4676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246169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937684" y="1755775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20884" y="1755775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1150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7220" y="546100"/>
            <a:ext cx="9315449" cy="1270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437220" y="1976437"/>
            <a:ext cx="9315449" cy="457676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657958360"/>
      </p:ext>
    </p:extLst>
  </p:cSld>
  <p:clrMapOvr>
    <a:masterClrMapping/>
  </p:clrMapOvr>
  <p:transition spd="slow" advClick="0">
    <p:zoom dir="in"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C625025-B7B9-4322-96BB-3B05D171C0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5056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77600" y="854192"/>
            <a:ext cx="7862933" cy="970161"/>
          </a:xfrm>
        </p:spPr>
        <p:txBody>
          <a:bodyPr anchor="b">
            <a:normAutofit/>
          </a:bodyPr>
          <a:lstStyle>
            <a:lvl1pPr algn="l">
              <a:defRPr sz="3307"/>
            </a:lvl1pPr>
          </a:lstStyle>
          <a:p>
            <a:r>
              <a:rPr lang="en-GB" noProof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77600" y="1852801"/>
            <a:ext cx="7862933" cy="323209"/>
          </a:xfrm>
        </p:spPr>
        <p:txBody>
          <a:bodyPr/>
          <a:lstStyle>
            <a:lvl1pPr marL="0" indent="0" algn="l">
              <a:buNone/>
              <a:defRPr sz="2000" b="1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noProof="0"/>
              <a:t>Name | date</a:t>
            </a:r>
          </a:p>
        </p:txBody>
      </p:sp>
      <p:pic>
        <p:nvPicPr>
          <p:cNvPr id="8" name="frontGraphic">
            <a:extLst>
              <a:ext uri="{FF2B5EF4-FFF2-40B4-BE49-F238E27FC236}">
                <a16:creationId xmlns:a16="http://schemas.microsoft.com/office/drawing/2014/main" id="{5A142C07-36B4-4FC0-B056-F4958D123D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66"/>
          <a:stretch/>
        </p:blipFill>
        <p:spPr>
          <a:xfrm>
            <a:off x="0" y="0"/>
            <a:ext cx="2877600" cy="4704000"/>
          </a:xfrm>
          <a:prstGeom prst="rect">
            <a:avLst/>
          </a:prstGeom>
        </p:spPr>
      </p:pic>
      <p:pic>
        <p:nvPicPr>
          <p:cNvPr id="10" name="frontLogo">
            <a:extLst>
              <a:ext uri="{FF2B5EF4-FFF2-40B4-BE49-F238E27FC236}">
                <a16:creationId xmlns:a16="http://schemas.microsoft.com/office/drawing/2014/main" id="{1A61DCA0-CEFF-44ED-8208-5A9AD3AE53F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000" y="1"/>
            <a:ext cx="3696000" cy="970161"/>
          </a:xfrm>
          <a:prstGeom prst="rect">
            <a:avLst/>
          </a:prstGeom>
        </p:spPr>
      </p:pic>
      <p:grpSp>
        <p:nvGrpSpPr>
          <p:cNvPr id="17" name="frontBottom">
            <a:extLst>
              <a:ext uri="{FF2B5EF4-FFF2-40B4-BE49-F238E27FC236}">
                <a16:creationId xmlns:a16="http://schemas.microsoft.com/office/drawing/2014/main" id="{AEA0EE82-B46A-49D8-9F09-6909249D15AC}"/>
              </a:ext>
            </a:extLst>
          </p:cNvPr>
          <p:cNvGrpSpPr>
            <a:grpSpLocks noGrp="1" noUngrp="1" noRot="1" noChangeAspect="1" noMove="1" noResize="1"/>
          </p:cNvGrpSpPr>
          <p:nvPr userDrawn="1"/>
        </p:nvGrpSpPr>
        <p:grpSpPr>
          <a:xfrm>
            <a:off x="0" y="5505600"/>
            <a:ext cx="12192000" cy="1352400"/>
            <a:chOff x="0" y="4129200"/>
            <a:chExt cx="9144000" cy="10143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98DFE80-A52D-4680-9F32-8D3563C38916}"/>
                </a:ext>
              </a:extLst>
            </p:cNvPr>
            <p:cNvSpPr>
              <a:spLocks noRot="1" noChangeAspect="1" noMove="1" noResize="1"/>
            </p:cNvSpPr>
            <p:nvPr userDrawn="1"/>
          </p:nvSpPr>
          <p:spPr>
            <a:xfrm>
              <a:off x="0" y="4129200"/>
              <a:ext cx="9144000" cy="10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240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7269108-CDD2-4B4D-AF86-D81AA86B1B2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4000" y="4464000"/>
              <a:ext cx="1299600" cy="495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07137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1166402" y="1017600"/>
            <a:ext cx="4929599" cy="792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166400" y="1809600"/>
            <a:ext cx="5688000" cy="3926400"/>
          </a:xfrm>
        </p:spPr>
        <p:txBody>
          <a:bodyPr numCol="1"/>
          <a:lstStyle>
            <a:lvl1pPr>
              <a:tabLst>
                <a:tab pos="5619610" algn="r"/>
              </a:tabLst>
              <a:defRPr/>
            </a:lvl1pPr>
            <a:lvl2pPr>
              <a:tabLst>
                <a:tab pos="5619610" algn="r"/>
              </a:tabLst>
              <a:defRPr/>
            </a:lvl2pPr>
            <a:lvl3pPr>
              <a:tabLst>
                <a:tab pos="5619610" algn="r"/>
              </a:tabLst>
              <a:defRPr/>
            </a:lvl3pPr>
            <a:lvl4pPr>
              <a:tabLst>
                <a:tab pos="5619610" algn="r"/>
              </a:tabLst>
              <a:defRPr/>
            </a:lvl4pPr>
            <a:lvl5pPr>
              <a:tabLst>
                <a:tab pos="5619610" algn="r"/>
              </a:tabLs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6ECEB80-3EB5-49BB-A34A-4FF77D7D410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830EC90-F00B-459D-AC90-F5924A8544D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078230-E04E-4E59-ADCF-48C5AE7EFF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30352" y="1505721"/>
            <a:ext cx="1924049" cy="200025"/>
          </a:xfrm>
        </p:spPr>
        <p:txBody>
          <a:bodyPr/>
          <a:lstStyle>
            <a:lvl1pPr algn="r">
              <a:defRPr sz="1333" b="0"/>
            </a:lvl1pPr>
            <a:lvl2pPr algn="r">
              <a:defRPr sz="1333" b="0"/>
            </a:lvl2pPr>
            <a:lvl3pPr algn="r">
              <a:defRPr sz="1333" b="0"/>
            </a:lvl3pPr>
            <a:lvl4pPr algn="r">
              <a:defRPr sz="1333" b="0"/>
            </a:lvl4pPr>
            <a:lvl5pPr algn="r">
              <a:defRPr sz="1333" b="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66420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olommen geschei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166400" y="1809600"/>
            <a:ext cx="4929600" cy="3926400"/>
          </a:xfrm>
        </p:spPr>
        <p:txBody>
          <a:bodyPr numCol="1"/>
          <a:lstStyle>
            <a:lvl1pPr>
              <a:defRPr/>
            </a:lvl1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326401" y="1809600"/>
            <a:ext cx="4927564" cy="3926400"/>
          </a:xfrm>
        </p:spPr>
        <p:txBody>
          <a:bodyPr numCol="1"/>
          <a:lstStyle>
            <a:lvl1pPr>
              <a:defRPr/>
            </a:lvl1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861F99A-2042-4C88-86D4-4281187962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B855005-E36D-4B71-A031-00A836AE110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625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en en quot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64578B2-6860-483F-A7DA-50FEE492B3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01600"/>
            <a:ext cx="4060800" cy="24864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CA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D9EE47A0-6A1C-4D35-B5AB-4FB5370B02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60800" y="1891200"/>
            <a:ext cx="4060800" cy="24864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CA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FA66ABB4-2DD3-4E2B-9020-33D1EE8AAF8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31200" y="4401600"/>
            <a:ext cx="4060800" cy="24864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CA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F38F1D6-999D-4292-B21B-E73A6E875ED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891200"/>
            <a:ext cx="4059767" cy="2480733"/>
          </a:xfrm>
        </p:spPr>
        <p:txBody>
          <a:bodyPr lIns="180000" tIns="180000" rIns="180000" bIns="18000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133" b="0" i="1"/>
            </a:lvl1pPr>
            <a:lvl2pPr marL="1800" indent="0" algn="ctr">
              <a:buFont typeface="Arial" panose="020B0604020202020204" pitchFamily="34" charset="0"/>
              <a:buNone/>
              <a:defRPr sz="2133" b="0" i="1"/>
            </a:lvl2pPr>
            <a:lvl3pPr marL="1800" indent="0" algn="ctr">
              <a:buNone/>
              <a:defRPr sz="2133" b="0" i="1"/>
            </a:lvl3pPr>
            <a:lvl4pPr marL="232194" indent="0" algn="ctr">
              <a:buNone/>
              <a:defRPr sz="2133" b="0" i="1"/>
            </a:lvl4pPr>
            <a:lvl5pPr marL="460788" indent="0" algn="ctr">
              <a:buFont typeface="Arial" panose="020B0604020202020204" pitchFamily="34" charset="0"/>
              <a:buNone/>
              <a:defRPr sz="2133" b="0" i="1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CA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E397ABF-B72F-4CD6-9FC9-4BC44401EA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59767" y="4401600"/>
            <a:ext cx="4059767" cy="2480733"/>
          </a:xfrm>
        </p:spPr>
        <p:txBody>
          <a:bodyPr lIns="180000" tIns="180000" rIns="180000" bIns="18000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133" b="0" i="1"/>
            </a:lvl1pPr>
            <a:lvl2pPr marL="1800" indent="0" algn="ctr">
              <a:buFont typeface="Arial" panose="020B0604020202020204" pitchFamily="34" charset="0"/>
              <a:buNone/>
              <a:defRPr sz="2133" b="0" i="1"/>
            </a:lvl2pPr>
            <a:lvl3pPr marL="1800" indent="0" algn="ctr">
              <a:buNone/>
              <a:defRPr sz="2133" b="0" i="1"/>
            </a:lvl3pPr>
            <a:lvl4pPr marL="232194" indent="0" algn="ctr">
              <a:buNone/>
              <a:defRPr sz="2133" b="0" i="1"/>
            </a:lvl4pPr>
            <a:lvl5pPr marL="460788" indent="0" algn="ctr">
              <a:buFont typeface="Arial" panose="020B0604020202020204" pitchFamily="34" charset="0"/>
              <a:buNone/>
              <a:defRPr sz="2133" b="0" i="1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CA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01759A21-3C01-4FCB-ABAE-5EF7A68AF8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32234" y="1891200"/>
            <a:ext cx="4059767" cy="2480733"/>
          </a:xfrm>
        </p:spPr>
        <p:txBody>
          <a:bodyPr lIns="180000" tIns="180000" rIns="180000" bIns="18000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133" b="0" i="1"/>
            </a:lvl1pPr>
            <a:lvl2pPr marL="1800" indent="0" algn="ctr">
              <a:buFont typeface="Arial" panose="020B0604020202020204" pitchFamily="34" charset="0"/>
              <a:buNone/>
              <a:defRPr sz="2133" b="0" i="1"/>
            </a:lvl2pPr>
            <a:lvl3pPr marL="1800" indent="0" algn="ctr">
              <a:buNone/>
              <a:defRPr sz="2133" b="0" i="1"/>
            </a:lvl3pPr>
            <a:lvl4pPr marL="232194" indent="0" algn="ctr">
              <a:buNone/>
              <a:defRPr sz="2133" b="0" i="1"/>
            </a:lvl4pPr>
            <a:lvl5pPr marL="460788" indent="0" algn="ctr">
              <a:buFont typeface="Arial" panose="020B0604020202020204" pitchFamily="34" charset="0"/>
              <a:buNone/>
              <a:defRPr sz="2133" b="0" i="1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CA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09026F3C-D999-4FDB-92BE-177A9F9F9070}"/>
              </a:ext>
            </a:extLst>
          </p:cNvPr>
          <p:cNvSpPr/>
          <p:nvPr userDrawn="1"/>
        </p:nvSpPr>
        <p:spPr>
          <a:xfrm rot="5400000">
            <a:off x="-290400" y="979616"/>
            <a:ext cx="1156800" cy="57600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</p:spTree>
    <p:extLst>
      <p:ext uri="{BB962C8B-B14F-4D97-AF65-F5344CB8AC3E}">
        <p14:creationId xmlns:p14="http://schemas.microsoft.com/office/powerpoint/2010/main" val="301556659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Title</a:t>
            </a: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numCol="1"/>
          <a:lstStyle>
            <a:lvl1pPr>
              <a:defRPr/>
            </a:lvl1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912872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olommen doorlop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Title</a:t>
            </a: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numCol="2"/>
          <a:lstStyle>
            <a:lvl1pPr>
              <a:defRPr/>
            </a:lvl1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796823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kst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Title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66400" y="1891200"/>
            <a:ext cx="4411200" cy="312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Picture or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0" y="1891200"/>
            <a:ext cx="4929600" cy="3129600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Picture or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32785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6" pos="5397">
          <p15:clr>
            <a:srgbClr val="FBAE40"/>
          </p15:clr>
        </p15:guide>
        <p15:guide id="7" orient="horz" pos="894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afbeeldingen m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Title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ontent Placeholder 2"/>
          <p:cNvSpPr>
            <a:spLocks noGrp="1"/>
          </p:cNvSpPr>
          <p:nvPr>
            <p:ph sz="half" idx="12" hasCustomPrompt="1"/>
          </p:nvPr>
        </p:nvSpPr>
        <p:spPr>
          <a:xfrm>
            <a:off x="1167032" y="3700801"/>
            <a:ext cx="4622400" cy="184723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3" hasCustomPrompt="1"/>
          </p:nvPr>
        </p:nvSpPr>
        <p:spPr>
          <a:xfrm>
            <a:off x="6100801" y="3700801"/>
            <a:ext cx="4885153" cy="1847231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66400" y="1891200"/>
            <a:ext cx="2400000" cy="170094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Picture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02489" y="1891200"/>
            <a:ext cx="2400000" cy="1700949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Picture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80706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5397">
          <p15:clr>
            <a:srgbClr val="FBAE40"/>
          </p15:clr>
        </p15:guide>
        <p15:guide id="3" orient="horz" pos="894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1166403" y="1017600"/>
            <a:ext cx="4748624" cy="792000"/>
          </a:xfrm>
        </p:spPr>
        <p:txBody>
          <a:bodyPr anchor="ctr">
            <a:normAutofit/>
          </a:bodyPr>
          <a:lstStyle>
            <a:lvl1pPr>
              <a:tabLst>
                <a:tab pos="958827" algn="l"/>
                <a:tab pos="4743332" algn="r"/>
              </a:tabLst>
              <a:defRPr sz="1867"/>
            </a:lvl1pPr>
          </a:lstStyle>
          <a:p>
            <a:r>
              <a:rPr lang="en-GB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166400" y="1809600"/>
            <a:ext cx="4732800" cy="3926400"/>
          </a:xfrm>
        </p:spPr>
        <p:txBody>
          <a:bodyPr numCol="1"/>
          <a:lstStyle>
            <a:lvl1pPr>
              <a:defRPr/>
            </a:lvl1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292800" y="1809600"/>
            <a:ext cx="4732800" cy="3926400"/>
          </a:xfrm>
        </p:spPr>
        <p:txBody>
          <a:bodyPr numCol="1"/>
          <a:lstStyle>
            <a:lvl1pPr>
              <a:defRPr/>
            </a:lvl1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6ECEB80-3EB5-49BB-A34A-4FF77D7D410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830EC90-F00B-459D-AC90-F5924A8544D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DC37DE-29A6-4E07-8CF9-5DC6C385F9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92851" y="1017601"/>
            <a:ext cx="4747683" cy="791633"/>
          </a:xfrm>
        </p:spPr>
        <p:txBody>
          <a:bodyPr anchor="ctr"/>
          <a:lstStyle>
            <a:lvl1pPr>
              <a:tabLst>
                <a:tab pos="952476" algn="l"/>
                <a:tab pos="4724282" algn="r"/>
              </a:tabLst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GB"/>
              <a:t>Title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128340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olle breed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64578B2-6860-483F-A7DA-50FEE492B3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891200"/>
            <a:ext cx="12192000" cy="36000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466609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64578B2-6860-483F-A7DA-50FEE492B3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52000" y="1891200"/>
            <a:ext cx="9888000" cy="36000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2155460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en en 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64578B2-6860-483F-A7DA-50FEE492B3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891200"/>
            <a:ext cx="4060800" cy="24864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CA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D9EE47A0-6A1C-4D35-B5AB-4FB5370B02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60800" y="4393484"/>
            <a:ext cx="4060800" cy="24864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CA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FA66ABB4-2DD3-4E2B-9020-33D1EE8AAF8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31200" y="1891200"/>
            <a:ext cx="4060800" cy="24864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CA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F38F1D6-999D-4292-B21B-E73A6E875E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401600"/>
            <a:ext cx="4059767" cy="2480733"/>
          </a:xfrm>
        </p:spPr>
        <p:txBody>
          <a:bodyPr lIns="180000" tIns="180000" rIns="180000" bIns="18000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133" b="0" i="1"/>
            </a:lvl1pPr>
            <a:lvl2pPr marL="1800" indent="0" algn="ctr">
              <a:buFont typeface="Arial" panose="020B0604020202020204" pitchFamily="34" charset="0"/>
              <a:buNone/>
              <a:defRPr sz="2133" b="0" i="1"/>
            </a:lvl2pPr>
            <a:lvl3pPr marL="1800" indent="0" algn="ctr">
              <a:buNone/>
              <a:defRPr sz="2133" b="0" i="1"/>
            </a:lvl3pPr>
            <a:lvl4pPr marL="232194" indent="0" algn="ctr">
              <a:buNone/>
              <a:defRPr sz="2133" b="0" i="1"/>
            </a:lvl4pPr>
            <a:lvl5pPr marL="460788" indent="0" algn="ctr">
              <a:buFont typeface="Arial" panose="020B0604020202020204" pitchFamily="34" charset="0"/>
              <a:buNone/>
              <a:defRPr sz="2133" b="0" i="1"/>
            </a:lvl5pPr>
          </a:lstStyle>
          <a:p>
            <a:pPr lvl="0"/>
            <a:r>
              <a:rPr lang="en-GB"/>
              <a:t>Quote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E397ABF-B72F-4CD6-9FC9-4BC44401EA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59767" y="1894034"/>
            <a:ext cx="4059767" cy="2480733"/>
          </a:xfrm>
        </p:spPr>
        <p:txBody>
          <a:bodyPr lIns="180000" tIns="180000" rIns="180000" bIns="18000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133" b="0" i="1"/>
            </a:lvl1pPr>
            <a:lvl2pPr marL="1800" indent="0" algn="ctr">
              <a:buFont typeface="Arial" panose="020B0604020202020204" pitchFamily="34" charset="0"/>
              <a:buNone/>
              <a:defRPr sz="2133" b="0" i="1"/>
            </a:lvl2pPr>
            <a:lvl3pPr marL="1800" indent="0" algn="ctr">
              <a:buNone/>
              <a:defRPr sz="2133" b="0" i="1"/>
            </a:lvl3pPr>
            <a:lvl4pPr marL="232194" indent="0" algn="ctr">
              <a:buNone/>
              <a:defRPr sz="2133" b="0" i="1"/>
            </a:lvl4pPr>
            <a:lvl5pPr marL="460788" indent="0" algn="ctr">
              <a:buFont typeface="Arial" panose="020B0604020202020204" pitchFamily="34" charset="0"/>
              <a:buNone/>
              <a:defRPr sz="2133" b="0" i="1"/>
            </a:lvl5pPr>
          </a:lstStyle>
          <a:p>
            <a:pPr lvl="0"/>
            <a:r>
              <a:rPr lang="en-GB"/>
              <a:t>Quote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01759A21-3C01-4FCB-ABAE-5EF7A68AF8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32234" y="4399151"/>
            <a:ext cx="4059767" cy="2480733"/>
          </a:xfrm>
        </p:spPr>
        <p:txBody>
          <a:bodyPr lIns="180000" tIns="180000" rIns="180000" bIns="18000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133" b="0" i="1"/>
            </a:lvl1pPr>
            <a:lvl2pPr marL="1800" indent="0" algn="ctr">
              <a:buFont typeface="Arial" panose="020B0604020202020204" pitchFamily="34" charset="0"/>
              <a:buNone/>
              <a:defRPr sz="2133" b="0" i="1"/>
            </a:lvl2pPr>
            <a:lvl3pPr marL="1800" indent="0" algn="ctr">
              <a:buNone/>
              <a:defRPr sz="2133" b="0" i="1"/>
            </a:lvl3pPr>
            <a:lvl4pPr marL="232194" indent="0" algn="ctr">
              <a:buNone/>
              <a:defRPr sz="2133" b="0" i="1"/>
            </a:lvl4pPr>
            <a:lvl5pPr marL="460788" indent="0" algn="ctr">
              <a:buFont typeface="Arial" panose="020B0604020202020204" pitchFamily="34" charset="0"/>
              <a:buNone/>
              <a:defRPr sz="2133" b="0" i="1"/>
            </a:lvl5pPr>
          </a:lstStyle>
          <a:p>
            <a:pPr lvl="0"/>
            <a:r>
              <a:rPr lang="en-GB"/>
              <a:t>Quote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09026F3C-D999-4FDB-92BE-177A9F9F9070}"/>
              </a:ext>
            </a:extLst>
          </p:cNvPr>
          <p:cNvSpPr/>
          <p:nvPr userDrawn="1"/>
        </p:nvSpPr>
        <p:spPr>
          <a:xfrm rot="5400000">
            <a:off x="-290400" y="979616"/>
            <a:ext cx="1156800" cy="57600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21301841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en en quot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64578B2-6860-483F-A7DA-50FEE492B3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01600"/>
            <a:ext cx="4060800" cy="24864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CA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D9EE47A0-6A1C-4D35-B5AB-4FB5370B02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60800" y="1891200"/>
            <a:ext cx="4060800" cy="24864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CA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FA66ABB4-2DD3-4E2B-9020-33D1EE8AAF8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31200" y="4401600"/>
            <a:ext cx="4060800" cy="24864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CA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F38F1D6-999D-4292-B21B-E73A6E875E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891200"/>
            <a:ext cx="4059767" cy="2480733"/>
          </a:xfrm>
        </p:spPr>
        <p:txBody>
          <a:bodyPr lIns="180000" tIns="180000" rIns="180000" bIns="18000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133" b="0" i="1"/>
            </a:lvl1pPr>
            <a:lvl2pPr marL="1800" indent="0" algn="ctr">
              <a:buFont typeface="Arial" panose="020B0604020202020204" pitchFamily="34" charset="0"/>
              <a:buNone/>
              <a:defRPr sz="2133" b="0" i="1"/>
            </a:lvl2pPr>
            <a:lvl3pPr marL="1800" indent="0" algn="ctr">
              <a:buNone/>
              <a:defRPr sz="2133" b="0" i="1"/>
            </a:lvl3pPr>
            <a:lvl4pPr marL="232194" indent="0" algn="ctr">
              <a:buNone/>
              <a:defRPr sz="2133" b="0" i="1"/>
            </a:lvl4pPr>
            <a:lvl5pPr marL="460788" indent="0" algn="ctr">
              <a:buFont typeface="Arial" panose="020B0604020202020204" pitchFamily="34" charset="0"/>
              <a:buNone/>
              <a:defRPr sz="2133" b="0" i="1"/>
            </a:lvl5pPr>
          </a:lstStyle>
          <a:p>
            <a:pPr lvl="0"/>
            <a:r>
              <a:rPr lang="en-GB"/>
              <a:t>Quote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E397ABF-B72F-4CD6-9FC9-4BC44401EA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59767" y="4401600"/>
            <a:ext cx="4059767" cy="2480733"/>
          </a:xfrm>
        </p:spPr>
        <p:txBody>
          <a:bodyPr lIns="180000" tIns="180000" rIns="180000" bIns="18000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133" b="0" i="1"/>
            </a:lvl1pPr>
            <a:lvl2pPr marL="1800" indent="0" algn="ctr">
              <a:buFont typeface="Arial" panose="020B0604020202020204" pitchFamily="34" charset="0"/>
              <a:buNone/>
              <a:defRPr sz="2133" b="0" i="1"/>
            </a:lvl2pPr>
            <a:lvl3pPr marL="1800" indent="0" algn="ctr">
              <a:buNone/>
              <a:defRPr sz="2133" b="0" i="1"/>
            </a:lvl3pPr>
            <a:lvl4pPr marL="232194" indent="0" algn="ctr">
              <a:buNone/>
              <a:defRPr sz="2133" b="0" i="1"/>
            </a:lvl4pPr>
            <a:lvl5pPr marL="460788" indent="0" algn="ctr">
              <a:buFont typeface="Arial" panose="020B0604020202020204" pitchFamily="34" charset="0"/>
              <a:buNone/>
              <a:defRPr sz="2133" b="0" i="1"/>
            </a:lvl5pPr>
          </a:lstStyle>
          <a:p>
            <a:pPr lvl="0"/>
            <a:r>
              <a:rPr lang="en-GB"/>
              <a:t>Quote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01759A21-3C01-4FCB-ABAE-5EF7A68AF8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32234" y="1891200"/>
            <a:ext cx="4059767" cy="2480733"/>
          </a:xfrm>
        </p:spPr>
        <p:txBody>
          <a:bodyPr lIns="180000" tIns="180000" rIns="180000" bIns="18000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133" b="0" i="1"/>
            </a:lvl1pPr>
            <a:lvl2pPr marL="1800" indent="0" algn="ctr">
              <a:buFont typeface="Arial" panose="020B0604020202020204" pitchFamily="34" charset="0"/>
              <a:buNone/>
              <a:defRPr sz="2133" b="0" i="1"/>
            </a:lvl2pPr>
            <a:lvl3pPr marL="1800" indent="0" algn="ctr">
              <a:buNone/>
              <a:defRPr sz="2133" b="0" i="1"/>
            </a:lvl3pPr>
            <a:lvl4pPr marL="232194" indent="0" algn="ctr">
              <a:buNone/>
              <a:defRPr sz="2133" b="0" i="1"/>
            </a:lvl4pPr>
            <a:lvl5pPr marL="460788" indent="0" algn="ctr">
              <a:buFont typeface="Arial" panose="020B0604020202020204" pitchFamily="34" charset="0"/>
              <a:buNone/>
              <a:defRPr sz="2133" b="0" i="1"/>
            </a:lvl5pPr>
          </a:lstStyle>
          <a:p>
            <a:pPr lvl="0"/>
            <a:r>
              <a:rPr lang="en-GB"/>
              <a:t>Quote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09026F3C-D999-4FDB-92BE-177A9F9F9070}"/>
              </a:ext>
            </a:extLst>
          </p:cNvPr>
          <p:cNvSpPr/>
          <p:nvPr userDrawn="1"/>
        </p:nvSpPr>
        <p:spPr>
          <a:xfrm rot="5400000">
            <a:off x="-290400" y="979616"/>
            <a:ext cx="1156800" cy="57600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139729927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C625025-B7B9-4322-96BB-3B05D171C0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505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2000" y="2728161"/>
            <a:ext cx="9888533" cy="970161"/>
          </a:xfrm>
        </p:spPr>
        <p:txBody>
          <a:bodyPr anchor="t">
            <a:normAutofit/>
          </a:bodyPr>
          <a:lstStyle>
            <a:lvl1pPr algn="ctr"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2000" y="2123745"/>
            <a:ext cx="9888533" cy="323209"/>
          </a:xfr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noProof="0"/>
              <a:t>Chapter #</a:t>
            </a:r>
          </a:p>
        </p:txBody>
      </p:sp>
      <p:sp>
        <p:nvSpPr>
          <p:cNvPr id="11" name="frontGraphic">
            <a:extLst>
              <a:ext uri="{FF2B5EF4-FFF2-40B4-BE49-F238E27FC236}">
                <a16:creationId xmlns:a16="http://schemas.microsoft.com/office/drawing/2014/main" id="{0984A650-47CA-4CBD-BF98-65EBFBC8B83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/>
        </p:nvSpPr>
        <p:spPr>
          <a:xfrm rot="5400000">
            <a:off x="-567577" y="2029176"/>
            <a:ext cx="2286617" cy="1151467"/>
          </a:xfrm>
          <a:prstGeom prst="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grpSp>
        <p:nvGrpSpPr>
          <p:cNvPr id="9" name="frontBottom">
            <a:extLst>
              <a:ext uri="{FF2B5EF4-FFF2-40B4-BE49-F238E27FC236}">
                <a16:creationId xmlns:a16="http://schemas.microsoft.com/office/drawing/2014/main" id="{A9BB9300-9E66-4594-8850-85CA4234C8BE}"/>
              </a:ext>
            </a:extLst>
          </p:cNvPr>
          <p:cNvGrpSpPr>
            <a:grpSpLocks noGrp="1" noUngrp="1" noRot="1" noChangeAspect="1" noMove="1" noResize="1"/>
          </p:cNvGrpSpPr>
          <p:nvPr userDrawn="1"/>
        </p:nvGrpSpPr>
        <p:grpSpPr>
          <a:xfrm>
            <a:off x="0" y="5505600"/>
            <a:ext cx="12192000" cy="1352400"/>
            <a:chOff x="0" y="4129200"/>
            <a:chExt cx="9144000" cy="10143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E0EF21A-826A-4653-A081-F571A34EA455}"/>
                </a:ext>
              </a:extLst>
            </p:cNvPr>
            <p:cNvSpPr>
              <a:spLocks noRot="1" noChangeAspect="1" noMove="1" noResize="1"/>
            </p:cNvSpPr>
            <p:nvPr userDrawn="1"/>
          </p:nvSpPr>
          <p:spPr>
            <a:xfrm>
              <a:off x="0" y="4129200"/>
              <a:ext cx="9144000" cy="10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240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5C525D6-5648-4D11-84B6-FFF8CA3E31D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4000" y="4464000"/>
              <a:ext cx="1299600" cy="495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3323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C625025-B7B9-4322-96BB-3B05D171C0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505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2000" y="2728161"/>
            <a:ext cx="9888533" cy="970161"/>
          </a:xfrm>
        </p:spPr>
        <p:txBody>
          <a:bodyPr anchor="t">
            <a:normAutofit/>
          </a:bodyPr>
          <a:lstStyle>
            <a:lvl1pPr algn="ctr">
              <a:defRPr sz="4267">
                <a:solidFill>
                  <a:schemeClr val="bg1"/>
                </a:solidFill>
              </a:defRPr>
            </a:lvl1pPr>
          </a:lstStyle>
          <a:p>
            <a:r>
              <a:rPr lang="nl-NL" noProof="0"/>
              <a:t>Titel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2000" y="2123745"/>
            <a:ext cx="9888533" cy="323209"/>
          </a:xfr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nl-NL" noProof="0"/>
              <a:t>Hoofdstuk #</a:t>
            </a:r>
          </a:p>
        </p:txBody>
      </p:sp>
      <p:sp>
        <p:nvSpPr>
          <p:cNvPr id="11" name="frontGraphic">
            <a:extLst>
              <a:ext uri="{FF2B5EF4-FFF2-40B4-BE49-F238E27FC236}">
                <a16:creationId xmlns:a16="http://schemas.microsoft.com/office/drawing/2014/main" id="{0984A650-47CA-4CBD-BF98-65EBFBC8B83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/>
        </p:nvSpPr>
        <p:spPr>
          <a:xfrm rot="5400000">
            <a:off x="-567577" y="2029176"/>
            <a:ext cx="2286617" cy="1151467"/>
          </a:xfrm>
          <a:prstGeom prst="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  <p:grpSp>
        <p:nvGrpSpPr>
          <p:cNvPr id="9" name="frontBottom">
            <a:extLst>
              <a:ext uri="{FF2B5EF4-FFF2-40B4-BE49-F238E27FC236}">
                <a16:creationId xmlns:a16="http://schemas.microsoft.com/office/drawing/2014/main" id="{F7541E02-4479-4E1A-88D1-3CC6ECBECA1F}"/>
              </a:ext>
            </a:extLst>
          </p:cNvPr>
          <p:cNvGrpSpPr>
            <a:grpSpLocks noGrp="1" noUngrp="1" noRot="1" noChangeAspect="1" noMove="1" noResize="1"/>
          </p:cNvGrpSpPr>
          <p:nvPr userDrawn="1"/>
        </p:nvGrpSpPr>
        <p:grpSpPr>
          <a:xfrm>
            <a:off x="0" y="5505600"/>
            <a:ext cx="12192000" cy="1352400"/>
            <a:chOff x="0" y="4129200"/>
            <a:chExt cx="9144000" cy="10143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F140638-2202-478B-9D17-C10C7211D2D1}"/>
                </a:ext>
              </a:extLst>
            </p:cNvPr>
            <p:cNvSpPr>
              <a:spLocks noRot="1" noChangeAspect="1" noMove="1" noResize="1"/>
            </p:cNvSpPr>
            <p:nvPr userDrawn="1"/>
          </p:nvSpPr>
          <p:spPr>
            <a:xfrm>
              <a:off x="0" y="4129200"/>
              <a:ext cx="9144000" cy="10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240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4C1F601-4147-4558-8FC7-522744E56C2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4000" y="4464000"/>
              <a:ext cx="1299600" cy="495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100562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eg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Title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75639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875834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voor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00852" y="2283377"/>
            <a:ext cx="9609600" cy="2400353"/>
          </a:xfrm>
        </p:spPr>
        <p:txBody>
          <a:bodyPr anchor="b">
            <a:normAutofit/>
          </a:bodyPr>
          <a:lstStyle>
            <a:lvl1pPr algn="l">
              <a:defRPr sz="3307"/>
            </a:lvl1pPr>
          </a:lstStyle>
          <a:p>
            <a:r>
              <a:rPr lang="en-GB" noProof="0" err="1"/>
              <a:t>TitlE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00852" y="4711128"/>
            <a:ext cx="9609600" cy="323209"/>
          </a:xfrm>
        </p:spPr>
        <p:txBody>
          <a:bodyPr/>
          <a:lstStyle>
            <a:lvl1pPr marL="0" indent="0" algn="l">
              <a:buNone/>
              <a:defRPr sz="2000" b="1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noProof="0"/>
              <a:t>Name | date</a:t>
            </a:r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952"/>
            <a:ext cx="5550509" cy="307785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73843"/>
            <a:ext cx="3665756" cy="484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54564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7C826A0-DF5A-D742-A7CE-A9E6E3CC30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BaanVERTICAAL Blauw 1">
            <a:extLst>
              <a:ext uri="{FF2B5EF4-FFF2-40B4-BE49-F238E27FC236}">
                <a16:creationId xmlns:a16="http://schemas.microsoft.com/office/drawing/2014/main" id="{4F58527F-950E-9B40-8AEB-14860CCDDE5B}"/>
              </a:ext>
            </a:extLst>
          </p:cNvPr>
          <p:cNvSpPr/>
          <p:nvPr userDrawn="1"/>
        </p:nvSpPr>
        <p:spPr>
          <a:xfrm rot="16200000">
            <a:off x="2763946" y="4159387"/>
            <a:ext cx="3571841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263713986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21">
            <a:extLst>
              <a:ext uri="{FF2B5EF4-FFF2-40B4-BE49-F238E27FC236}">
                <a16:creationId xmlns:a16="http://schemas.microsoft.com/office/drawing/2014/main" id="{E43CE6CB-6933-0440-883D-D349B8DF06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" t="33014" r="18091" b="29109"/>
          <a:stretch/>
        </p:blipFill>
        <p:spPr>
          <a:xfrm>
            <a:off x="0" y="-1215"/>
            <a:ext cx="12192000" cy="5779715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FB1ABE82-32CB-4146-B732-918DA492A345}"/>
              </a:ext>
            </a:extLst>
          </p:cNvPr>
          <p:cNvSpPr/>
          <p:nvPr userDrawn="1"/>
        </p:nvSpPr>
        <p:spPr>
          <a:xfrm>
            <a:off x="0" y="5778501"/>
            <a:ext cx="12192000" cy="1079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3" name="Logo CRV">
            <a:extLst>
              <a:ext uri="{FF2B5EF4-FFF2-40B4-BE49-F238E27FC236}">
                <a16:creationId xmlns:a16="http://schemas.microsoft.com/office/drawing/2014/main" id="{6B204368-A1BC-8849-B973-6D44172A2B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816" y="6068484"/>
            <a:ext cx="1511045" cy="577064"/>
          </a:xfrm>
          <a:prstGeom prst="rect">
            <a:avLst/>
          </a:prstGeom>
        </p:spPr>
      </p:pic>
      <p:pic>
        <p:nvPicPr>
          <p:cNvPr id="7" name="frontLogo">
            <a:extLst>
              <a:ext uri="{FF2B5EF4-FFF2-40B4-BE49-F238E27FC236}">
                <a16:creationId xmlns:a16="http://schemas.microsoft.com/office/drawing/2014/main" id="{8AB57237-293D-6047-8DF7-CAB3F59801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000" y="1"/>
            <a:ext cx="3696000" cy="97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088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7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voor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115A6DF1-6BCD-A040-943D-159EB6CCB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4000"/>
          </a:blip>
          <a:stretch>
            <a:fillRect/>
          </a:stretch>
        </p:blipFill>
        <p:spPr>
          <a:xfrm>
            <a:off x="0" y="0"/>
            <a:ext cx="3962400" cy="6858000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FB1ABE82-32CB-4146-B732-918DA492A345}"/>
              </a:ext>
            </a:extLst>
          </p:cNvPr>
          <p:cNvSpPr/>
          <p:nvPr userDrawn="1"/>
        </p:nvSpPr>
        <p:spPr>
          <a:xfrm>
            <a:off x="0" y="5778501"/>
            <a:ext cx="12192000" cy="1079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3" name="Logo CRV">
            <a:extLst>
              <a:ext uri="{FF2B5EF4-FFF2-40B4-BE49-F238E27FC236}">
                <a16:creationId xmlns:a16="http://schemas.microsoft.com/office/drawing/2014/main" id="{6B204368-A1BC-8849-B973-6D44172A2B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816" y="6068484"/>
            <a:ext cx="1511045" cy="577064"/>
          </a:xfrm>
          <a:prstGeom prst="rect">
            <a:avLst/>
          </a:prstGeom>
        </p:spPr>
      </p:pic>
      <p:pic>
        <p:nvPicPr>
          <p:cNvPr id="7" name="frontLogo">
            <a:extLst>
              <a:ext uri="{FF2B5EF4-FFF2-40B4-BE49-F238E27FC236}">
                <a16:creationId xmlns:a16="http://schemas.microsoft.com/office/drawing/2014/main" id="{8AB57237-293D-6047-8DF7-CAB3F59801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000" y="1"/>
            <a:ext cx="3696000" cy="97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3361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7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oor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FB1ABE82-32CB-4146-B732-918DA492A345}"/>
              </a:ext>
            </a:extLst>
          </p:cNvPr>
          <p:cNvSpPr/>
          <p:nvPr userDrawn="1"/>
        </p:nvSpPr>
        <p:spPr>
          <a:xfrm>
            <a:off x="0" y="5778501"/>
            <a:ext cx="12192000" cy="1079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3" name="Logo CRV">
            <a:extLst>
              <a:ext uri="{FF2B5EF4-FFF2-40B4-BE49-F238E27FC236}">
                <a16:creationId xmlns:a16="http://schemas.microsoft.com/office/drawing/2014/main" id="{6B204368-A1BC-8849-B973-6D44172A2B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816" y="6068484"/>
            <a:ext cx="1511045" cy="57706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4A78FEA-693D-BD42-A8F6-4B7D0B8116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3" t="5395" b="6240"/>
          <a:stretch/>
        </p:blipFill>
        <p:spPr>
          <a:xfrm>
            <a:off x="-1" y="0"/>
            <a:ext cx="12192001" cy="5704115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6161D409-A296-4C45-88C3-A0C188CE4D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" y="1"/>
            <a:ext cx="12191999" cy="4623759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en-GB" b="0" noProof="0">
                <a:solidFill>
                  <a:schemeClr val="bg1"/>
                </a:solidFill>
              </a:rPr>
              <a:t>Chapter 1</a:t>
            </a:r>
          </a:p>
          <a:p>
            <a:pPr algn="ctr"/>
            <a:endParaRPr lang="en-GB" b="0">
              <a:solidFill>
                <a:schemeClr val="bg1"/>
              </a:solidFill>
            </a:endParaRPr>
          </a:p>
          <a:p>
            <a:pPr algn="ctr"/>
            <a:r>
              <a:rPr lang="en-GB" sz="4267">
                <a:solidFill>
                  <a:schemeClr val="bg1"/>
                </a:solidFill>
              </a:rPr>
              <a:t>CRV at a glance</a:t>
            </a:r>
            <a:endParaRPr lang="en-GB" sz="4267" b="0" noProof="0">
              <a:solidFill>
                <a:schemeClr val="bg1"/>
              </a:solidFill>
            </a:endParaRPr>
          </a:p>
        </p:txBody>
      </p:sp>
      <p:sp>
        <p:nvSpPr>
          <p:cNvPr id="8" name="Ruit 7">
            <a:extLst>
              <a:ext uri="{FF2B5EF4-FFF2-40B4-BE49-F238E27FC236}">
                <a16:creationId xmlns:a16="http://schemas.microsoft.com/office/drawing/2014/main" id="{F6D130B6-BBA8-0E4D-9A27-275FFA2D5C83}"/>
              </a:ext>
            </a:extLst>
          </p:cNvPr>
          <p:cNvSpPr/>
          <p:nvPr userDrawn="1"/>
        </p:nvSpPr>
        <p:spPr>
          <a:xfrm>
            <a:off x="-1158240" y="1457113"/>
            <a:ext cx="2309707" cy="2309707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14715952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7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voor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FB1ABE82-32CB-4146-B732-918DA492A345}"/>
              </a:ext>
            </a:extLst>
          </p:cNvPr>
          <p:cNvSpPr/>
          <p:nvPr userDrawn="1"/>
        </p:nvSpPr>
        <p:spPr>
          <a:xfrm>
            <a:off x="0" y="5778501"/>
            <a:ext cx="12192000" cy="1079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9" name="Logo CRV">
            <a:extLst>
              <a:ext uri="{FF2B5EF4-FFF2-40B4-BE49-F238E27FC236}">
                <a16:creationId xmlns:a16="http://schemas.microsoft.com/office/drawing/2014/main" id="{2579C9F2-1EF3-9045-9A0D-762F7AACAB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1468" y="6245169"/>
            <a:ext cx="1048393" cy="400379"/>
          </a:xfrm>
          <a:prstGeom prst="rect">
            <a:avLst/>
          </a:prstGeom>
        </p:spPr>
      </p:pic>
      <p:pic>
        <p:nvPicPr>
          <p:cNvPr id="10" name="Logo CRV Leading" descr="Afbeelding met tekst, tafelgerei, serviesgoed&#10;&#10;Automatisch gegenereerde beschrijving">
            <a:extLst>
              <a:ext uri="{FF2B5EF4-FFF2-40B4-BE49-F238E27FC236}">
                <a16:creationId xmlns:a16="http://schemas.microsoft.com/office/drawing/2014/main" id="{50701DEC-C7F6-EA49-8021-648F41114B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756" y="6335141"/>
            <a:ext cx="2147128" cy="341092"/>
          </a:xfrm>
          <a:prstGeom prst="rect">
            <a:avLst/>
          </a:prstGeom>
        </p:spPr>
      </p:pic>
      <p:sp>
        <p:nvSpPr>
          <p:cNvPr id="11" name="Tijdelijke aanduiding voor dianummer 3">
            <a:extLst>
              <a:ext uri="{FF2B5EF4-FFF2-40B4-BE49-F238E27FC236}">
                <a16:creationId xmlns:a16="http://schemas.microsoft.com/office/drawing/2014/main" id="{DCA95018-36E4-2A4E-8B02-BC446FCC5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0561" y="6519504"/>
            <a:ext cx="7065963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BlauweRuitKlein">
            <a:extLst>
              <a:ext uri="{FF2B5EF4-FFF2-40B4-BE49-F238E27FC236}">
                <a16:creationId xmlns:a16="http://schemas.microsoft.com/office/drawing/2014/main" id="{EDCAF0DE-73D1-884C-AEBE-F2F7A3100F72}"/>
              </a:ext>
            </a:extLst>
          </p:cNvPr>
          <p:cNvSpPr/>
          <p:nvPr userDrawn="1"/>
        </p:nvSpPr>
        <p:spPr>
          <a:xfrm>
            <a:off x="-580313" y="253490"/>
            <a:ext cx="1154853" cy="1154853"/>
          </a:xfrm>
          <a:prstGeom prst="diamond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A67762DC-FC13-CC4D-AA0F-CD082DB01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467" y="313267"/>
            <a:ext cx="10128251" cy="70682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GB"/>
              <a:t>Kop</a:t>
            </a:r>
          </a:p>
        </p:txBody>
      </p:sp>
    </p:spTree>
    <p:extLst>
      <p:ext uri="{BB962C8B-B14F-4D97-AF65-F5344CB8AC3E}">
        <p14:creationId xmlns:p14="http://schemas.microsoft.com/office/powerpoint/2010/main" val="62163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7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7" name="Rechthoek Grijs Onder">
            <a:extLst>
              <a:ext uri="{FF2B5EF4-FFF2-40B4-BE49-F238E27FC236}">
                <a16:creationId xmlns:a16="http://schemas.microsoft.com/office/drawing/2014/main" id="{78F7515F-E4A9-2E4C-AEA4-0A2448967F69}"/>
              </a:ext>
            </a:extLst>
          </p:cNvPr>
          <p:cNvSpPr/>
          <p:nvPr userDrawn="1"/>
        </p:nvSpPr>
        <p:spPr>
          <a:xfrm>
            <a:off x="1151467" y="1701798"/>
            <a:ext cx="10272184" cy="40895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7" y="1701799"/>
            <a:ext cx="10272184" cy="6204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9" name="Baan Blauw 2">
            <a:extLst>
              <a:ext uri="{FF2B5EF4-FFF2-40B4-BE49-F238E27FC236}">
                <a16:creationId xmlns:a16="http://schemas.microsoft.com/office/drawing/2014/main" id="{57EBEA0E-1FD7-494A-84F0-2A074D080D6E}"/>
              </a:ext>
            </a:extLst>
          </p:cNvPr>
          <p:cNvSpPr/>
          <p:nvPr userDrawn="1"/>
        </p:nvSpPr>
        <p:spPr>
          <a:xfrm>
            <a:off x="1" y="4048398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0" name="Baan Blauw 1">
            <a:extLst>
              <a:ext uri="{FF2B5EF4-FFF2-40B4-BE49-F238E27FC236}">
                <a16:creationId xmlns:a16="http://schemas.microsoft.com/office/drawing/2014/main" id="{A5FD8FF2-90DE-C94B-B25D-1D7A8D45CD68}"/>
              </a:ext>
            </a:extLst>
          </p:cNvPr>
          <p:cNvSpPr/>
          <p:nvPr userDrawn="1"/>
        </p:nvSpPr>
        <p:spPr>
          <a:xfrm>
            <a:off x="1" y="2324101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1" name="Baan Blauw 4">
            <a:extLst>
              <a:ext uri="{FF2B5EF4-FFF2-40B4-BE49-F238E27FC236}">
                <a16:creationId xmlns:a16="http://schemas.microsoft.com/office/drawing/2014/main" id="{CC4D3F11-9B0F-7D44-9382-3E39C88030F4}"/>
              </a:ext>
            </a:extLst>
          </p:cNvPr>
          <p:cNvSpPr/>
          <p:nvPr userDrawn="1"/>
        </p:nvSpPr>
        <p:spPr>
          <a:xfrm>
            <a:off x="1" y="4914901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2" name="Baan Blauw 3">
            <a:extLst>
              <a:ext uri="{FF2B5EF4-FFF2-40B4-BE49-F238E27FC236}">
                <a16:creationId xmlns:a16="http://schemas.microsoft.com/office/drawing/2014/main" id="{0468DB85-1D23-3142-99AC-5CFBC3C07145}"/>
              </a:ext>
            </a:extLst>
          </p:cNvPr>
          <p:cNvSpPr/>
          <p:nvPr userDrawn="1"/>
        </p:nvSpPr>
        <p:spPr>
          <a:xfrm>
            <a:off x="1" y="3189818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3" name="Pijl2 Donkerblauw">
            <a:extLst>
              <a:ext uri="{FF2B5EF4-FFF2-40B4-BE49-F238E27FC236}">
                <a16:creationId xmlns:a16="http://schemas.microsoft.com/office/drawing/2014/main" id="{19A76A9A-DE97-4143-9F23-1A91437E7C54}"/>
              </a:ext>
            </a:extLst>
          </p:cNvPr>
          <p:cNvSpPr/>
          <p:nvPr userDrawn="1"/>
        </p:nvSpPr>
        <p:spPr>
          <a:xfrm>
            <a:off x="1151467" y="4148668"/>
            <a:ext cx="2552700" cy="1637720"/>
          </a:xfrm>
          <a:custGeom>
            <a:avLst/>
            <a:gdLst>
              <a:gd name="connsiteX0" fmla="*/ 0 w 1273175"/>
              <a:gd name="connsiteY0" fmla="*/ 0 h 1220789"/>
              <a:gd name="connsiteX1" fmla="*/ 1273175 w 1273175"/>
              <a:gd name="connsiteY1" fmla="*/ 0 h 1220789"/>
              <a:gd name="connsiteX2" fmla="*/ 1273175 w 1273175"/>
              <a:gd name="connsiteY2" fmla="*/ 1220789 h 1220789"/>
              <a:gd name="connsiteX3" fmla="*/ 0 w 1273175"/>
              <a:gd name="connsiteY3" fmla="*/ 1220789 h 1220789"/>
              <a:gd name="connsiteX4" fmla="*/ 0 w 1273175"/>
              <a:gd name="connsiteY4" fmla="*/ 0 h 1220789"/>
              <a:gd name="connsiteX0" fmla="*/ 0 w 1914525"/>
              <a:gd name="connsiteY0" fmla="*/ 0 h 1220789"/>
              <a:gd name="connsiteX1" fmla="*/ 1914525 w 1914525"/>
              <a:gd name="connsiteY1" fmla="*/ 593725 h 1220789"/>
              <a:gd name="connsiteX2" fmla="*/ 1273175 w 1914525"/>
              <a:gd name="connsiteY2" fmla="*/ 1220789 h 1220789"/>
              <a:gd name="connsiteX3" fmla="*/ 0 w 1914525"/>
              <a:gd name="connsiteY3" fmla="*/ 1220789 h 1220789"/>
              <a:gd name="connsiteX4" fmla="*/ 0 w 1914525"/>
              <a:gd name="connsiteY4" fmla="*/ 0 h 1220789"/>
              <a:gd name="connsiteX0" fmla="*/ 0 w 1914525"/>
              <a:gd name="connsiteY0" fmla="*/ 0 h 1220789"/>
              <a:gd name="connsiteX1" fmla="*/ 1495425 w 1914525"/>
              <a:gd name="connsiteY1" fmla="*/ 466726 h 1220789"/>
              <a:gd name="connsiteX2" fmla="*/ 1914525 w 1914525"/>
              <a:gd name="connsiteY2" fmla="*/ 593725 h 1220789"/>
              <a:gd name="connsiteX3" fmla="*/ 1273175 w 1914525"/>
              <a:gd name="connsiteY3" fmla="*/ 1220789 h 1220789"/>
              <a:gd name="connsiteX4" fmla="*/ 0 w 1914525"/>
              <a:gd name="connsiteY4" fmla="*/ 1220789 h 1220789"/>
              <a:gd name="connsiteX5" fmla="*/ 0 w 1914525"/>
              <a:gd name="connsiteY5" fmla="*/ 0 h 1220789"/>
              <a:gd name="connsiteX0" fmla="*/ 0 w 1914525"/>
              <a:gd name="connsiteY0" fmla="*/ 3174 h 1223963"/>
              <a:gd name="connsiteX1" fmla="*/ 1273175 w 1914525"/>
              <a:gd name="connsiteY1" fmla="*/ 0 h 1223963"/>
              <a:gd name="connsiteX2" fmla="*/ 1914525 w 1914525"/>
              <a:gd name="connsiteY2" fmla="*/ 596899 h 1223963"/>
              <a:gd name="connsiteX3" fmla="*/ 1273175 w 1914525"/>
              <a:gd name="connsiteY3" fmla="*/ 1223963 h 1223963"/>
              <a:gd name="connsiteX4" fmla="*/ 0 w 1914525"/>
              <a:gd name="connsiteY4" fmla="*/ 1223963 h 1223963"/>
              <a:gd name="connsiteX5" fmla="*/ 0 w 1914525"/>
              <a:gd name="connsiteY5" fmla="*/ 3174 h 1223963"/>
              <a:gd name="connsiteX0" fmla="*/ 0 w 1914525"/>
              <a:gd name="connsiteY0" fmla="*/ 3174 h 1223963"/>
              <a:gd name="connsiteX1" fmla="*/ 1273175 w 1914525"/>
              <a:gd name="connsiteY1" fmla="*/ 0 h 1223963"/>
              <a:gd name="connsiteX2" fmla="*/ 1914525 w 1914525"/>
              <a:gd name="connsiteY2" fmla="*/ 612774 h 1223963"/>
              <a:gd name="connsiteX3" fmla="*/ 1273175 w 1914525"/>
              <a:gd name="connsiteY3" fmla="*/ 1223963 h 1223963"/>
              <a:gd name="connsiteX4" fmla="*/ 0 w 1914525"/>
              <a:gd name="connsiteY4" fmla="*/ 1223963 h 1223963"/>
              <a:gd name="connsiteX5" fmla="*/ 0 w 1914525"/>
              <a:gd name="connsiteY5" fmla="*/ 3174 h 1223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14525" h="1223963">
                <a:moveTo>
                  <a:pt x="0" y="3174"/>
                </a:moveTo>
                <a:lnTo>
                  <a:pt x="1273175" y="0"/>
                </a:lnTo>
                <a:lnTo>
                  <a:pt x="1914525" y="612774"/>
                </a:lnTo>
                <a:lnTo>
                  <a:pt x="1273175" y="1223963"/>
                </a:lnTo>
                <a:lnTo>
                  <a:pt x="0" y="1223963"/>
                </a:lnTo>
                <a:lnTo>
                  <a:pt x="0" y="317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4" name="Pijl 1 Donkerblauw">
            <a:extLst>
              <a:ext uri="{FF2B5EF4-FFF2-40B4-BE49-F238E27FC236}">
                <a16:creationId xmlns:a16="http://schemas.microsoft.com/office/drawing/2014/main" id="{F005DC4C-9DA9-2343-8652-3C507A5AA705}"/>
              </a:ext>
            </a:extLst>
          </p:cNvPr>
          <p:cNvSpPr/>
          <p:nvPr userDrawn="1"/>
        </p:nvSpPr>
        <p:spPr>
          <a:xfrm>
            <a:off x="1151467" y="2421467"/>
            <a:ext cx="2552700" cy="1631951"/>
          </a:xfrm>
          <a:custGeom>
            <a:avLst/>
            <a:gdLst>
              <a:gd name="connsiteX0" fmla="*/ 0 w 1273175"/>
              <a:gd name="connsiteY0" fmla="*/ 0 h 1220789"/>
              <a:gd name="connsiteX1" fmla="*/ 1273175 w 1273175"/>
              <a:gd name="connsiteY1" fmla="*/ 0 h 1220789"/>
              <a:gd name="connsiteX2" fmla="*/ 1273175 w 1273175"/>
              <a:gd name="connsiteY2" fmla="*/ 1220789 h 1220789"/>
              <a:gd name="connsiteX3" fmla="*/ 0 w 1273175"/>
              <a:gd name="connsiteY3" fmla="*/ 1220789 h 1220789"/>
              <a:gd name="connsiteX4" fmla="*/ 0 w 1273175"/>
              <a:gd name="connsiteY4" fmla="*/ 0 h 1220789"/>
              <a:gd name="connsiteX0" fmla="*/ 0 w 1914525"/>
              <a:gd name="connsiteY0" fmla="*/ 0 h 1220789"/>
              <a:gd name="connsiteX1" fmla="*/ 1914525 w 1914525"/>
              <a:gd name="connsiteY1" fmla="*/ 593725 h 1220789"/>
              <a:gd name="connsiteX2" fmla="*/ 1273175 w 1914525"/>
              <a:gd name="connsiteY2" fmla="*/ 1220789 h 1220789"/>
              <a:gd name="connsiteX3" fmla="*/ 0 w 1914525"/>
              <a:gd name="connsiteY3" fmla="*/ 1220789 h 1220789"/>
              <a:gd name="connsiteX4" fmla="*/ 0 w 1914525"/>
              <a:gd name="connsiteY4" fmla="*/ 0 h 1220789"/>
              <a:gd name="connsiteX0" fmla="*/ 0 w 1914525"/>
              <a:gd name="connsiteY0" fmla="*/ 0 h 1220789"/>
              <a:gd name="connsiteX1" fmla="*/ 1495425 w 1914525"/>
              <a:gd name="connsiteY1" fmla="*/ 466726 h 1220789"/>
              <a:gd name="connsiteX2" fmla="*/ 1914525 w 1914525"/>
              <a:gd name="connsiteY2" fmla="*/ 593725 h 1220789"/>
              <a:gd name="connsiteX3" fmla="*/ 1273175 w 1914525"/>
              <a:gd name="connsiteY3" fmla="*/ 1220789 h 1220789"/>
              <a:gd name="connsiteX4" fmla="*/ 0 w 1914525"/>
              <a:gd name="connsiteY4" fmla="*/ 1220789 h 1220789"/>
              <a:gd name="connsiteX5" fmla="*/ 0 w 1914525"/>
              <a:gd name="connsiteY5" fmla="*/ 0 h 1220789"/>
              <a:gd name="connsiteX0" fmla="*/ 0 w 1914525"/>
              <a:gd name="connsiteY0" fmla="*/ 3174 h 1223963"/>
              <a:gd name="connsiteX1" fmla="*/ 1273175 w 1914525"/>
              <a:gd name="connsiteY1" fmla="*/ 0 h 1223963"/>
              <a:gd name="connsiteX2" fmla="*/ 1914525 w 1914525"/>
              <a:gd name="connsiteY2" fmla="*/ 596899 h 1223963"/>
              <a:gd name="connsiteX3" fmla="*/ 1273175 w 1914525"/>
              <a:gd name="connsiteY3" fmla="*/ 1223963 h 1223963"/>
              <a:gd name="connsiteX4" fmla="*/ 0 w 1914525"/>
              <a:gd name="connsiteY4" fmla="*/ 1223963 h 1223963"/>
              <a:gd name="connsiteX5" fmla="*/ 0 w 1914525"/>
              <a:gd name="connsiteY5" fmla="*/ 3174 h 1223963"/>
              <a:gd name="connsiteX0" fmla="*/ 0 w 1914525"/>
              <a:gd name="connsiteY0" fmla="*/ 3174 h 1223963"/>
              <a:gd name="connsiteX1" fmla="*/ 1273175 w 1914525"/>
              <a:gd name="connsiteY1" fmla="*/ 0 h 1223963"/>
              <a:gd name="connsiteX2" fmla="*/ 1914525 w 1914525"/>
              <a:gd name="connsiteY2" fmla="*/ 612774 h 1223963"/>
              <a:gd name="connsiteX3" fmla="*/ 1273175 w 1914525"/>
              <a:gd name="connsiteY3" fmla="*/ 1223963 h 1223963"/>
              <a:gd name="connsiteX4" fmla="*/ 0 w 1914525"/>
              <a:gd name="connsiteY4" fmla="*/ 1223963 h 1223963"/>
              <a:gd name="connsiteX5" fmla="*/ 0 w 1914525"/>
              <a:gd name="connsiteY5" fmla="*/ 3174 h 1223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14525" h="1223963">
                <a:moveTo>
                  <a:pt x="0" y="3174"/>
                </a:moveTo>
                <a:lnTo>
                  <a:pt x="1273175" y="0"/>
                </a:lnTo>
                <a:lnTo>
                  <a:pt x="1914525" y="612774"/>
                </a:lnTo>
                <a:lnTo>
                  <a:pt x="1273175" y="1223963"/>
                </a:lnTo>
                <a:lnTo>
                  <a:pt x="0" y="1223963"/>
                </a:lnTo>
                <a:lnTo>
                  <a:pt x="0" y="317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BaanVERTICAAL Blauw 1">
            <a:extLst>
              <a:ext uri="{FF2B5EF4-FFF2-40B4-BE49-F238E27FC236}">
                <a16:creationId xmlns:a16="http://schemas.microsoft.com/office/drawing/2014/main" id="{4F58527F-950E-9B40-8AEB-14860CCDDE5B}"/>
              </a:ext>
            </a:extLst>
          </p:cNvPr>
          <p:cNvSpPr/>
          <p:nvPr userDrawn="1"/>
        </p:nvSpPr>
        <p:spPr>
          <a:xfrm rot="16200000">
            <a:off x="5554150" y="4049945"/>
            <a:ext cx="1727363" cy="960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6" name="BaanVERTICAAL Blauw 2">
            <a:extLst>
              <a:ext uri="{FF2B5EF4-FFF2-40B4-BE49-F238E27FC236}">
                <a16:creationId xmlns:a16="http://schemas.microsoft.com/office/drawing/2014/main" id="{0E3CCE0F-277F-F64E-AA5E-36EEF70C9631}"/>
              </a:ext>
            </a:extLst>
          </p:cNvPr>
          <p:cNvSpPr/>
          <p:nvPr userDrawn="1"/>
        </p:nvSpPr>
        <p:spPr>
          <a:xfrm rot="16200000">
            <a:off x="4843199" y="5323164"/>
            <a:ext cx="876768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7" name="BaanVERTICAAL Blauw 3">
            <a:extLst>
              <a:ext uri="{FF2B5EF4-FFF2-40B4-BE49-F238E27FC236}">
                <a16:creationId xmlns:a16="http://schemas.microsoft.com/office/drawing/2014/main" id="{7AF7F282-7574-9642-B378-22CF93855C94}"/>
              </a:ext>
            </a:extLst>
          </p:cNvPr>
          <p:cNvSpPr/>
          <p:nvPr userDrawn="1"/>
        </p:nvSpPr>
        <p:spPr>
          <a:xfrm rot="16200000">
            <a:off x="7782461" y="5334708"/>
            <a:ext cx="890295" cy="96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23" name="BaanVERTICAALHOEK Blauw 2">
            <a:extLst>
              <a:ext uri="{FF2B5EF4-FFF2-40B4-BE49-F238E27FC236}">
                <a16:creationId xmlns:a16="http://schemas.microsoft.com/office/drawing/2014/main" id="{E81AB745-31A6-6542-92D7-AA8E0D1D6C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23472" y="4083209"/>
            <a:ext cx="1016000" cy="1761067"/>
          </a:xfrm>
          <a:prstGeom prst="rect">
            <a:avLst/>
          </a:prstGeom>
        </p:spPr>
      </p:pic>
      <p:pic>
        <p:nvPicPr>
          <p:cNvPr id="25" name="BaanVERTICAALHOEK Blauw 3">
            <a:extLst>
              <a:ext uri="{FF2B5EF4-FFF2-40B4-BE49-F238E27FC236}">
                <a16:creationId xmlns:a16="http://schemas.microsoft.com/office/drawing/2014/main" id="{DC888B25-47A1-A74A-8FB0-302B6EDAB8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23472" y="2359184"/>
            <a:ext cx="1016000" cy="1761067"/>
          </a:xfrm>
          <a:prstGeom prst="rect">
            <a:avLst/>
          </a:prstGeom>
        </p:spPr>
      </p:pic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9" name="Tijdelijke aanduiding voor dianummer 2">
            <a:extLst>
              <a:ext uri="{FF2B5EF4-FFF2-40B4-BE49-F238E27FC236}">
                <a16:creationId xmlns:a16="http://schemas.microsoft.com/office/drawing/2014/main" id="{CAD6A500-2C1E-A540-A61B-CE7369BEA1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66727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16">
          <p15:clr>
            <a:srgbClr val="FBAE40"/>
          </p15:clr>
        </p15:guide>
        <p15:guide id="2" orient="horz" pos="1824">
          <p15:clr>
            <a:srgbClr val="FBAE40"/>
          </p15:clr>
        </p15:guide>
        <p15:guide id="3" orient="horz" pos="2232">
          <p15:clr>
            <a:srgbClr val="FBAE40"/>
          </p15:clr>
        </p15:guide>
        <p15:guide id="4" orient="horz" pos="2641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7" name="Rechthoek Grijs Onder">
            <a:extLst>
              <a:ext uri="{FF2B5EF4-FFF2-40B4-BE49-F238E27FC236}">
                <a16:creationId xmlns:a16="http://schemas.microsoft.com/office/drawing/2014/main" id="{78F7515F-E4A9-2E4C-AEA4-0A2448967F69}"/>
              </a:ext>
            </a:extLst>
          </p:cNvPr>
          <p:cNvSpPr/>
          <p:nvPr userDrawn="1"/>
        </p:nvSpPr>
        <p:spPr>
          <a:xfrm>
            <a:off x="1151467" y="1701798"/>
            <a:ext cx="10272184" cy="40895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7" y="1701799"/>
            <a:ext cx="10272184" cy="6204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9" name="Baan Blauw 2">
            <a:extLst>
              <a:ext uri="{FF2B5EF4-FFF2-40B4-BE49-F238E27FC236}">
                <a16:creationId xmlns:a16="http://schemas.microsoft.com/office/drawing/2014/main" id="{57EBEA0E-1FD7-494A-84F0-2A074D080D6E}"/>
              </a:ext>
            </a:extLst>
          </p:cNvPr>
          <p:cNvSpPr/>
          <p:nvPr userDrawn="1"/>
        </p:nvSpPr>
        <p:spPr>
          <a:xfrm>
            <a:off x="1" y="4048398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0" name="Baan Blauw 1">
            <a:extLst>
              <a:ext uri="{FF2B5EF4-FFF2-40B4-BE49-F238E27FC236}">
                <a16:creationId xmlns:a16="http://schemas.microsoft.com/office/drawing/2014/main" id="{A5FD8FF2-90DE-C94B-B25D-1D7A8D45CD68}"/>
              </a:ext>
            </a:extLst>
          </p:cNvPr>
          <p:cNvSpPr/>
          <p:nvPr userDrawn="1"/>
        </p:nvSpPr>
        <p:spPr>
          <a:xfrm>
            <a:off x="1" y="2324101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1" name="Baan Blauw 4">
            <a:extLst>
              <a:ext uri="{FF2B5EF4-FFF2-40B4-BE49-F238E27FC236}">
                <a16:creationId xmlns:a16="http://schemas.microsoft.com/office/drawing/2014/main" id="{CC4D3F11-9B0F-7D44-9382-3E39C88030F4}"/>
              </a:ext>
            </a:extLst>
          </p:cNvPr>
          <p:cNvSpPr/>
          <p:nvPr userDrawn="1"/>
        </p:nvSpPr>
        <p:spPr>
          <a:xfrm>
            <a:off x="1" y="4914901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2" name="Baan Blauw 3">
            <a:extLst>
              <a:ext uri="{FF2B5EF4-FFF2-40B4-BE49-F238E27FC236}">
                <a16:creationId xmlns:a16="http://schemas.microsoft.com/office/drawing/2014/main" id="{0468DB85-1D23-3142-99AC-5CFBC3C07145}"/>
              </a:ext>
            </a:extLst>
          </p:cNvPr>
          <p:cNvSpPr/>
          <p:nvPr userDrawn="1"/>
        </p:nvSpPr>
        <p:spPr>
          <a:xfrm>
            <a:off x="1" y="3189818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3" name="Pijl2 Donkerblauw">
            <a:extLst>
              <a:ext uri="{FF2B5EF4-FFF2-40B4-BE49-F238E27FC236}">
                <a16:creationId xmlns:a16="http://schemas.microsoft.com/office/drawing/2014/main" id="{19A76A9A-DE97-4143-9F23-1A91437E7C54}"/>
              </a:ext>
            </a:extLst>
          </p:cNvPr>
          <p:cNvSpPr/>
          <p:nvPr userDrawn="1"/>
        </p:nvSpPr>
        <p:spPr>
          <a:xfrm>
            <a:off x="1151467" y="4148668"/>
            <a:ext cx="2552700" cy="1637720"/>
          </a:xfrm>
          <a:custGeom>
            <a:avLst/>
            <a:gdLst>
              <a:gd name="connsiteX0" fmla="*/ 0 w 1273175"/>
              <a:gd name="connsiteY0" fmla="*/ 0 h 1220789"/>
              <a:gd name="connsiteX1" fmla="*/ 1273175 w 1273175"/>
              <a:gd name="connsiteY1" fmla="*/ 0 h 1220789"/>
              <a:gd name="connsiteX2" fmla="*/ 1273175 w 1273175"/>
              <a:gd name="connsiteY2" fmla="*/ 1220789 h 1220789"/>
              <a:gd name="connsiteX3" fmla="*/ 0 w 1273175"/>
              <a:gd name="connsiteY3" fmla="*/ 1220789 h 1220789"/>
              <a:gd name="connsiteX4" fmla="*/ 0 w 1273175"/>
              <a:gd name="connsiteY4" fmla="*/ 0 h 1220789"/>
              <a:gd name="connsiteX0" fmla="*/ 0 w 1914525"/>
              <a:gd name="connsiteY0" fmla="*/ 0 h 1220789"/>
              <a:gd name="connsiteX1" fmla="*/ 1914525 w 1914525"/>
              <a:gd name="connsiteY1" fmla="*/ 593725 h 1220789"/>
              <a:gd name="connsiteX2" fmla="*/ 1273175 w 1914525"/>
              <a:gd name="connsiteY2" fmla="*/ 1220789 h 1220789"/>
              <a:gd name="connsiteX3" fmla="*/ 0 w 1914525"/>
              <a:gd name="connsiteY3" fmla="*/ 1220789 h 1220789"/>
              <a:gd name="connsiteX4" fmla="*/ 0 w 1914525"/>
              <a:gd name="connsiteY4" fmla="*/ 0 h 1220789"/>
              <a:gd name="connsiteX0" fmla="*/ 0 w 1914525"/>
              <a:gd name="connsiteY0" fmla="*/ 0 h 1220789"/>
              <a:gd name="connsiteX1" fmla="*/ 1495425 w 1914525"/>
              <a:gd name="connsiteY1" fmla="*/ 466726 h 1220789"/>
              <a:gd name="connsiteX2" fmla="*/ 1914525 w 1914525"/>
              <a:gd name="connsiteY2" fmla="*/ 593725 h 1220789"/>
              <a:gd name="connsiteX3" fmla="*/ 1273175 w 1914525"/>
              <a:gd name="connsiteY3" fmla="*/ 1220789 h 1220789"/>
              <a:gd name="connsiteX4" fmla="*/ 0 w 1914525"/>
              <a:gd name="connsiteY4" fmla="*/ 1220789 h 1220789"/>
              <a:gd name="connsiteX5" fmla="*/ 0 w 1914525"/>
              <a:gd name="connsiteY5" fmla="*/ 0 h 1220789"/>
              <a:gd name="connsiteX0" fmla="*/ 0 w 1914525"/>
              <a:gd name="connsiteY0" fmla="*/ 3174 h 1223963"/>
              <a:gd name="connsiteX1" fmla="*/ 1273175 w 1914525"/>
              <a:gd name="connsiteY1" fmla="*/ 0 h 1223963"/>
              <a:gd name="connsiteX2" fmla="*/ 1914525 w 1914525"/>
              <a:gd name="connsiteY2" fmla="*/ 596899 h 1223963"/>
              <a:gd name="connsiteX3" fmla="*/ 1273175 w 1914525"/>
              <a:gd name="connsiteY3" fmla="*/ 1223963 h 1223963"/>
              <a:gd name="connsiteX4" fmla="*/ 0 w 1914525"/>
              <a:gd name="connsiteY4" fmla="*/ 1223963 h 1223963"/>
              <a:gd name="connsiteX5" fmla="*/ 0 w 1914525"/>
              <a:gd name="connsiteY5" fmla="*/ 3174 h 1223963"/>
              <a:gd name="connsiteX0" fmla="*/ 0 w 1914525"/>
              <a:gd name="connsiteY0" fmla="*/ 3174 h 1223963"/>
              <a:gd name="connsiteX1" fmla="*/ 1273175 w 1914525"/>
              <a:gd name="connsiteY1" fmla="*/ 0 h 1223963"/>
              <a:gd name="connsiteX2" fmla="*/ 1914525 w 1914525"/>
              <a:gd name="connsiteY2" fmla="*/ 612774 h 1223963"/>
              <a:gd name="connsiteX3" fmla="*/ 1273175 w 1914525"/>
              <a:gd name="connsiteY3" fmla="*/ 1223963 h 1223963"/>
              <a:gd name="connsiteX4" fmla="*/ 0 w 1914525"/>
              <a:gd name="connsiteY4" fmla="*/ 1223963 h 1223963"/>
              <a:gd name="connsiteX5" fmla="*/ 0 w 1914525"/>
              <a:gd name="connsiteY5" fmla="*/ 3174 h 1223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14525" h="1223963">
                <a:moveTo>
                  <a:pt x="0" y="3174"/>
                </a:moveTo>
                <a:lnTo>
                  <a:pt x="1273175" y="0"/>
                </a:lnTo>
                <a:lnTo>
                  <a:pt x="1914525" y="612774"/>
                </a:lnTo>
                <a:lnTo>
                  <a:pt x="1273175" y="1223963"/>
                </a:lnTo>
                <a:lnTo>
                  <a:pt x="0" y="1223963"/>
                </a:lnTo>
                <a:lnTo>
                  <a:pt x="0" y="317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4" name="Pijl 1 Donkerblauw">
            <a:extLst>
              <a:ext uri="{FF2B5EF4-FFF2-40B4-BE49-F238E27FC236}">
                <a16:creationId xmlns:a16="http://schemas.microsoft.com/office/drawing/2014/main" id="{F005DC4C-9DA9-2343-8652-3C507A5AA705}"/>
              </a:ext>
            </a:extLst>
          </p:cNvPr>
          <p:cNvSpPr/>
          <p:nvPr userDrawn="1"/>
        </p:nvSpPr>
        <p:spPr>
          <a:xfrm>
            <a:off x="1151467" y="2421467"/>
            <a:ext cx="2552700" cy="1631951"/>
          </a:xfrm>
          <a:custGeom>
            <a:avLst/>
            <a:gdLst>
              <a:gd name="connsiteX0" fmla="*/ 0 w 1273175"/>
              <a:gd name="connsiteY0" fmla="*/ 0 h 1220789"/>
              <a:gd name="connsiteX1" fmla="*/ 1273175 w 1273175"/>
              <a:gd name="connsiteY1" fmla="*/ 0 h 1220789"/>
              <a:gd name="connsiteX2" fmla="*/ 1273175 w 1273175"/>
              <a:gd name="connsiteY2" fmla="*/ 1220789 h 1220789"/>
              <a:gd name="connsiteX3" fmla="*/ 0 w 1273175"/>
              <a:gd name="connsiteY3" fmla="*/ 1220789 h 1220789"/>
              <a:gd name="connsiteX4" fmla="*/ 0 w 1273175"/>
              <a:gd name="connsiteY4" fmla="*/ 0 h 1220789"/>
              <a:gd name="connsiteX0" fmla="*/ 0 w 1914525"/>
              <a:gd name="connsiteY0" fmla="*/ 0 h 1220789"/>
              <a:gd name="connsiteX1" fmla="*/ 1914525 w 1914525"/>
              <a:gd name="connsiteY1" fmla="*/ 593725 h 1220789"/>
              <a:gd name="connsiteX2" fmla="*/ 1273175 w 1914525"/>
              <a:gd name="connsiteY2" fmla="*/ 1220789 h 1220789"/>
              <a:gd name="connsiteX3" fmla="*/ 0 w 1914525"/>
              <a:gd name="connsiteY3" fmla="*/ 1220789 h 1220789"/>
              <a:gd name="connsiteX4" fmla="*/ 0 w 1914525"/>
              <a:gd name="connsiteY4" fmla="*/ 0 h 1220789"/>
              <a:gd name="connsiteX0" fmla="*/ 0 w 1914525"/>
              <a:gd name="connsiteY0" fmla="*/ 0 h 1220789"/>
              <a:gd name="connsiteX1" fmla="*/ 1495425 w 1914525"/>
              <a:gd name="connsiteY1" fmla="*/ 466726 h 1220789"/>
              <a:gd name="connsiteX2" fmla="*/ 1914525 w 1914525"/>
              <a:gd name="connsiteY2" fmla="*/ 593725 h 1220789"/>
              <a:gd name="connsiteX3" fmla="*/ 1273175 w 1914525"/>
              <a:gd name="connsiteY3" fmla="*/ 1220789 h 1220789"/>
              <a:gd name="connsiteX4" fmla="*/ 0 w 1914525"/>
              <a:gd name="connsiteY4" fmla="*/ 1220789 h 1220789"/>
              <a:gd name="connsiteX5" fmla="*/ 0 w 1914525"/>
              <a:gd name="connsiteY5" fmla="*/ 0 h 1220789"/>
              <a:gd name="connsiteX0" fmla="*/ 0 w 1914525"/>
              <a:gd name="connsiteY0" fmla="*/ 3174 h 1223963"/>
              <a:gd name="connsiteX1" fmla="*/ 1273175 w 1914525"/>
              <a:gd name="connsiteY1" fmla="*/ 0 h 1223963"/>
              <a:gd name="connsiteX2" fmla="*/ 1914525 w 1914525"/>
              <a:gd name="connsiteY2" fmla="*/ 596899 h 1223963"/>
              <a:gd name="connsiteX3" fmla="*/ 1273175 w 1914525"/>
              <a:gd name="connsiteY3" fmla="*/ 1223963 h 1223963"/>
              <a:gd name="connsiteX4" fmla="*/ 0 w 1914525"/>
              <a:gd name="connsiteY4" fmla="*/ 1223963 h 1223963"/>
              <a:gd name="connsiteX5" fmla="*/ 0 w 1914525"/>
              <a:gd name="connsiteY5" fmla="*/ 3174 h 1223963"/>
              <a:gd name="connsiteX0" fmla="*/ 0 w 1914525"/>
              <a:gd name="connsiteY0" fmla="*/ 3174 h 1223963"/>
              <a:gd name="connsiteX1" fmla="*/ 1273175 w 1914525"/>
              <a:gd name="connsiteY1" fmla="*/ 0 h 1223963"/>
              <a:gd name="connsiteX2" fmla="*/ 1914525 w 1914525"/>
              <a:gd name="connsiteY2" fmla="*/ 612774 h 1223963"/>
              <a:gd name="connsiteX3" fmla="*/ 1273175 w 1914525"/>
              <a:gd name="connsiteY3" fmla="*/ 1223963 h 1223963"/>
              <a:gd name="connsiteX4" fmla="*/ 0 w 1914525"/>
              <a:gd name="connsiteY4" fmla="*/ 1223963 h 1223963"/>
              <a:gd name="connsiteX5" fmla="*/ 0 w 1914525"/>
              <a:gd name="connsiteY5" fmla="*/ 3174 h 1223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14525" h="1223963">
                <a:moveTo>
                  <a:pt x="0" y="3174"/>
                </a:moveTo>
                <a:lnTo>
                  <a:pt x="1273175" y="0"/>
                </a:lnTo>
                <a:lnTo>
                  <a:pt x="1914525" y="612774"/>
                </a:lnTo>
                <a:lnTo>
                  <a:pt x="1273175" y="1223963"/>
                </a:lnTo>
                <a:lnTo>
                  <a:pt x="0" y="1223963"/>
                </a:lnTo>
                <a:lnTo>
                  <a:pt x="0" y="317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BaanVERTICAAL Blauw 1">
            <a:extLst>
              <a:ext uri="{FF2B5EF4-FFF2-40B4-BE49-F238E27FC236}">
                <a16:creationId xmlns:a16="http://schemas.microsoft.com/office/drawing/2014/main" id="{4F58527F-950E-9B40-8AEB-14860CCDDE5B}"/>
              </a:ext>
            </a:extLst>
          </p:cNvPr>
          <p:cNvSpPr/>
          <p:nvPr userDrawn="1"/>
        </p:nvSpPr>
        <p:spPr>
          <a:xfrm rot="16200000">
            <a:off x="4686187" y="4064627"/>
            <a:ext cx="3460399" cy="98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23" name="BaanVERTICAALHOEK Blauw 2">
            <a:extLst>
              <a:ext uri="{FF2B5EF4-FFF2-40B4-BE49-F238E27FC236}">
                <a16:creationId xmlns:a16="http://schemas.microsoft.com/office/drawing/2014/main" id="{E81AB745-31A6-6542-92D7-AA8E0D1D6C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23472" y="4083209"/>
            <a:ext cx="1016000" cy="1761067"/>
          </a:xfrm>
          <a:prstGeom prst="rect">
            <a:avLst/>
          </a:prstGeom>
        </p:spPr>
      </p:pic>
      <p:pic>
        <p:nvPicPr>
          <p:cNvPr id="25" name="BaanVERTICAALHOEK Blauw 3">
            <a:extLst>
              <a:ext uri="{FF2B5EF4-FFF2-40B4-BE49-F238E27FC236}">
                <a16:creationId xmlns:a16="http://schemas.microsoft.com/office/drawing/2014/main" id="{DC888B25-47A1-A74A-8FB0-302B6EDAB8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23472" y="2359184"/>
            <a:ext cx="1016000" cy="1761067"/>
          </a:xfrm>
          <a:prstGeom prst="rect">
            <a:avLst/>
          </a:prstGeom>
        </p:spPr>
      </p:pic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9" name="Tijdelijke aanduiding voor dianummer 2">
            <a:extLst>
              <a:ext uri="{FF2B5EF4-FFF2-40B4-BE49-F238E27FC236}">
                <a16:creationId xmlns:a16="http://schemas.microsoft.com/office/drawing/2014/main" id="{CAD6A500-2C1E-A540-A61B-CE7369BEA1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0484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16">
          <p15:clr>
            <a:srgbClr val="FBAE40"/>
          </p15:clr>
        </p15:guide>
        <p15:guide id="2" orient="horz" pos="1824">
          <p15:clr>
            <a:srgbClr val="FBAE40"/>
          </p15:clr>
        </p15:guide>
        <p15:guide id="3" orient="horz" pos="2232">
          <p15:clr>
            <a:srgbClr val="FBAE40"/>
          </p15:clr>
        </p15:guide>
        <p15:guide id="4" orient="horz" pos="264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eg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E26A-82E9-42EB-A515-CEE61F5A8D58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16714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7" name="Rechthoek Grijs Onder">
            <a:extLst>
              <a:ext uri="{FF2B5EF4-FFF2-40B4-BE49-F238E27FC236}">
                <a16:creationId xmlns:a16="http://schemas.microsoft.com/office/drawing/2014/main" id="{78F7515F-E4A9-2E4C-AEA4-0A2448967F69}"/>
              </a:ext>
            </a:extLst>
          </p:cNvPr>
          <p:cNvSpPr/>
          <p:nvPr userDrawn="1"/>
        </p:nvSpPr>
        <p:spPr>
          <a:xfrm>
            <a:off x="1151467" y="1701798"/>
            <a:ext cx="6337300" cy="40895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7" y="1701799"/>
            <a:ext cx="10272184" cy="6204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1" name="Baan Blauw 4">
            <a:extLst>
              <a:ext uri="{FF2B5EF4-FFF2-40B4-BE49-F238E27FC236}">
                <a16:creationId xmlns:a16="http://schemas.microsoft.com/office/drawing/2014/main" id="{CC4D3F11-9B0F-7D44-9382-3E39C88030F4}"/>
              </a:ext>
            </a:extLst>
          </p:cNvPr>
          <p:cNvSpPr/>
          <p:nvPr userDrawn="1"/>
        </p:nvSpPr>
        <p:spPr>
          <a:xfrm>
            <a:off x="1" y="4914901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4" name="Pijl 1 Donkerblauw">
            <a:extLst>
              <a:ext uri="{FF2B5EF4-FFF2-40B4-BE49-F238E27FC236}">
                <a16:creationId xmlns:a16="http://schemas.microsoft.com/office/drawing/2014/main" id="{F005DC4C-9DA9-2343-8652-3C507A5AA705}"/>
              </a:ext>
            </a:extLst>
          </p:cNvPr>
          <p:cNvSpPr/>
          <p:nvPr userDrawn="1"/>
        </p:nvSpPr>
        <p:spPr>
          <a:xfrm>
            <a:off x="1151479" y="2421468"/>
            <a:ext cx="2830472" cy="1639765"/>
          </a:xfrm>
          <a:custGeom>
            <a:avLst/>
            <a:gdLst>
              <a:gd name="connsiteX0" fmla="*/ 0 w 1273175"/>
              <a:gd name="connsiteY0" fmla="*/ 0 h 1220789"/>
              <a:gd name="connsiteX1" fmla="*/ 1273175 w 1273175"/>
              <a:gd name="connsiteY1" fmla="*/ 0 h 1220789"/>
              <a:gd name="connsiteX2" fmla="*/ 1273175 w 1273175"/>
              <a:gd name="connsiteY2" fmla="*/ 1220789 h 1220789"/>
              <a:gd name="connsiteX3" fmla="*/ 0 w 1273175"/>
              <a:gd name="connsiteY3" fmla="*/ 1220789 h 1220789"/>
              <a:gd name="connsiteX4" fmla="*/ 0 w 1273175"/>
              <a:gd name="connsiteY4" fmla="*/ 0 h 1220789"/>
              <a:gd name="connsiteX0" fmla="*/ 0 w 1914525"/>
              <a:gd name="connsiteY0" fmla="*/ 0 h 1220789"/>
              <a:gd name="connsiteX1" fmla="*/ 1914525 w 1914525"/>
              <a:gd name="connsiteY1" fmla="*/ 593725 h 1220789"/>
              <a:gd name="connsiteX2" fmla="*/ 1273175 w 1914525"/>
              <a:gd name="connsiteY2" fmla="*/ 1220789 h 1220789"/>
              <a:gd name="connsiteX3" fmla="*/ 0 w 1914525"/>
              <a:gd name="connsiteY3" fmla="*/ 1220789 h 1220789"/>
              <a:gd name="connsiteX4" fmla="*/ 0 w 1914525"/>
              <a:gd name="connsiteY4" fmla="*/ 0 h 1220789"/>
              <a:gd name="connsiteX0" fmla="*/ 0 w 1914525"/>
              <a:gd name="connsiteY0" fmla="*/ 0 h 1220789"/>
              <a:gd name="connsiteX1" fmla="*/ 1495425 w 1914525"/>
              <a:gd name="connsiteY1" fmla="*/ 466726 h 1220789"/>
              <a:gd name="connsiteX2" fmla="*/ 1914525 w 1914525"/>
              <a:gd name="connsiteY2" fmla="*/ 593725 h 1220789"/>
              <a:gd name="connsiteX3" fmla="*/ 1273175 w 1914525"/>
              <a:gd name="connsiteY3" fmla="*/ 1220789 h 1220789"/>
              <a:gd name="connsiteX4" fmla="*/ 0 w 1914525"/>
              <a:gd name="connsiteY4" fmla="*/ 1220789 h 1220789"/>
              <a:gd name="connsiteX5" fmla="*/ 0 w 1914525"/>
              <a:gd name="connsiteY5" fmla="*/ 0 h 1220789"/>
              <a:gd name="connsiteX0" fmla="*/ 0 w 1914525"/>
              <a:gd name="connsiteY0" fmla="*/ 3174 h 1223963"/>
              <a:gd name="connsiteX1" fmla="*/ 1273175 w 1914525"/>
              <a:gd name="connsiteY1" fmla="*/ 0 h 1223963"/>
              <a:gd name="connsiteX2" fmla="*/ 1914525 w 1914525"/>
              <a:gd name="connsiteY2" fmla="*/ 596899 h 1223963"/>
              <a:gd name="connsiteX3" fmla="*/ 1273175 w 1914525"/>
              <a:gd name="connsiteY3" fmla="*/ 1223963 h 1223963"/>
              <a:gd name="connsiteX4" fmla="*/ 0 w 1914525"/>
              <a:gd name="connsiteY4" fmla="*/ 1223963 h 1223963"/>
              <a:gd name="connsiteX5" fmla="*/ 0 w 1914525"/>
              <a:gd name="connsiteY5" fmla="*/ 3174 h 1223963"/>
              <a:gd name="connsiteX0" fmla="*/ 0 w 1914525"/>
              <a:gd name="connsiteY0" fmla="*/ 3174 h 1223963"/>
              <a:gd name="connsiteX1" fmla="*/ 1273175 w 1914525"/>
              <a:gd name="connsiteY1" fmla="*/ 0 h 1223963"/>
              <a:gd name="connsiteX2" fmla="*/ 1914525 w 1914525"/>
              <a:gd name="connsiteY2" fmla="*/ 612774 h 1223963"/>
              <a:gd name="connsiteX3" fmla="*/ 1273175 w 1914525"/>
              <a:gd name="connsiteY3" fmla="*/ 1223963 h 1223963"/>
              <a:gd name="connsiteX4" fmla="*/ 0 w 1914525"/>
              <a:gd name="connsiteY4" fmla="*/ 1223963 h 1223963"/>
              <a:gd name="connsiteX5" fmla="*/ 0 w 1914525"/>
              <a:gd name="connsiteY5" fmla="*/ 3174 h 1223963"/>
              <a:gd name="connsiteX0" fmla="*/ 0 w 2119679"/>
              <a:gd name="connsiteY0" fmla="*/ 3174 h 1223963"/>
              <a:gd name="connsiteX1" fmla="*/ 1478329 w 2119679"/>
              <a:gd name="connsiteY1" fmla="*/ 0 h 1223963"/>
              <a:gd name="connsiteX2" fmla="*/ 2119679 w 2119679"/>
              <a:gd name="connsiteY2" fmla="*/ 612774 h 1223963"/>
              <a:gd name="connsiteX3" fmla="*/ 1478329 w 2119679"/>
              <a:gd name="connsiteY3" fmla="*/ 1223963 h 1223963"/>
              <a:gd name="connsiteX4" fmla="*/ 205154 w 2119679"/>
              <a:gd name="connsiteY4" fmla="*/ 1223963 h 1223963"/>
              <a:gd name="connsiteX5" fmla="*/ 0 w 2119679"/>
              <a:gd name="connsiteY5" fmla="*/ 3174 h 1223963"/>
              <a:gd name="connsiteX0" fmla="*/ 0 w 2119679"/>
              <a:gd name="connsiteY0" fmla="*/ 3174 h 1229824"/>
              <a:gd name="connsiteX1" fmla="*/ 1478329 w 2119679"/>
              <a:gd name="connsiteY1" fmla="*/ 0 h 1229824"/>
              <a:gd name="connsiteX2" fmla="*/ 2119679 w 2119679"/>
              <a:gd name="connsiteY2" fmla="*/ 612774 h 1229824"/>
              <a:gd name="connsiteX3" fmla="*/ 1478329 w 2119679"/>
              <a:gd name="connsiteY3" fmla="*/ 1223963 h 1229824"/>
              <a:gd name="connsiteX4" fmla="*/ 0 w 2119679"/>
              <a:gd name="connsiteY4" fmla="*/ 1229824 h 1229824"/>
              <a:gd name="connsiteX5" fmla="*/ 0 w 2119679"/>
              <a:gd name="connsiteY5" fmla="*/ 3174 h 1229824"/>
              <a:gd name="connsiteX0" fmla="*/ 0 w 2122854"/>
              <a:gd name="connsiteY0" fmla="*/ 3174 h 1229824"/>
              <a:gd name="connsiteX1" fmla="*/ 1481504 w 2122854"/>
              <a:gd name="connsiteY1" fmla="*/ 0 h 1229824"/>
              <a:gd name="connsiteX2" fmla="*/ 2122854 w 2122854"/>
              <a:gd name="connsiteY2" fmla="*/ 612774 h 1229824"/>
              <a:gd name="connsiteX3" fmla="*/ 1481504 w 2122854"/>
              <a:gd name="connsiteY3" fmla="*/ 1223963 h 1229824"/>
              <a:gd name="connsiteX4" fmla="*/ 3175 w 2122854"/>
              <a:gd name="connsiteY4" fmla="*/ 1229824 h 1229824"/>
              <a:gd name="connsiteX5" fmla="*/ 0 w 2122854"/>
              <a:gd name="connsiteY5" fmla="*/ 3174 h 1229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2854" h="1229824">
                <a:moveTo>
                  <a:pt x="0" y="3174"/>
                </a:moveTo>
                <a:lnTo>
                  <a:pt x="1481504" y="0"/>
                </a:lnTo>
                <a:lnTo>
                  <a:pt x="2122854" y="612774"/>
                </a:lnTo>
                <a:lnTo>
                  <a:pt x="1481504" y="1223963"/>
                </a:lnTo>
                <a:lnTo>
                  <a:pt x="3175" y="1229824"/>
                </a:lnTo>
                <a:cubicBezTo>
                  <a:pt x="2117" y="820941"/>
                  <a:pt x="1058" y="412057"/>
                  <a:pt x="0" y="3174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BaanVERTICAAL Blauw 1">
            <a:extLst>
              <a:ext uri="{FF2B5EF4-FFF2-40B4-BE49-F238E27FC236}">
                <a16:creationId xmlns:a16="http://schemas.microsoft.com/office/drawing/2014/main" id="{4F58527F-950E-9B40-8AEB-14860CCDDE5B}"/>
              </a:ext>
            </a:extLst>
          </p:cNvPr>
          <p:cNvSpPr/>
          <p:nvPr userDrawn="1"/>
        </p:nvSpPr>
        <p:spPr>
          <a:xfrm rot="16200000">
            <a:off x="5773085" y="4064627"/>
            <a:ext cx="3460399" cy="98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9" name="Tijdelijke aanduiding voor dianummer 2">
            <a:extLst>
              <a:ext uri="{FF2B5EF4-FFF2-40B4-BE49-F238E27FC236}">
                <a16:creationId xmlns:a16="http://schemas.microsoft.com/office/drawing/2014/main" id="{CAD6A500-2C1E-A540-A61B-CE7369BEA1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Pijl 1 Donkerblauw">
            <a:extLst>
              <a:ext uri="{FF2B5EF4-FFF2-40B4-BE49-F238E27FC236}">
                <a16:creationId xmlns:a16="http://schemas.microsoft.com/office/drawing/2014/main" id="{E4BED1AD-563E-BB42-984A-87FBF43A4DB7}"/>
              </a:ext>
            </a:extLst>
          </p:cNvPr>
          <p:cNvSpPr/>
          <p:nvPr userDrawn="1"/>
        </p:nvSpPr>
        <p:spPr>
          <a:xfrm>
            <a:off x="1151479" y="4148667"/>
            <a:ext cx="2830472" cy="1639765"/>
          </a:xfrm>
          <a:custGeom>
            <a:avLst/>
            <a:gdLst>
              <a:gd name="connsiteX0" fmla="*/ 0 w 1273175"/>
              <a:gd name="connsiteY0" fmla="*/ 0 h 1220789"/>
              <a:gd name="connsiteX1" fmla="*/ 1273175 w 1273175"/>
              <a:gd name="connsiteY1" fmla="*/ 0 h 1220789"/>
              <a:gd name="connsiteX2" fmla="*/ 1273175 w 1273175"/>
              <a:gd name="connsiteY2" fmla="*/ 1220789 h 1220789"/>
              <a:gd name="connsiteX3" fmla="*/ 0 w 1273175"/>
              <a:gd name="connsiteY3" fmla="*/ 1220789 h 1220789"/>
              <a:gd name="connsiteX4" fmla="*/ 0 w 1273175"/>
              <a:gd name="connsiteY4" fmla="*/ 0 h 1220789"/>
              <a:gd name="connsiteX0" fmla="*/ 0 w 1914525"/>
              <a:gd name="connsiteY0" fmla="*/ 0 h 1220789"/>
              <a:gd name="connsiteX1" fmla="*/ 1914525 w 1914525"/>
              <a:gd name="connsiteY1" fmla="*/ 593725 h 1220789"/>
              <a:gd name="connsiteX2" fmla="*/ 1273175 w 1914525"/>
              <a:gd name="connsiteY2" fmla="*/ 1220789 h 1220789"/>
              <a:gd name="connsiteX3" fmla="*/ 0 w 1914525"/>
              <a:gd name="connsiteY3" fmla="*/ 1220789 h 1220789"/>
              <a:gd name="connsiteX4" fmla="*/ 0 w 1914525"/>
              <a:gd name="connsiteY4" fmla="*/ 0 h 1220789"/>
              <a:gd name="connsiteX0" fmla="*/ 0 w 1914525"/>
              <a:gd name="connsiteY0" fmla="*/ 0 h 1220789"/>
              <a:gd name="connsiteX1" fmla="*/ 1495425 w 1914525"/>
              <a:gd name="connsiteY1" fmla="*/ 466726 h 1220789"/>
              <a:gd name="connsiteX2" fmla="*/ 1914525 w 1914525"/>
              <a:gd name="connsiteY2" fmla="*/ 593725 h 1220789"/>
              <a:gd name="connsiteX3" fmla="*/ 1273175 w 1914525"/>
              <a:gd name="connsiteY3" fmla="*/ 1220789 h 1220789"/>
              <a:gd name="connsiteX4" fmla="*/ 0 w 1914525"/>
              <a:gd name="connsiteY4" fmla="*/ 1220789 h 1220789"/>
              <a:gd name="connsiteX5" fmla="*/ 0 w 1914525"/>
              <a:gd name="connsiteY5" fmla="*/ 0 h 1220789"/>
              <a:gd name="connsiteX0" fmla="*/ 0 w 1914525"/>
              <a:gd name="connsiteY0" fmla="*/ 3174 h 1223963"/>
              <a:gd name="connsiteX1" fmla="*/ 1273175 w 1914525"/>
              <a:gd name="connsiteY1" fmla="*/ 0 h 1223963"/>
              <a:gd name="connsiteX2" fmla="*/ 1914525 w 1914525"/>
              <a:gd name="connsiteY2" fmla="*/ 596899 h 1223963"/>
              <a:gd name="connsiteX3" fmla="*/ 1273175 w 1914525"/>
              <a:gd name="connsiteY3" fmla="*/ 1223963 h 1223963"/>
              <a:gd name="connsiteX4" fmla="*/ 0 w 1914525"/>
              <a:gd name="connsiteY4" fmla="*/ 1223963 h 1223963"/>
              <a:gd name="connsiteX5" fmla="*/ 0 w 1914525"/>
              <a:gd name="connsiteY5" fmla="*/ 3174 h 1223963"/>
              <a:gd name="connsiteX0" fmla="*/ 0 w 1914525"/>
              <a:gd name="connsiteY0" fmla="*/ 3174 h 1223963"/>
              <a:gd name="connsiteX1" fmla="*/ 1273175 w 1914525"/>
              <a:gd name="connsiteY1" fmla="*/ 0 h 1223963"/>
              <a:gd name="connsiteX2" fmla="*/ 1914525 w 1914525"/>
              <a:gd name="connsiteY2" fmla="*/ 612774 h 1223963"/>
              <a:gd name="connsiteX3" fmla="*/ 1273175 w 1914525"/>
              <a:gd name="connsiteY3" fmla="*/ 1223963 h 1223963"/>
              <a:gd name="connsiteX4" fmla="*/ 0 w 1914525"/>
              <a:gd name="connsiteY4" fmla="*/ 1223963 h 1223963"/>
              <a:gd name="connsiteX5" fmla="*/ 0 w 1914525"/>
              <a:gd name="connsiteY5" fmla="*/ 3174 h 1223963"/>
              <a:gd name="connsiteX0" fmla="*/ 0 w 2119679"/>
              <a:gd name="connsiteY0" fmla="*/ 3174 h 1223963"/>
              <a:gd name="connsiteX1" fmla="*/ 1478329 w 2119679"/>
              <a:gd name="connsiteY1" fmla="*/ 0 h 1223963"/>
              <a:gd name="connsiteX2" fmla="*/ 2119679 w 2119679"/>
              <a:gd name="connsiteY2" fmla="*/ 612774 h 1223963"/>
              <a:gd name="connsiteX3" fmla="*/ 1478329 w 2119679"/>
              <a:gd name="connsiteY3" fmla="*/ 1223963 h 1223963"/>
              <a:gd name="connsiteX4" fmla="*/ 205154 w 2119679"/>
              <a:gd name="connsiteY4" fmla="*/ 1223963 h 1223963"/>
              <a:gd name="connsiteX5" fmla="*/ 0 w 2119679"/>
              <a:gd name="connsiteY5" fmla="*/ 3174 h 1223963"/>
              <a:gd name="connsiteX0" fmla="*/ 0 w 2119679"/>
              <a:gd name="connsiteY0" fmla="*/ 3174 h 1229824"/>
              <a:gd name="connsiteX1" fmla="*/ 1478329 w 2119679"/>
              <a:gd name="connsiteY1" fmla="*/ 0 h 1229824"/>
              <a:gd name="connsiteX2" fmla="*/ 2119679 w 2119679"/>
              <a:gd name="connsiteY2" fmla="*/ 612774 h 1229824"/>
              <a:gd name="connsiteX3" fmla="*/ 1478329 w 2119679"/>
              <a:gd name="connsiteY3" fmla="*/ 1223963 h 1229824"/>
              <a:gd name="connsiteX4" fmla="*/ 0 w 2119679"/>
              <a:gd name="connsiteY4" fmla="*/ 1229824 h 1229824"/>
              <a:gd name="connsiteX5" fmla="*/ 0 w 2119679"/>
              <a:gd name="connsiteY5" fmla="*/ 3174 h 1229824"/>
              <a:gd name="connsiteX0" fmla="*/ 0 w 2122854"/>
              <a:gd name="connsiteY0" fmla="*/ 3174 h 1229824"/>
              <a:gd name="connsiteX1" fmla="*/ 1481504 w 2122854"/>
              <a:gd name="connsiteY1" fmla="*/ 0 h 1229824"/>
              <a:gd name="connsiteX2" fmla="*/ 2122854 w 2122854"/>
              <a:gd name="connsiteY2" fmla="*/ 612774 h 1229824"/>
              <a:gd name="connsiteX3" fmla="*/ 1481504 w 2122854"/>
              <a:gd name="connsiteY3" fmla="*/ 1223963 h 1229824"/>
              <a:gd name="connsiteX4" fmla="*/ 3175 w 2122854"/>
              <a:gd name="connsiteY4" fmla="*/ 1229824 h 1229824"/>
              <a:gd name="connsiteX5" fmla="*/ 0 w 2122854"/>
              <a:gd name="connsiteY5" fmla="*/ 3174 h 1229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2854" h="1229824">
                <a:moveTo>
                  <a:pt x="0" y="3174"/>
                </a:moveTo>
                <a:lnTo>
                  <a:pt x="1481504" y="0"/>
                </a:lnTo>
                <a:lnTo>
                  <a:pt x="2122854" y="612774"/>
                </a:lnTo>
                <a:lnTo>
                  <a:pt x="1481504" y="1223963"/>
                </a:lnTo>
                <a:lnTo>
                  <a:pt x="3175" y="1229824"/>
                </a:lnTo>
                <a:cubicBezTo>
                  <a:pt x="2117" y="820941"/>
                  <a:pt x="1058" y="412057"/>
                  <a:pt x="0" y="3174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0" name="Baan Blauw 1">
            <a:extLst>
              <a:ext uri="{FF2B5EF4-FFF2-40B4-BE49-F238E27FC236}">
                <a16:creationId xmlns:a16="http://schemas.microsoft.com/office/drawing/2014/main" id="{A5FD8FF2-90DE-C94B-B25D-1D7A8D45CD68}"/>
              </a:ext>
            </a:extLst>
          </p:cNvPr>
          <p:cNvSpPr/>
          <p:nvPr userDrawn="1"/>
        </p:nvSpPr>
        <p:spPr>
          <a:xfrm>
            <a:off x="1" y="2324101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25" name="BaanVERTICAALHOEK Blauw 3">
            <a:extLst>
              <a:ext uri="{FF2B5EF4-FFF2-40B4-BE49-F238E27FC236}">
                <a16:creationId xmlns:a16="http://schemas.microsoft.com/office/drawing/2014/main" id="{DC888B25-47A1-A74A-8FB0-302B6EDAB8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01256" y="2359184"/>
            <a:ext cx="1016000" cy="1761067"/>
          </a:xfrm>
          <a:prstGeom prst="rect">
            <a:avLst/>
          </a:prstGeom>
        </p:spPr>
      </p:pic>
      <p:pic>
        <p:nvPicPr>
          <p:cNvPr id="23" name="BaanVERTICAALHOEK Blauw 2">
            <a:extLst>
              <a:ext uri="{FF2B5EF4-FFF2-40B4-BE49-F238E27FC236}">
                <a16:creationId xmlns:a16="http://schemas.microsoft.com/office/drawing/2014/main" id="{E81AB745-31A6-6542-92D7-AA8E0D1D6C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01256" y="4083209"/>
            <a:ext cx="1016000" cy="1761067"/>
          </a:xfrm>
          <a:prstGeom prst="rect">
            <a:avLst/>
          </a:prstGeom>
        </p:spPr>
      </p:pic>
      <p:sp>
        <p:nvSpPr>
          <p:cNvPr id="9" name="Baan Blauw 2">
            <a:extLst>
              <a:ext uri="{FF2B5EF4-FFF2-40B4-BE49-F238E27FC236}">
                <a16:creationId xmlns:a16="http://schemas.microsoft.com/office/drawing/2014/main" id="{57EBEA0E-1FD7-494A-84F0-2A074D080D6E}"/>
              </a:ext>
            </a:extLst>
          </p:cNvPr>
          <p:cNvSpPr/>
          <p:nvPr userDrawn="1"/>
        </p:nvSpPr>
        <p:spPr>
          <a:xfrm>
            <a:off x="1" y="4048398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4038622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16">
          <p15:clr>
            <a:srgbClr val="FBAE40"/>
          </p15:clr>
        </p15:guide>
        <p15:guide id="2" orient="horz" pos="1824">
          <p15:clr>
            <a:srgbClr val="FBAE40"/>
          </p15:clr>
        </p15:guide>
        <p15:guide id="3" orient="horz" pos="2232">
          <p15:clr>
            <a:srgbClr val="FBAE40"/>
          </p15:clr>
        </p15:guide>
        <p15:guide id="4" orient="horz" pos="2641">
          <p15:clr>
            <a:srgbClr val="FBAE40"/>
          </p15:clr>
        </p15:guide>
        <p15:guide id="5" pos="3538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7" name="Rechthoek Grijs Onder">
            <a:extLst>
              <a:ext uri="{FF2B5EF4-FFF2-40B4-BE49-F238E27FC236}">
                <a16:creationId xmlns:a16="http://schemas.microsoft.com/office/drawing/2014/main" id="{78F7515F-E4A9-2E4C-AEA4-0A2448967F69}"/>
              </a:ext>
            </a:extLst>
          </p:cNvPr>
          <p:cNvSpPr/>
          <p:nvPr userDrawn="1"/>
        </p:nvSpPr>
        <p:spPr>
          <a:xfrm>
            <a:off x="1151467" y="1701798"/>
            <a:ext cx="7340628" cy="40895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7" y="1701799"/>
            <a:ext cx="10272184" cy="6204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0" name="Baan Blauw 1">
            <a:extLst>
              <a:ext uri="{FF2B5EF4-FFF2-40B4-BE49-F238E27FC236}">
                <a16:creationId xmlns:a16="http://schemas.microsoft.com/office/drawing/2014/main" id="{A5FD8FF2-90DE-C94B-B25D-1D7A8D45CD68}"/>
              </a:ext>
            </a:extLst>
          </p:cNvPr>
          <p:cNvSpPr/>
          <p:nvPr userDrawn="1"/>
        </p:nvSpPr>
        <p:spPr>
          <a:xfrm>
            <a:off x="1" y="2324101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4" name="Pijl 1 Donkerblauw">
            <a:extLst>
              <a:ext uri="{FF2B5EF4-FFF2-40B4-BE49-F238E27FC236}">
                <a16:creationId xmlns:a16="http://schemas.microsoft.com/office/drawing/2014/main" id="{F005DC4C-9DA9-2343-8652-3C507A5AA705}"/>
              </a:ext>
            </a:extLst>
          </p:cNvPr>
          <p:cNvSpPr/>
          <p:nvPr userDrawn="1"/>
        </p:nvSpPr>
        <p:spPr>
          <a:xfrm>
            <a:off x="1151465" y="2421468"/>
            <a:ext cx="2722036" cy="1639765"/>
          </a:xfrm>
          <a:custGeom>
            <a:avLst/>
            <a:gdLst>
              <a:gd name="connsiteX0" fmla="*/ 0 w 1273175"/>
              <a:gd name="connsiteY0" fmla="*/ 0 h 1220789"/>
              <a:gd name="connsiteX1" fmla="*/ 1273175 w 1273175"/>
              <a:gd name="connsiteY1" fmla="*/ 0 h 1220789"/>
              <a:gd name="connsiteX2" fmla="*/ 1273175 w 1273175"/>
              <a:gd name="connsiteY2" fmla="*/ 1220789 h 1220789"/>
              <a:gd name="connsiteX3" fmla="*/ 0 w 1273175"/>
              <a:gd name="connsiteY3" fmla="*/ 1220789 h 1220789"/>
              <a:gd name="connsiteX4" fmla="*/ 0 w 1273175"/>
              <a:gd name="connsiteY4" fmla="*/ 0 h 1220789"/>
              <a:gd name="connsiteX0" fmla="*/ 0 w 1914525"/>
              <a:gd name="connsiteY0" fmla="*/ 0 h 1220789"/>
              <a:gd name="connsiteX1" fmla="*/ 1914525 w 1914525"/>
              <a:gd name="connsiteY1" fmla="*/ 593725 h 1220789"/>
              <a:gd name="connsiteX2" fmla="*/ 1273175 w 1914525"/>
              <a:gd name="connsiteY2" fmla="*/ 1220789 h 1220789"/>
              <a:gd name="connsiteX3" fmla="*/ 0 w 1914525"/>
              <a:gd name="connsiteY3" fmla="*/ 1220789 h 1220789"/>
              <a:gd name="connsiteX4" fmla="*/ 0 w 1914525"/>
              <a:gd name="connsiteY4" fmla="*/ 0 h 1220789"/>
              <a:gd name="connsiteX0" fmla="*/ 0 w 1914525"/>
              <a:gd name="connsiteY0" fmla="*/ 0 h 1220789"/>
              <a:gd name="connsiteX1" fmla="*/ 1495425 w 1914525"/>
              <a:gd name="connsiteY1" fmla="*/ 466726 h 1220789"/>
              <a:gd name="connsiteX2" fmla="*/ 1914525 w 1914525"/>
              <a:gd name="connsiteY2" fmla="*/ 593725 h 1220789"/>
              <a:gd name="connsiteX3" fmla="*/ 1273175 w 1914525"/>
              <a:gd name="connsiteY3" fmla="*/ 1220789 h 1220789"/>
              <a:gd name="connsiteX4" fmla="*/ 0 w 1914525"/>
              <a:gd name="connsiteY4" fmla="*/ 1220789 h 1220789"/>
              <a:gd name="connsiteX5" fmla="*/ 0 w 1914525"/>
              <a:gd name="connsiteY5" fmla="*/ 0 h 1220789"/>
              <a:gd name="connsiteX0" fmla="*/ 0 w 1914525"/>
              <a:gd name="connsiteY0" fmla="*/ 3174 h 1223963"/>
              <a:gd name="connsiteX1" fmla="*/ 1273175 w 1914525"/>
              <a:gd name="connsiteY1" fmla="*/ 0 h 1223963"/>
              <a:gd name="connsiteX2" fmla="*/ 1914525 w 1914525"/>
              <a:gd name="connsiteY2" fmla="*/ 596899 h 1223963"/>
              <a:gd name="connsiteX3" fmla="*/ 1273175 w 1914525"/>
              <a:gd name="connsiteY3" fmla="*/ 1223963 h 1223963"/>
              <a:gd name="connsiteX4" fmla="*/ 0 w 1914525"/>
              <a:gd name="connsiteY4" fmla="*/ 1223963 h 1223963"/>
              <a:gd name="connsiteX5" fmla="*/ 0 w 1914525"/>
              <a:gd name="connsiteY5" fmla="*/ 3174 h 1223963"/>
              <a:gd name="connsiteX0" fmla="*/ 0 w 1914525"/>
              <a:gd name="connsiteY0" fmla="*/ 3174 h 1223963"/>
              <a:gd name="connsiteX1" fmla="*/ 1273175 w 1914525"/>
              <a:gd name="connsiteY1" fmla="*/ 0 h 1223963"/>
              <a:gd name="connsiteX2" fmla="*/ 1914525 w 1914525"/>
              <a:gd name="connsiteY2" fmla="*/ 612774 h 1223963"/>
              <a:gd name="connsiteX3" fmla="*/ 1273175 w 1914525"/>
              <a:gd name="connsiteY3" fmla="*/ 1223963 h 1223963"/>
              <a:gd name="connsiteX4" fmla="*/ 0 w 1914525"/>
              <a:gd name="connsiteY4" fmla="*/ 1223963 h 1223963"/>
              <a:gd name="connsiteX5" fmla="*/ 0 w 1914525"/>
              <a:gd name="connsiteY5" fmla="*/ 3174 h 1223963"/>
              <a:gd name="connsiteX0" fmla="*/ 0 w 2119679"/>
              <a:gd name="connsiteY0" fmla="*/ 3174 h 1223963"/>
              <a:gd name="connsiteX1" fmla="*/ 1478329 w 2119679"/>
              <a:gd name="connsiteY1" fmla="*/ 0 h 1223963"/>
              <a:gd name="connsiteX2" fmla="*/ 2119679 w 2119679"/>
              <a:gd name="connsiteY2" fmla="*/ 612774 h 1223963"/>
              <a:gd name="connsiteX3" fmla="*/ 1478329 w 2119679"/>
              <a:gd name="connsiteY3" fmla="*/ 1223963 h 1223963"/>
              <a:gd name="connsiteX4" fmla="*/ 205154 w 2119679"/>
              <a:gd name="connsiteY4" fmla="*/ 1223963 h 1223963"/>
              <a:gd name="connsiteX5" fmla="*/ 0 w 2119679"/>
              <a:gd name="connsiteY5" fmla="*/ 3174 h 1223963"/>
              <a:gd name="connsiteX0" fmla="*/ 0 w 2119679"/>
              <a:gd name="connsiteY0" fmla="*/ 3174 h 1229824"/>
              <a:gd name="connsiteX1" fmla="*/ 1478329 w 2119679"/>
              <a:gd name="connsiteY1" fmla="*/ 0 h 1229824"/>
              <a:gd name="connsiteX2" fmla="*/ 2119679 w 2119679"/>
              <a:gd name="connsiteY2" fmla="*/ 612774 h 1229824"/>
              <a:gd name="connsiteX3" fmla="*/ 1478329 w 2119679"/>
              <a:gd name="connsiteY3" fmla="*/ 1223963 h 1229824"/>
              <a:gd name="connsiteX4" fmla="*/ 0 w 2119679"/>
              <a:gd name="connsiteY4" fmla="*/ 1229824 h 1229824"/>
              <a:gd name="connsiteX5" fmla="*/ 0 w 2119679"/>
              <a:gd name="connsiteY5" fmla="*/ 3174 h 1229824"/>
              <a:gd name="connsiteX0" fmla="*/ 0 w 2122854"/>
              <a:gd name="connsiteY0" fmla="*/ 3174 h 1229824"/>
              <a:gd name="connsiteX1" fmla="*/ 1481504 w 2122854"/>
              <a:gd name="connsiteY1" fmla="*/ 0 h 1229824"/>
              <a:gd name="connsiteX2" fmla="*/ 2122854 w 2122854"/>
              <a:gd name="connsiteY2" fmla="*/ 612774 h 1229824"/>
              <a:gd name="connsiteX3" fmla="*/ 1481504 w 2122854"/>
              <a:gd name="connsiteY3" fmla="*/ 1223963 h 1229824"/>
              <a:gd name="connsiteX4" fmla="*/ 3175 w 2122854"/>
              <a:gd name="connsiteY4" fmla="*/ 1229824 h 1229824"/>
              <a:gd name="connsiteX5" fmla="*/ 0 w 2122854"/>
              <a:gd name="connsiteY5" fmla="*/ 3174 h 1229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2854" h="1229824">
                <a:moveTo>
                  <a:pt x="0" y="3174"/>
                </a:moveTo>
                <a:lnTo>
                  <a:pt x="1481504" y="0"/>
                </a:lnTo>
                <a:lnTo>
                  <a:pt x="2122854" y="612774"/>
                </a:lnTo>
                <a:lnTo>
                  <a:pt x="1481504" y="1223963"/>
                </a:lnTo>
                <a:lnTo>
                  <a:pt x="3175" y="1229824"/>
                </a:lnTo>
                <a:cubicBezTo>
                  <a:pt x="2117" y="820941"/>
                  <a:pt x="1058" y="412057"/>
                  <a:pt x="0" y="3174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25" name="BaanVERTICAALHOEK Blauw 3">
            <a:extLst>
              <a:ext uri="{FF2B5EF4-FFF2-40B4-BE49-F238E27FC236}">
                <a16:creationId xmlns:a16="http://schemas.microsoft.com/office/drawing/2014/main" id="{DC888B25-47A1-A74A-8FB0-302B6EDAB8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42048" y="2359184"/>
            <a:ext cx="1016000" cy="1761067"/>
          </a:xfrm>
          <a:prstGeom prst="rect">
            <a:avLst/>
          </a:prstGeom>
        </p:spPr>
      </p:pic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9" name="Tijdelijke aanduiding voor dianummer 2">
            <a:extLst>
              <a:ext uri="{FF2B5EF4-FFF2-40B4-BE49-F238E27FC236}">
                <a16:creationId xmlns:a16="http://schemas.microsoft.com/office/drawing/2014/main" id="{CAD6A500-2C1E-A540-A61B-CE7369BEA1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Rechthoek Grijs Onder">
            <a:extLst>
              <a:ext uri="{FF2B5EF4-FFF2-40B4-BE49-F238E27FC236}">
                <a16:creationId xmlns:a16="http://schemas.microsoft.com/office/drawing/2014/main" id="{DF3152AC-39D5-1445-8B50-A654875A77A9}"/>
              </a:ext>
            </a:extLst>
          </p:cNvPr>
          <p:cNvSpPr/>
          <p:nvPr userDrawn="1"/>
        </p:nvSpPr>
        <p:spPr>
          <a:xfrm>
            <a:off x="8492095" y="1701798"/>
            <a:ext cx="2942260" cy="4070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0" name="BaanVERTICAAL Blauw 1">
            <a:extLst>
              <a:ext uri="{FF2B5EF4-FFF2-40B4-BE49-F238E27FC236}">
                <a16:creationId xmlns:a16="http://schemas.microsoft.com/office/drawing/2014/main" id="{D61867D1-622D-2D46-939C-E35068F660D4}"/>
              </a:ext>
            </a:extLst>
          </p:cNvPr>
          <p:cNvSpPr/>
          <p:nvPr userDrawn="1"/>
        </p:nvSpPr>
        <p:spPr>
          <a:xfrm rot="16200000">
            <a:off x="6233760" y="3730768"/>
            <a:ext cx="4429080" cy="96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34" name="Pijl 1 Donkerblauw">
            <a:extLst>
              <a:ext uri="{FF2B5EF4-FFF2-40B4-BE49-F238E27FC236}">
                <a16:creationId xmlns:a16="http://schemas.microsoft.com/office/drawing/2014/main" id="{10034BCF-0598-5347-A8D7-6A9D300388D0}"/>
              </a:ext>
            </a:extLst>
          </p:cNvPr>
          <p:cNvSpPr/>
          <p:nvPr userDrawn="1"/>
        </p:nvSpPr>
        <p:spPr>
          <a:xfrm>
            <a:off x="1151465" y="4138829"/>
            <a:ext cx="2760136" cy="1657419"/>
          </a:xfrm>
          <a:custGeom>
            <a:avLst/>
            <a:gdLst>
              <a:gd name="connsiteX0" fmla="*/ 0 w 1273175"/>
              <a:gd name="connsiteY0" fmla="*/ 0 h 1220789"/>
              <a:gd name="connsiteX1" fmla="*/ 1273175 w 1273175"/>
              <a:gd name="connsiteY1" fmla="*/ 0 h 1220789"/>
              <a:gd name="connsiteX2" fmla="*/ 1273175 w 1273175"/>
              <a:gd name="connsiteY2" fmla="*/ 1220789 h 1220789"/>
              <a:gd name="connsiteX3" fmla="*/ 0 w 1273175"/>
              <a:gd name="connsiteY3" fmla="*/ 1220789 h 1220789"/>
              <a:gd name="connsiteX4" fmla="*/ 0 w 1273175"/>
              <a:gd name="connsiteY4" fmla="*/ 0 h 1220789"/>
              <a:gd name="connsiteX0" fmla="*/ 0 w 1914525"/>
              <a:gd name="connsiteY0" fmla="*/ 0 h 1220789"/>
              <a:gd name="connsiteX1" fmla="*/ 1914525 w 1914525"/>
              <a:gd name="connsiteY1" fmla="*/ 593725 h 1220789"/>
              <a:gd name="connsiteX2" fmla="*/ 1273175 w 1914525"/>
              <a:gd name="connsiteY2" fmla="*/ 1220789 h 1220789"/>
              <a:gd name="connsiteX3" fmla="*/ 0 w 1914525"/>
              <a:gd name="connsiteY3" fmla="*/ 1220789 h 1220789"/>
              <a:gd name="connsiteX4" fmla="*/ 0 w 1914525"/>
              <a:gd name="connsiteY4" fmla="*/ 0 h 1220789"/>
              <a:gd name="connsiteX0" fmla="*/ 0 w 1914525"/>
              <a:gd name="connsiteY0" fmla="*/ 0 h 1220789"/>
              <a:gd name="connsiteX1" fmla="*/ 1495425 w 1914525"/>
              <a:gd name="connsiteY1" fmla="*/ 466726 h 1220789"/>
              <a:gd name="connsiteX2" fmla="*/ 1914525 w 1914525"/>
              <a:gd name="connsiteY2" fmla="*/ 593725 h 1220789"/>
              <a:gd name="connsiteX3" fmla="*/ 1273175 w 1914525"/>
              <a:gd name="connsiteY3" fmla="*/ 1220789 h 1220789"/>
              <a:gd name="connsiteX4" fmla="*/ 0 w 1914525"/>
              <a:gd name="connsiteY4" fmla="*/ 1220789 h 1220789"/>
              <a:gd name="connsiteX5" fmla="*/ 0 w 1914525"/>
              <a:gd name="connsiteY5" fmla="*/ 0 h 1220789"/>
              <a:gd name="connsiteX0" fmla="*/ 0 w 1914525"/>
              <a:gd name="connsiteY0" fmla="*/ 3174 h 1223963"/>
              <a:gd name="connsiteX1" fmla="*/ 1273175 w 1914525"/>
              <a:gd name="connsiteY1" fmla="*/ 0 h 1223963"/>
              <a:gd name="connsiteX2" fmla="*/ 1914525 w 1914525"/>
              <a:gd name="connsiteY2" fmla="*/ 596899 h 1223963"/>
              <a:gd name="connsiteX3" fmla="*/ 1273175 w 1914525"/>
              <a:gd name="connsiteY3" fmla="*/ 1223963 h 1223963"/>
              <a:gd name="connsiteX4" fmla="*/ 0 w 1914525"/>
              <a:gd name="connsiteY4" fmla="*/ 1223963 h 1223963"/>
              <a:gd name="connsiteX5" fmla="*/ 0 w 1914525"/>
              <a:gd name="connsiteY5" fmla="*/ 3174 h 1223963"/>
              <a:gd name="connsiteX0" fmla="*/ 0 w 1914525"/>
              <a:gd name="connsiteY0" fmla="*/ 3174 h 1223963"/>
              <a:gd name="connsiteX1" fmla="*/ 1273175 w 1914525"/>
              <a:gd name="connsiteY1" fmla="*/ 0 h 1223963"/>
              <a:gd name="connsiteX2" fmla="*/ 1914525 w 1914525"/>
              <a:gd name="connsiteY2" fmla="*/ 612774 h 1223963"/>
              <a:gd name="connsiteX3" fmla="*/ 1273175 w 1914525"/>
              <a:gd name="connsiteY3" fmla="*/ 1223963 h 1223963"/>
              <a:gd name="connsiteX4" fmla="*/ 0 w 1914525"/>
              <a:gd name="connsiteY4" fmla="*/ 1223963 h 1223963"/>
              <a:gd name="connsiteX5" fmla="*/ 0 w 1914525"/>
              <a:gd name="connsiteY5" fmla="*/ 3174 h 1223963"/>
              <a:gd name="connsiteX0" fmla="*/ 0 w 2119679"/>
              <a:gd name="connsiteY0" fmla="*/ 3174 h 1223963"/>
              <a:gd name="connsiteX1" fmla="*/ 1478329 w 2119679"/>
              <a:gd name="connsiteY1" fmla="*/ 0 h 1223963"/>
              <a:gd name="connsiteX2" fmla="*/ 2119679 w 2119679"/>
              <a:gd name="connsiteY2" fmla="*/ 612774 h 1223963"/>
              <a:gd name="connsiteX3" fmla="*/ 1478329 w 2119679"/>
              <a:gd name="connsiteY3" fmla="*/ 1223963 h 1223963"/>
              <a:gd name="connsiteX4" fmla="*/ 205154 w 2119679"/>
              <a:gd name="connsiteY4" fmla="*/ 1223963 h 1223963"/>
              <a:gd name="connsiteX5" fmla="*/ 0 w 2119679"/>
              <a:gd name="connsiteY5" fmla="*/ 3174 h 1223963"/>
              <a:gd name="connsiteX0" fmla="*/ 0 w 2119679"/>
              <a:gd name="connsiteY0" fmla="*/ 3174 h 1229824"/>
              <a:gd name="connsiteX1" fmla="*/ 1478329 w 2119679"/>
              <a:gd name="connsiteY1" fmla="*/ 0 h 1229824"/>
              <a:gd name="connsiteX2" fmla="*/ 2119679 w 2119679"/>
              <a:gd name="connsiteY2" fmla="*/ 612774 h 1229824"/>
              <a:gd name="connsiteX3" fmla="*/ 1478329 w 2119679"/>
              <a:gd name="connsiteY3" fmla="*/ 1223963 h 1229824"/>
              <a:gd name="connsiteX4" fmla="*/ 0 w 2119679"/>
              <a:gd name="connsiteY4" fmla="*/ 1229824 h 1229824"/>
              <a:gd name="connsiteX5" fmla="*/ 0 w 2119679"/>
              <a:gd name="connsiteY5" fmla="*/ 3174 h 1229824"/>
              <a:gd name="connsiteX0" fmla="*/ 0 w 2122854"/>
              <a:gd name="connsiteY0" fmla="*/ 3174 h 1229824"/>
              <a:gd name="connsiteX1" fmla="*/ 1481504 w 2122854"/>
              <a:gd name="connsiteY1" fmla="*/ 0 h 1229824"/>
              <a:gd name="connsiteX2" fmla="*/ 2122854 w 2122854"/>
              <a:gd name="connsiteY2" fmla="*/ 612774 h 1229824"/>
              <a:gd name="connsiteX3" fmla="*/ 1481504 w 2122854"/>
              <a:gd name="connsiteY3" fmla="*/ 1223963 h 1229824"/>
              <a:gd name="connsiteX4" fmla="*/ 3175 w 2122854"/>
              <a:gd name="connsiteY4" fmla="*/ 1229824 h 1229824"/>
              <a:gd name="connsiteX5" fmla="*/ 0 w 2122854"/>
              <a:gd name="connsiteY5" fmla="*/ 3174 h 1229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2854" h="1229824">
                <a:moveTo>
                  <a:pt x="0" y="3174"/>
                </a:moveTo>
                <a:lnTo>
                  <a:pt x="1481504" y="0"/>
                </a:lnTo>
                <a:lnTo>
                  <a:pt x="2122854" y="612774"/>
                </a:lnTo>
                <a:lnTo>
                  <a:pt x="1481504" y="1223963"/>
                </a:lnTo>
                <a:lnTo>
                  <a:pt x="3175" y="1229824"/>
                </a:lnTo>
                <a:cubicBezTo>
                  <a:pt x="2117" y="820941"/>
                  <a:pt x="1058" y="412057"/>
                  <a:pt x="0" y="3174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35" name="BaanVERTICAALHOEK Blauw 3">
            <a:extLst>
              <a:ext uri="{FF2B5EF4-FFF2-40B4-BE49-F238E27FC236}">
                <a16:creationId xmlns:a16="http://schemas.microsoft.com/office/drawing/2014/main" id="{81C9F30B-466F-D54E-9750-98FF2D4902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42048" y="4094199"/>
            <a:ext cx="1016000" cy="1761067"/>
          </a:xfrm>
          <a:prstGeom prst="rect">
            <a:avLst/>
          </a:prstGeom>
        </p:spPr>
      </p:pic>
      <p:sp>
        <p:nvSpPr>
          <p:cNvPr id="36" name="Baan Blauw 2">
            <a:extLst>
              <a:ext uri="{FF2B5EF4-FFF2-40B4-BE49-F238E27FC236}">
                <a16:creationId xmlns:a16="http://schemas.microsoft.com/office/drawing/2014/main" id="{45C5301E-51A0-E44F-A500-6EFEBEF56DF0}"/>
              </a:ext>
            </a:extLst>
          </p:cNvPr>
          <p:cNvSpPr/>
          <p:nvPr userDrawn="1"/>
        </p:nvSpPr>
        <p:spPr>
          <a:xfrm>
            <a:off x="1" y="5772783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9" name="Baan Blauw 2">
            <a:extLst>
              <a:ext uri="{FF2B5EF4-FFF2-40B4-BE49-F238E27FC236}">
                <a16:creationId xmlns:a16="http://schemas.microsoft.com/office/drawing/2014/main" id="{57EBEA0E-1FD7-494A-84F0-2A074D080D6E}"/>
              </a:ext>
            </a:extLst>
          </p:cNvPr>
          <p:cNvSpPr/>
          <p:nvPr userDrawn="1"/>
        </p:nvSpPr>
        <p:spPr>
          <a:xfrm>
            <a:off x="1" y="4050627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177234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16">
          <p15:clr>
            <a:srgbClr val="FBAE40"/>
          </p15:clr>
        </p15:guide>
        <p15:guide id="2" orient="horz" pos="1824">
          <p15:clr>
            <a:srgbClr val="FBAE40"/>
          </p15:clr>
        </p15:guide>
        <p15:guide id="3" orient="horz" pos="2232">
          <p15:clr>
            <a:srgbClr val="FBAE40"/>
          </p15:clr>
        </p15:guide>
        <p15:guide id="4" orient="horz" pos="2641">
          <p15:clr>
            <a:srgbClr val="FBAE40"/>
          </p15:clr>
        </p15:guide>
        <p15:guide id="5" pos="3538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7" name="Rechthoek Grijs Onder">
            <a:extLst>
              <a:ext uri="{FF2B5EF4-FFF2-40B4-BE49-F238E27FC236}">
                <a16:creationId xmlns:a16="http://schemas.microsoft.com/office/drawing/2014/main" id="{78F7515F-E4A9-2E4C-AEA4-0A2448967F69}"/>
              </a:ext>
            </a:extLst>
          </p:cNvPr>
          <p:cNvSpPr/>
          <p:nvPr userDrawn="1"/>
        </p:nvSpPr>
        <p:spPr>
          <a:xfrm>
            <a:off x="1151467" y="1701798"/>
            <a:ext cx="10272184" cy="40895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7" y="1701799"/>
            <a:ext cx="10272184" cy="6204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9" name="Baan Blauw 2">
            <a:extLst>
              <a:ext uri="{FF2B5EF4-FFF2-40B4-BE49-F238E27FC236}">
                <a16:creationId xmlns:a16="http://schemas.microsoft.com/office/drawing/2014/main" id="{57EBEA0E-1FD7-494A-84F0-2A074D080D6E}"/>
              </a:ext>
            </a:extLst>
          </p:cNvPr>
          <p:cNvSpPr/>
          <p:nvPr userDrawn="1"/>
        </p:nvSpPr>
        <p:spPr>
          <a:xfrm>
            <a:off x="1" y="4048398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0" name="Baan Blauw 1">
            <a:extLst>
              <a:ext uri="{FF2B5EF4-FFF2-40B4-BE49-F238E27FC236}">
                <a16:creationId xmlns:a16="http://schemas.microsoft.com/office/drawing/2014/main" id="{A5FD8FF2-90DE-C94B-B25D-1D7A8D45CD68}"/>
              </a:ext>
            </a:extLst>
          </p:cNvPr>
          <p:cNvSpPr/>
          <p:nvPr userDrawn="1"/>
        </p:nvSpPr>
        <p:spPr>
          <a:xfrm>
            <a:off x="1" y="2324101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1" name="Baan Blauw 4">
            <a:extLst>
              <a:ext uri="{FF2B5EF4-FFF2-40B4-BE49-F238E27FC236}">
                <a16:creationId xmlns:a16="http://schemas.microsoft.com/office/drawing/2014/main" id="{CC4D3F11-9B0F-7D44-9382-3E39C88030F4}"/>
              </a:ext>
            </a:extLst>
          </p:cNvPr>
          <p:cNvSpPr/>
          <p:nvPr userDrawn="1"/>
        </p:nvSpPr>
        <p:spPr>
          <a:xfrm>
            <a:off x="1" y="4914901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2" name="Baan Blauw 3">
            <a:extLst>
              <a:ext uri="{FF2B5EF4-FFF2-40B4-BE49-F238E27FC236}">
                <a16:creationId xmlns:a16="http://schemas.microsoft.com/office/drawing/2014/main" id="{0468DB85-1D23-3142-99AC-5CFBC3C07145}"/>
              </a:ext>
            </a:extLst>
          </p:cNvPr>
          <p:cNvSpPr/>
          <p:nvPr userDrawn="1"/>
        </p:nvSpPr>
        <p:spPr>
          <a:xfrm>
            <a:off x="1" y="3189818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3" name="Pijl2 Donkerblauw">
            <a:extLst>
              <a:ext uri="{FF2B5EF4-FFF2-40B4-BE49-F238E27FC236}">
                <a16:creationId xmlns:a16="http://schemas.microsoft.com/office/drawing/2014/main" id="{19A76A9A-DE97-4143-9F23-1A91437E7C54}"/>
              </a:ext>
            </a:extLst>
          </p:cNvPr>
          <p:cNvSpPr/>
          <p:nvPr userDrawn="1"/>
        </p:nvSpPr>
        <p:spPr>
          <a:xfrm>
            <a:off x="1151467" y="4148668"/>
            <a:ext cx="2552700" cy="1637720"/>
          </a:xfrm>
          <a:custGeom>
            <a:avLst/>
            <a:gdLst>
              <a:gd name="connsiteX0" fmla="*/ 0 w 1273175"/>
              <a:gd name="connsiteY0" fmla="*/ 0 h 1220789"/>
              <a:gd name="connsiteX1" fmla="*/ 1273175 w 1273175"/>
              <a:gd name="connsiteY1" fmla="*/ 0 h 1220789"/>
              <a:gd name="connsiteX2" fmla="*/ 1273175 w 1273175"/>
              <a:gd name="connsiteY2" fmla="*/ 1220789 h 1220789"/>
              <a:gd name="connsiteX3" fmla="*/ 0 w 1273175"/>
              <a:gd name="connsiteY3" fmla="*/ 1220789 h 1220789"/>
              <a:gd name="connsiteX4" fmla="*/ 0 w 1273175"/>
              <a:gd name="connsiteY4" fmla="*/ 0 h 1220789"/>
              <a:gd name="connsiteX0" fmla="*/ 0 w 1914525"/>
              <a:gd name="connsiteY0" fmla="*/ 0 h 1220789"/>
              <a:gd name="connsiteX1" fmla="*/ 1914525 w 1914525"/>
              <a:gd name="connsiteY1" fmla="*/ 593725 h 1220789"/>
              <a:gd name="connsiteX2" fmla="*/ 1273175 w 1914525"/>
              <a:gd name="connsiteY2" fmla="*/ 1220789 h 1220789"/>
              <a:gd name="connsiteX3" fmla="*/ 0 w 1914525"/>
              <a:gd name="connsiteY3" fmla="*/ 1220789 h 1220789"/>
              <a:gd name="connsiteX4" fmla="*/ 0 w 1914525"/>
              <a:gd name="connsiteY4" fmla="*/ 0 h 1220789"/>
              <a:gd name="connsiteX0" fmla="*/ 0 w 1914525"/>
              <a:gd name="connsiteY0" fmla="*/ 0 h 1220789"/>
              <a:gd name="connsiteX1" fmla="*/ 1495425 w 1914525"/>
              <a:gd name="connsiteY1" fmla="*/ 466726 h 1220789"/>
              <a:gd name="connsiteX2" fmla="*/ 1914525 w 1914525"/>
              <a:gd name="connsiteY2" fmla="*/ 593725 h 1220789"/>
              <a:gd name="connsiteX3" fmla="*/ 1273175 w 1914525"/>
              <a:gd name="connsiteY3" fmla="*/ 1220789 h 1220789"/>
              <a:gd name="connsiteX4" fmla="*/ 0 w 1914525"/>
              <a:gd name="connsiteY4" fmla="*/ 1220789 h 1220789"/>
              <a:gd name="connsiteX5" fmla="*/ 0 w 1914525"/>
              <a:gd name="connsiteY5" fmla="*/ 0 h 1220789"/>
              <a:gd name="connsiteX0" fmla="*/ 0 w 1914525"/>
              <a:gd name="connsiteY0" fmla="*/ 3174 h 1223963"/>
              <a:gd name="connsiteX1" fmla="*/ 1273175 w 1914525"/>
              <a:gd name="connsiteY1" fmla="*/ 0 h 1223963"/>
              <a:gd name="connsiteX2" fmla="*/ 1914525 w 1914525"/>
              <a:gd name="connsiteY2" fmla="*/ 596899 h 1223963"/>
              <a:gd name="connsiteX3" fmla="*/ 1273175 w 1914525"/>
              <a:gd name="connsiteY3" fmla="*/ 1223963 h 1223963"/>
              <a:gd name="connsiteX4" fmla="*/ 0 w 1914525"/>
              <a:gd name="connsiteY4" fmla="*/ 1223963 h 1223963"/>
              <a:gd name="connsiteX5" fmla="*/ 0 w 1914525"/>
              <a:gd name="connsiteY5" fmla="*/ 3174 h 1223963"/>
              <a:gd name="connsiteX0" fmla="*/ 0 w 1914525"/>
              <a:gd name="connsiteY0" fmla="*/ 3174 h 1223963"/>
              <a:gd name="connsiteX1" fmla="*/ 1273175 w 1914525"/>
              <a:gd name="connsiteY1" fmla="*/ 0 h 1223963"/>
              <a:gd name="connsiteX2" fmla="*/ 1914525 w 1914525"/>
              <a:gd name="connsiteY2" fmla="*/ 612774 h 1223963"/>
              <a:gd name="connsiteX3" fmla="*/ 1273175 w 1914525"/>
              <a:gd name="connsiteY3" fmla="*/ 1223963 h 1223963"/>
              <a:gd name="connsiteX4" fmla="*/ 0 w 1914525"/>
              <a:gd name="connsiteY4" fmla="*/ 1223963 h 1223963"/>
              <a:gd name="connsiteX5" fmla="*/ 0 w 1914525"/>
              <a:gd name="connsiteY5" fmla="*/ 3174 h 1223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14525" h="1223963">
                <a:moveTo>
                  <a:pt x="0" y="3174"/>
                </a:moveTo>
                <a:lnTo>
                  <a:pt x="1273175" y="0"/>
                </a:lnTo>
                <a:lnTo>
                  <a:pt x="1914525" y="612774"/>
                </a:lnTo>
                <a:lnTo>
                  <a:pt x="1273175" y="1223963"/>
                </a:lnTo>
                <a:lnTo>
                  <a:pt x="0" y="1223963"/>
                </a:lnTo>
                <a:lnTo>
                  <a:pt x="0" y="317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4" name="Pijl 1 Donkerblauw">
            <a:extLst>
              <a:ext uri="{FF2B5EF4-FFF2-40B4-BE49-F238E27FC236}">
                <a16:creationId xmlns:a16="http://schemas.microsoft.com/office/drawing/2014/main" id="{F005DC4C-9DA9-2343-8652-3C507A5AA705}"/>
              </a:ext>
            </a:extLst>
          </p:cNvPr>
          <p:cNvSpPr/>
          <p:nvPr userDrawn="1"/>
        </p:nvSpPr>
        <p:spPr>
          <a:xfrm>
            <a:off x="1151467" y="2421467"/>
            <a:ext cx="2552700" cy="1631951"/>
          </a:xfrm>
          <a:custGeom>
            <a:avLst/>
            <a:gdLst>
              <a:gd name="connsiteX0" fmla="*/ 0 w 1273175"/>
              <a:gd name="connsiteY0" fmla="*/ 0 h 1220789"/>
              <a:gd name="connsiteX1" fmla="*/ 1273175 w 1273175"/>
              <a:gd name="connsiteY1" fmla="*/ 0 h 1220789"/>
              <a:gd name="connsiteX2" fmla="*/ 1273175 w 1273175"/>
              <a:gd name="connsiteY2" fmla="*/ 1220789 h 1220789"/>
              <a:gd name="connsiteX3" fmla="*/ 0 w 1273175"/>
              <a:gd name="connsiteY3" fmla="*/ 1220789 h 1220789"/>
              <a:gd name="connsiteX4" fmla="*/ 0 w 1273175"/>
              <a:gd name="connsiteY4" fmla="*/ 0 h 1220789"/>
              <a:gd name="connsiteX0" fmla="*/ 0 w 1914525"/>
              <a:gd name="connsiteY0" fmla="*/ 0 h 1220789"/>
              <a:gd name="connsiteX1" fmla="*/ 1914525 w 1914525"/>
              <a:gd name="connsiteY1" fmla="*/ 593725 h 1220789"/>
              <a:gd name="connsiteX2" fmla="*/ 1273175 w 1914525"/>
              <a:gd name="connsiteY2" fmla="*/ 1220789 h 1220789"/>
              <a:gd name="connsiteX3" fmla="*/ 0 w 1914525"/>
              <a:gd name="connsiteY3" fmla="*/ 1220789 h 1220789"/>
              <a:gd name="connsiteX4" fmla="*/ 0 w 1914525"/>
              <a:gd name="connsiteY4" fmla="*/ 0 h 1220789"/>
              <a:gd name="connsiteX0" fmla="*/ 0 w 1914525"/>
              <a:gd name="connsiteY0" fmla="*/ 0 h 1220789"/>
              <a:gd name="connsiteX1" fmla="*/ 1495425 w 1914525"/>
              <a:gd name="connsiteY1" fmla="*/ 466726 h 1220789"/>
              <a:gd name="connsiteX2" fmla="*/ 1914525 w 1914525"/>
              <a:gd name="connsiteY2" fmla="*/ 593725 h 1220789"/>
              <a:gd name="connsiteX3" fmla="*/ 1273175 w 1914525"/>
              <a:gd name="connsiteY3" fmla="*/ 1220789 h 1220789"/>
              <a:gd name="connsiteX4" fmla="*/ 0 w 1914525"/>
              <a:gd name="connsiteY4" fmla="*/ 1220789 h 1220789"/>
              <a:gd name="connsiteX5" fmla="*/ 0 w 1914525"/>
              <a:gd name="connsiteY5" fmla="*/ 0 h 1220789"/>
              <a:gd name="connsiteX0" fmla="*/ 0 w 1914525"/>
              <a:gd name="connsiteY0" fmla="*/ 3174 h 1223963"/>
              <a:gd name="connsiteX1" fmla="*/ 1273175 w 1914525"/>
              <a:gd name="connsiteY1" fmla="*/ 0 h 1223963"/>
              <a:gd name="connsiteX2" fmla="*/ 1914525 w 1914525"/>
              <a:gd name="connsiteY2" fmla="*/ 596899 h 1223963"/>
              <a:gd name="connsiteX3" fmla="*/ 1273175 w 1914525"/>
              <a:gd name="connsiteY3" fmla="*/ 1223963 h 1223963"/>
              <a:gd name="connsiteX4" fmla="*/ 0 w 1914525"/>
              <a:gd name="connsiteY4" fmla="*/ 1223963 h 1223963"/>
              <a:gd name="connsiteX5" fmla="*/ 0 w 1914525"/>
              <a:gd name="connsiteY5" fmla="*/ 3174 h 1223963"/>
              <a:gd name="connsiteX0" fmla="*/ 0 w 1914525"/>
              <a:gd name="connsiteY0" fmla="*/ 3174 h 1223963"/>
              <a:gd name="connsiteX1" fmla="*/ 1273175 w 1914525"/>
              <a:gd name="connsiteY1" fmla="*/ 0 h 1223963"/>
              <a:gd name="connsiteX2" fmla="*/ 1914525 w 1914525"/>
              <a:gd name="connsiteY2" fmla="*/ 612774 h 1223963"/>
              <a:gd name="connsiteX3" fmla="*/ 1273175 w 1914525"/>
              <a:gd name="connsiteY3" fmla="*/ 1223963 h 1223963"/>
              <a:gd name="connsiteX4" fmla="*/ 0 w 1914525"/>
              <a:gd name="connsiteY4" fmla="*/ 1223963 h 1223963"/>
              <a:gd name="connsiteX5" fmla="*/ 0 w 1914525"/>
              <a:gd name="connsiteY5" fmla="*/ 3174 h 1223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14525" h="1223963">
                <a:moveTo>
                  <a:pt x="0" y="3174"/>
                </a:moveTo>
                <a:lnTo>
                  <a:pt x="1273175" y="0"/>
                </a:lnTo>
                <a:lnTo>
                  <a:pt x="1914525" y="612774"/>
                </a:lnTo>
                <a:lnTo>
                  <a:pt x="1273175" y="1223963"/>
                </a:lnTo>
                <a:lnTo>
                  <a:pt x="0" y="1223963"/>
                </a:lnTo>
                <a:lnTo>
                  <a:pt x="0" y="317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BaanVERTICAAL Blauw 1">
            <a:extLst>
              <a:ext uri="{FF2B5EF4-FFF2-40B4-BE49-F238E27FC236}">
                <a16:creationId xmlns:a16="http://schemas.microsoft.com/office/drawing/2014/main" id="{4F58527F-950E-9B40-8AEB-14860CCDDE5B}"/>
              </a:ext>
            </a:extLst>
          </p:cNvPr>
          <p:cNvSpPr/>
          <p:nvPr userDrawn="1"/>
        </p:nvSpPr>
        <p:spPr>
          <a:xfrm rot="16200000">
            <a:off x="4901903" y="4040749"/>
            <a:ext cx="3441600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6" name="BaanVERTICAAL Blauw 2">
            <a:extLst>
              <a:ext uri="{FF2B5EF4-FFF2-40B4-BE49-F238E27FC236}">
                <a16:creationId xmlns:a16="http://schemas.microsoft.com/office/drawing/2014/main" id="{0E3CCE0F-277F-F64E-AA5E-36EEF70C9631}"/>
              </a:ext>
            </a:extLst>
          </p:cNvPr>
          <p:cNvSpPr/>
          <p:nvPr userDrawn="1"/>
        </p:nvSpPr>
        <p:spPr>
          <a:xfrm rot="16200000">
            <a:off x="4403517" y="4883483"/>
            <a:ext cx="1756132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7" name="BaanVERTICAAL Blauw 3">
            <a:extLst>
              <a:ext uri="{FF2B5EF4-FFF2-40B4-BE49-F238E27FC236}">
                <a16:creationId xmlns:a16="http://schemas.microsoft.com/office/drawing/2014/main" id="{7AF7F282-7574-9642-B378-22CF93855C94}"/>
              </a:ext>
            </a:extLst>
          </p:cNvPr>
          <p:cNvSpPr/>
          <p:nvPr userDrawn="1"/>
        </p:nvSpPr>
        <p:spPr>
          <a:xfrm rot="16200000">
            <a:off x="7579637" y="5316401"/>
            <a:ext cx="890295" cy="96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26" name="BaanVERTICAALHOEK Blauw 1">
            <a:extLst>
              <a:ext uri="{FF2B5EF4-FFF2-40B4-BE49-F238E27FC236}">
                <a16:creationId xmlns:a16="http://schemas.microsoft.com/office/drawing/2014/main" id="{66D41003-9BC0-514E-B829-C989B85874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39156" y="1680976"/>
            <a:ext cx="474133" cy="677333"/>
          </a:xfrm>
          <a:prstGeom prst="rect">
            <a:avLst/>
          </a:prstGeom>
        </p:spPr>
      </p:pic>
      <p:pic>
        <p:nvPicPr>
          <p:cNvPr id="23" name="BaanVERTICAALHOEK Blauw 2">
            <a:extLst>
              <a:ext uri="{FF2B5EF4-FFF2-40B4-BE49-F238E27FC236}">
                <a16:creationId xmlns:a16="http://schemas.microsoft.com/office/drawing/2014/main" id="{E81AB745-31A6-6542-92D7-AA8E0D1D6C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23472" y="4083209"/>
            <a:ext cx="1016000" cy="1761067"/>
          </a:xfrm>
          <a:prstGeom prst="rect">
            <a:avLst/>
          </a:prstGeom>
        </p:spPr>
      </p:pic>
      <p:pic>
        <p:nvPicPr>
          <p:cNvPr id="25" name="BaanVERTICAALHOEK Blauw 3">
            <a:extLst>
              <a:ext uri="{FF2B5EF4-FFF2-40B4-BE49-F238E27FC236}">
                <a16:creationId xmlns:a16="http://schemas.microsoft.com/office/drawing/2014/main" id="{DC888B25-47A1-A74A-8FB0-302B6EDAB8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23472" y="2359184"/>
            <a:ext cx="1016000" cy="1761067"/>
          </a:xfrm>
          <a:prstGeom prst="rect">
            <a:avLst/>
          </a:prstGeom>
        </p:spPr>
      </p:pic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0" name="Tijdelijke aanduiding voor dianummer 2">
            <a:extLst>
              <a:ext uri="{FF2B5EF4-FFF2-40B4-BE49-F238E27FC236}">
                <a16:creationId xmlns:a16="http://schemas.microsoft.com/office/drawing/2014/main" id="{3478414E-9C83-FA4B-BAD2-B67BE89305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25914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7" name="Rechthoek Grijs Onder">
            <a:extLst>
              <a:ext uri="{FF2B5EF4-FFF2-40B4-BE49-F238E27FC236}">
                <a16:creationId xmlns:a16="http://schemas.microsoft.com/office/drawing/2014/main" id="{78F7515F-E4A9-2E4C-AEA4-0A2448967F69}"/>
              </a:ext>
            </a:extLst>
          </p:cNvPr>
          <p:cNvSpPr/>
          <p:nvPr userDrawn="1"/>
        </p:nvSpPr>
        <p:spPr>
          <a:xfrm>
            <a:off x="1151467" y="1701798"/>
            <a:ext cx="10272184" cy="4078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7" y="1701799"/>
            <a:ext cx="10272184" cy="6204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0" name="Baan Blauw 1">
            <a:extLst>
              <a:ext uri="{FF2B5EF4-FFF2-40B4-BE49-F238E27FC236}">
                <a16:creationId xmlns:a16="http://schemas.microsoft.com/office/drawing/2014/main" id="{A5FD8FF2-90DE-C94B-B25D-1D7A8D45CD68}"/>
              </a:ext>
            </a:extLst>
          </p:cNvPr>
          <p:cNvSpPr/>
          <p:nvPr userDrawn="1"/>
        </p:nvSpPr>
        <p:spPr>
          <a:xfrm>
            <a:off x="1" y="2324101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0" name="Tijdelijke aanduiding voor dianummer 2">
            <a:extLst>
              <a:ext uri="{FF2B5EF4-FFF2-40B4-BE49-F238E27FC236}">
                <a16:creationId xmlns:a16="http://schemas.microsoft.com/office/drawing/2014/main" id="{3478414E-9C83-FA4B-BAD2-B67BE89305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54163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7" name="Rechthoek Grijs Onder">
            <a:extLst>
              <a:ext uri="{FF2B5EF4-FFF2-40B4-BE49-F238E27FC236}">
                <a16:creationId xmlns:a16="http://schemas.microsoft.com/office/drawing/2014/main" id="{78F7515F-E4A9-2E4C-AEA4-0A2448967F69}"/>
              </a:ext>
            </a:extLst>
          </p:cNvPr>
          <p:cNvSpPr/>
          <p:nvPr userDrawn="1"/>
        </p:nvSpPr>
        <p:spPr>
          <a:xfrm>
            <a:off x="3438769" y="1712542"/>
            <a:ext cx="7984881" cy="4078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7" y="1701799"/>
            <a:ext cx="10272184" cy="6204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0" name="Baan Blauw 1">
            <a:extLst>
              <a:ext uri="{FF2B5EF4-FFF2-40B4-BE49-F238E27FC236}">
                <a16:creationId xmlns:a16="http://schemas.microsoft.com/office/drawing/2014/main" id="{A5FD8FF2-90DE-C94B-B25D-1D7A8D45CD68}"/>
              </a:ext>
            </a:extLst>
          </p:cNvPr>
          <p:cNvSpPr/>
          <p:nvPr userDrawn="1"/>
        </p:nvSpPr>
        <p:spPr>
          <a:xfrm>
            <a:off x="1" y="2324101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0" name="Tijdelijke aanduiding voor dianummer 2">
            <a:extLst>
              <a:ext uri="{FF2B5EF4-FFF2-40B4-BE49-F238E27FC236}">
                <a16:creationId xmlns:a16="http://schemas.microsoft.com/office/drawing/2014/main" id="{3478414E-9C83-FA4B-BAD2-B67BE89305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hthoek Grijs Onder">
            <a:extLst>
              <a:ext uri="{FF2B5EF4-FFF2-40B4-BE49-F238E27FC236}">
                <a16:creationId xmlns:a16="http://schemas.microsoft.com/office/drawing/2014/main" id="{546C00EB-AE39-F24D-9810-B1275C56EC50}"/>
              </a:ext>
            </a:extLst>
          </p:cNvPr>
          <p:cNvSpPr/>
          <p:nvPr userDrawn="1"/>
        </p:nvSpPr>
        <p:spPr>
          <a:xfrm>
            <a:off x="1151465" y="2421467"/>
            <a:ext cx="2193600" cy="3369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229638126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9" name="Baan Blauw 2">
            <a:extLst>
              <a:ext uri="{FF2B5EF4-FFF2-40B4-BE49-F238E27FC236}">
                <a16:creationId xmlns:a16="http://schemas.microsoft.com/office/drawing/2014/main" id="{57EBEA0E-1FD7-494A-84F0-2A074D080D6E}"/>
              </a:ext>
            </a:extLst>
          </p:cNvPr>
          <p:cNvSpPr/>
          <p:nvPr userDrawn="1"/>
        </p:nvSpPr>
        <p:spPr>
          <a:xfrm>
            <a:off x="1" y="4048398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0" name="Baan Blauw 1">
            <a:extLst>
              <a:ext uri="{FF2B5EF4-FFF2-40B4-BE49-F238E27FC236}">
                <a16:creationId xmlns:a16="http://schemas.microsoft.com/office/drawing/2014/main" id="{A5FD8FF2-90DE-C94B-B25D-1D7A8D45CD68}"/>
              </a:ext>
            </a:extLst>
          </p:cNvPr>
          <p:cNvSpPr/>
          <p:nvPr userDrawn="1"/>
        </p:nvSpPr>
        <p:spPr>
          <a:xfrm>
            <a:off x="1" y="2324101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1" name="Baan Blauw 4">
            <a:extLst>
              <a:ext uri="{FF2B5EF4-FFF2-40B4-BE49-F238E27FC236}">
                <a16:creationId xmlns:a16="http://schemas.microsoft.com/office/drawing/2014/main" id="{CC4D3F11-9B0F-7D44-9382-3E39C88030F4}"/>
              </a:ext>
            </a:extLst>
          </p:cNvPr>
          <p:cNvSpPr/>
          <p:nvPr userDrawn="1"/>
        </p:nvSpPr>
        <p:spPr>
          <a:xfrm>
            <a:off x="1" y="4914901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2" name="Baan Blauw 3">
            <a:extLst>
              <a:ext uri="{FF2B5EF4-FFF2-40B4-BE49-F238E27FC236}">
                <a16:creationId xmlns:a16="http://schemas.microsoft.com/office/drawing/2014/main" id="{0468DB85-1D23-3142-99AC-5CFBC3C07145}"/>
              </a:ext>
            </a:extLst>
          </p:cNvPr>
          <p:cNvSpPr/>
          <p:nvPr userDrawn="1"/>
        </p:nvSpPr>
        <p:spPr>
          <a:xfrm>
            <a:off x="1" y="3189818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BaanVERTICAAL Blauw 1">
            <a:extLst>
              <a:ext uri="{FF2B5EF4-FFF2-40B4-BE49-F238E27FC236}">
                <a16:creationId xmlns:a16="http://schemas.microsoft.com/office/drawing/2014/main" id="{4F58527F-950E-9B40-8AEB-14860CCDDE5B}"/>
              </a:ext>
            </a:extLst>
          </p:cNvPr>
          <p:cNvSpPr/>
          <p:nvPr userDrawn="1"/>
        </p:nvSpPr>
        <p:spPr>
          <a:xfrm rot="16200000">
            <a:off x="4901903" y="4040749"/>
            <a:ext cx="3441600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6" name="BaanVERTICAAL Blauw 2">
            <a:extLst>
              <a:ext uri="{FF2B5EF4-FFF2-40B4-BE49-F238E27FC236}">
                <a16:creationId xmlns:a16="http://schemas.microsoft.com/office/drawing/2014/main" id="{0E3CCE0F-277F-F64E-AA5E-36EEF70C9631}"/>
              </a:ext>
            </a:extLst>
          </p:cNvPr>
          <p:cNvSpPr/>
          <p:nvPr userDrawn="1"/>
        </p:nvSpPr>
        <p:spPr>
          <a:xfrm rot="16200000">
            <a:off x="4403517" y="4883483"/>
            <a:ext cx="1756132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7" name="BaanVERTICAAL Blauw 3">
            <a:extLst>
              <a:ext uri="{FF2B5EF4-FFF2-40B4-BE49-F238E27FC236}">
                <a16:creationId xmlns:a16="http://schemas.microsoft.com/office/drawing/2014/main" id="{7AF7F282-7574-9642-B378-22CF93855C94}"/>
              </a:ext>
            </a:extLst>
          </p:cNvPr>
          <p:cNvSpPr/>
          <p:nvPr userDrawn="1"/>
        </p:nvSpPr>
        <p:spPr>
          <a:xfrm rot="16200000">
            <a:off x="7579637" y="5316401"/>
            <a:ext cx="890295" cy="96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23" name="BaanVERTICAALHOEK Blauw 2">
            <a:extLst>
              <a:ext uri="{FF2B5EF4-FFF2-40B4-BE49-F238E27FC236}">
                <a16:creationId xmlns:a16="http://schemas.microsoft.com/office/drawing/2014/main" id="{E81AB745-31A6-6542-92D7-AA8E0D1D6C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23472" y="4083209"/>
            <a:ext cx="1016000" cy="1761067"/>
          </a:xfrm>
          <a:prstGeom prst="rect">
            <a:avLst/>
          </a:prstGeom>
        </p:spPr>
      </p:pic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0" name="Tijdelijke aanduiding voor dianummer 2">
            <a:extLst>
              <a:ext uri="{FF2B5EF4-FFF2-40B4-BE49-F238E27FC236}">
                <a16:creationId xmlns:a16="http://schemas.microsoft.com/office/drawing/2014/main" id="{3478414E-9C83-FA4B-BAD2-B67BE89305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19B6B9D-C6BF-7547-B457-D14599C609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1467" y="1711681"/>
            <a:ext cx="10278533" cy="409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98722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9" name="Baan Blauw 2">
            <a:extLst>
              <a:ext uri="{FF2B5EF4-FFF2-40B4-BE49-F238E27FC236}">
                <a16:creationId xmlns:a16="http://schemas.microsoft.com/office/drawing/2014/main" id="{57EBEA0E-1FD7-494A-84F0-2A074D080D6E}"/>
              </a:ext>
            </a:extLst>
          </p:cNvPr>
          <p:cNvSpPr/>
          <p:nvPr userDrawn="1"/>
        </p:nvSpPr>
        <p:spPr>
          <a:xfrm>
            <a:off x="1" y="4048398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0" name="Baan Blauw 1">
            <a:extLst>
              <a:ext uri="{FF2B5EF4-FFF2-40B4-BE49-F238E27FC236}">
                <a16:creationId xmlns:a16="http://schemas.microsoft.com/office/drawing/2014/main" id="{A5FD8FF2-90DE-C94B-B25D-1D7A8D45CD68}"/>
              </a:ext>
            </a:extLst>
          </p:cNvPr>
          <p:cNvSpPr/>
          <p:nvPr userDrawn="1"/>
        </p:nvSpPr>
        <p:spPr>
          <a:xfrm>
            <a:off x="1" y="2324101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1" name="Baan Blauw 4">
            <a:extLst>
              <a:ext uri="{FF2B5EF4-FFF2-40B4-BE49-F238E27FC236}">
                <a16:creationId xmlns:a16="http://schemas.microsoft.com/office/drawing/2014/main" id="{CC4D3F11-9B0F-7D44-9382-3E39C88030F4}"/>
              </a:ext>
            </a:extLst>
          </p:cNvPr>
          <p:cNvSpPr/>
          <p:nvPr userDrawn="1"/>
        </p:nvSpPr>
        <p:spPr>
          <a:xfrm>
            <a:off x="1" y="4914901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2" name="Baan Blauw 3">
            <a:extLst>
              <a:ext uri="{FF2B5EF4-FFF2-40B4-BE49-F238E27FC236}">
                <a16:creationId xmlns:a16="http://schemas.microsoft.com/office/drawing/2014/main" id="{0468DB85-1D23-3142-99AC-5CFBC3C07145}"/>
              </a:ext>
            </a:extLst>
          </p:cNvPr>
          <p:cNvSpPr/>
          <p:nvPr userDrawn="1"/>
        </p:nvSpPr>
        <p:spPr>
          <a:xfrm>
            <a:off x="1" y="3189818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BaanVERTICAAL Blauw 1">
            <a:extLst>
              <a:ext uri="{FF2B5EF4-FFF2-40B4-BE49-F238E27FC236}">
                <a16:creationId xmlns:a16="http://schemas.microsoft.com/office/drawing/2014/main" id="{4F58527F-950E-9B40-8AEB-14860CCDDE5B}"/>
              </a:ext>
            </a:extLst>
          </p:cNvPr>
          <p:cNvSpPr/>
          <p:nvPr userDrawn="1"/>
        </p:nvSpPr>
        <p:spPr>
          <a:xfrm rot="16200000">
            <a:off x="4901903" y="4040749"/>
            <a:ext cx="3441600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6" name="BaanVERTICAAL Blauw 2">
            <a:extLst>
              <a:ext uri="{FF2B5EF4-FFF2-40B4-BE49-F238E27FC236}">
                <a16:creationId xmlns:a16="http://schemas.microsoft.com/office/drawing/2014/main" id="{0E3CCE0F-277F-F64E-AA5E-36EEF70C9631}"/>
              </a:ext>
            </a:extLst>
          </p:cNvPr>
          <p:cNvSpPr/>
          <p:nvPr userDrawn="1"/>
        </p:nvSpPr>
        <p:spPr>
          <a:xfrm rot="16200000">
            <a:off x="4403517" y="4883483"/>
            <a:ext cx="1756132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7" name="BaanVERTICAAL Blauw 3">
            <a:extLst>
              <a:ext uri="{FF2B5EF4-FFF2-40B4-BE49-F238E27FC236}">
                <a16:creationId xmlns:a16="http://schemas.microsoft.com/office/drawing/2014/main" id="{7AF7F282-7574-9642-B378-22CF93855C94}"/>
              </a:ext>
            </a:extLst>
          </p:cNvPr>
          <p:cNvSpPr/>
          <p:nvPr userDrawn="1"/>
        </p:nvSpPr>
        <p:spPr>
          <a:xfrm rot="16200000">
            <a:off x="7579637" y="5316401"/>
            <a:ext cx="890295" cy="96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23" name="BaanVERTICAALHOEK Blauw 2">
            <a:extLst>
              <a:ext uri="{FF2B5EF4-FFF2-40B4-BE49-F238E27FC236}">
                <a16:creationId xmlns:a16="http://schemas.microsoft.com/office/drawing/2014/main" id="{E81AB745-31A6-6542-92D7-AA8E0D1D6C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23472" y="4083209"/>
            <a:ext cx="1016000" cy="1761067"/>
          </a:xfrm>
          <a:prstGeom prst="rect">
            <a:avLst/>
          </a:prstGeom>
        </p:spPr>
      </p:pic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0" name="Tijdelijke aanduiding voor dianummer 2">
            <a:extLst>
              <a:ext uri="{FF2B5EF4-FFF2-40B4-BE49-F238E27FC236}">
                <a16:creationId xmlns:a16="http://schemas.microsoft.com/office/drawing/2014/main" id="{3478414E-9C83-FA4B-BAD2-B67BE89305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642E9D1-B5E8-B14F-A840-5E2804554B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1467" y="1695572"/>
            <a:ext cx="10278533" cy="409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76344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9" name="Baan Blauw 2">
            <a:extLst>
              <a:ext uri="{FF2B5EF4-FFF2-40B4-BE49-F238E27FC236}">
                <a16:creationId xmlns:a16="http://schemas.microsoft.com/office/drawing/2014/main" id="{57EBEA0E-1FD7-494A-84F0-2A074D080D6E}"/>
              </a:ext>
            </a:extLst>
          </p:cNvPr>
          <p:cNvSpPr/>
          <p:nvPr userDrawn="1"/>
        </p:nvSpPr>
        <p:spPr>
          <a:xfrm>
            <a:off x="1" y="4048398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0" name="Baan Blauw 1">
            <a:extLst>
              <a:ext uri="{FF2B5EF4-FFF2-40B4-BE49-F238E27FC236}">
                <a16:creationId xmlns:a16="http://schemas.microsoft.com/office/drawing/2014/main" id="{A5FD8FF2-90DE-C94B-B25D-1D7A8D45CD68}"/>
              </a:ext>
            </a:extLst>
          </p:cNvPr>
          <p:cNvSpPr/>
          <p:nvPr userDrawn="1"/>
        </p:nvSpPr>
        <p:spPr>
          <a:xfrm>
            <a:off x="1" y="2324101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1" name="Baan Blauw 4">
            <a:extLst>
              <a:ext uri="{FF2B5EF4-FFF2-40B4-BE49-F238E27FC236}">
                <a16:creationId xmlns:a16="http://schemas.microsoft.com/office/drawing/2014/main" id="{CC4D3F11-9B0F-7D44-9382-3E39C88030F4}"/>
              </a:ext>
            </a:extLst>
          </p:cNvPr>
          <p:cNvSpPr/>
          <p:nvPr userDrawn="1"/>
        </p:nvSpPr>
        <p:spPr>
          <a:xfrm>
            <a:off x="1" y="4914901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2" name="Baan Blauw 3">
            <a:extLst>
              <a:ext uri="{FF2B5EF4-FFF2-40B4-BE49-F238E27FC236}">
                <a16:creationId xmlns:a16="http://schemas.microsoft.com/office/drawing/2014/main" id="{0468DB85-1D23-3142-99AC-5CFBC3C07145}"/>
              </a:ext>
            </a:extLst>
          </p:cNvPr>
          <p:cNvSpPr/>
          <p:nvPr userDrawn="1"/>
        </p:nvSpPr>
        <p:spPr>
          <a:xfrm>
            <a:off x="1" y="3189818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BaanVERTICAAL Blauw 1">
            <a:extLst>
              <a:ext uri="{FF2B5EF4-FFF2-40B4-BE49-F238E27FC236}">
                <a16:creationId xmlns:a16="http://schemas.microsoft.com/office/drawing/2014/main" id="{4F58527F-950E-9B40-8AEB-14860CCDDE5B}"/>
              </a:ext>
            </a:extLst>
          </p:cNvPr>
          <p:cNvSpPr/>
          <p:nvPr userDrawn="1"/>
        </p:nvSpPr>
        <p:spPr>
          <a:xfrm rot="16200000">
            <a:off x="4901903" y="4040749"/>
            <a:ext cx="3441600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6" name="BaanVERTICAAL Blauw 2">
            <a:extLst>
              <a:ext uri="{FF2B5EF4-FFF2-40B4-BE49-F238E27FC236}">
                <a16:creationId xmlns:a16="http://schemas.microsoft.com/office/drawing/2014/main" id="{0E3CCE0F-277F-F64E-AA5E-36EEF70C9631}"/>
              </a:ext>
            </a:extLst>
          </p:cNvPr>
          <p:cNvSpPr/>
          <p:nvPr userDrawn="1"/>
        </p:nvSpPr>
        <p:spPr>
          <a:xfrm rot="16200000">
            <a:off x="4403517" y="4883483"/>
            <a:ext cx="1756132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7" name="BaanVERTICAAL Blauw 3">
            <a:extLst>
              <a:ext uri="{FF2B5EF4-FFF2-40B4-BE49-F238E27FC236}">
                <a16:creationId xmlns:a16="http://schemas.microsoft.com/office/drawing/2014/main" id="{7AF7F282-7574-9642-B378-22CF93855C94}"/>
              </a:ext>
            </a:extLst>
          </p:cNvPr>
          <p:cNvSpPr/>
          <p:nvPr userDrawn="1"/>
        </p:nvSpPr>
        <p:spPr>
          <a:xfrm rot="16200000">
            <a:off x="7579637" y="5316401"/>
            <a:ext cx="890295" cy="96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23" name="BaanVERTICAALHOEK Blauw 2">
            <a:extLst>
              <a:ext uri="{FF2B5EF4-FFF2-40B4-BE49-F238E27FC236}">
                <a16:creationId xmlns:a16="http://schemas.microsoft.com/office/drawing/2014/main" id="{E81AB745-31A6-6542-92D7-AA8E0D1D6C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23472" y="4083209"/>
            <a:ext cx="1016000" cy="1761067"/>
          </a:xfrm>
          <a:prstGeom prst="rect">
            <a:avLst/>
          </a:prstGeom>
        </p:spPr>
      </p:pic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0" name="Tijdelijke aanduiding voor dianummer 2">
            <a:extLst>
              <a:ext uri="{FF2B5EF4-FFF2-40B4-BE49-F238E27FC236}">
                <a16:creationId xmlns:a16="http://schemas.microsoft.com/office/drawing/2014/main" id="{3478414E-9C83-FA4B-BAD2-B67BE89305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5" name="BaanVERTICAAL Blauw 1">
            <a:extLst>
              <a:ext uri="{FF2B5EF4-FFF2-40B4-BE49-F238E27FC236}">
                <a16:creationId xmlns:a16="http://schemas.microsoft.com/office/drawing/2014/main" id="{DEBA015A-F168-5746-867A-55E88BE5A672}"/>
              </a:ext>
            </a:extLst>
          </p:cNvPr>
          <p:cNvSpPr/>
          <p:nvPr userDrawn="1"/>
        </p:nvSpPr>
        <p:spPr>
          <a:xfrm rot="16200000">
            <a:off x="6416499" y="3725036"/>
            <a:ext cx="4142476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A78E7BCC-4EEB-724A-B8D1-C4257B211A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1467" y="1687105"/>
            <a:ext cx="7399867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80564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9" name="Baan Blauw 2">
            <a:extLst>
              <a:ext uri="{FF2B5EF4-FFF2-40B4-BE49-F238E27FC236}">
                <a16:creationId xmlns:a16="http://schemas.microsoft.com/office/drawing/2014/main" id="{57EBEA0E-1FD7-494A-84F0-2A074D080D6E}"/>
              </a:ext>
            </a:extLst>
          </p:cNvPr>
          <p:cNvSpPr/>
          <p:nvPr userDrawn="1"/>
        </p:nvSpPr>
        <p:spPr>
          <a:xfrm>
            <a:off x="1" y="4048398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0" name="Baan Blauw 1">
            <a:extLst>
              <a:ext uri="{FF2B5EF4-FFF2-40B4-BE49-F238E27FC236}">
                <a16:creationId xmlns:a16="http://schemas.microsoft.com/office/drawing/2014/main" id="{A5FD8FF2-90DE-C94B-B25D-1D7A8D45CD68}"/>
              </a:ext>
            </a:extLst>
          </p:cNvPr>
          <p:cNvSpPr/>
          <p:nvPr userDrawn="1"/>
        </p:nvSpPr>
        <p:spPr>
          <a:xfrm>
            <a:off x="1" y="2324101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1" name="Baan Blauw 4">
            <a:extLst>
              <a:ext uri="{FF2B5EF4-FFF2-40B4-BE49-F238E27FC236}">
                <a16:creationId xmlns:a16="http://schemas.microsoft.com/office/drawing/2014/main" id="{CC4D3F11-9B0F-7D44-9382-3E39C88030F4}"/>
              </a:ext>
            </a:extLst>
          </p:cNvPr>
          <p:cNvSpPr/>
          <p:nvPr userDrawn="1"/>
        </p:nvSpPr>
        <p:spPr>
          <a:xfrm>
            <a:off x="1" y="4914901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2" name="Baan Blauw 3">
            <a:extLst>
              <a:ext uri="{FF2B5EF4-FFF2-40B4-BE49-F238E27FC236}">
                <a16:creationId xmlns:a16="http://schemas.microsoft.com/office/drawing/2014/main" id="{0468DB85-1D23-3142-99AC-5CFBC3C07145}"/>
              </a:ext>
            </a:extLst>
          </p:cNvPr>
          <p:cNvSpPr/>
          <p:nvPr userDrawn="1"/>
        </p:nvSpPr>
        <p:spPr>
          <a:xfrm>
            <a:off x="1" y="3189818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BaanVERTICAAL Blauw 1">
            <a:extLst>
              <a:ext uri="{FF2B5EF4-FFF2-40B4-BE49-F238E27FC236}">
                <a16:creationId xmlns:a16="http://schemas.microsoft.com/office/drawing/2014/main" id="{4F58527F-950E-9B40-8AEB-14860CCDDE5B}"/>
              </a:ext>
            </a:extLst>
          </p:cNvPr>
          <p:cNvSpPr/>
          <p:nvPr userDrawn="1"/>
        </p:nvSpPr>
        <p:spPr>
          <a:xfrm rot="16200000">
            <a:off x="4901903" y="4040749"/>
            <a:ext cx="3441600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6" name="BaanVERTICAAL Blauw 2">
            <a:extLst>
              <a:ext uri="{FF2B5EF4-FFF2-40B4-BE49-F238E27FC236}">
                <a16:creationId xmlns:a16="http://schemas.microsoft.com/office/drawing/2014/main" id="{0E3CCE0F-277F-F64E-AA5E-36EEF70C9631}"/>
              </a:ext>
            </a:extLst>
          </p:cNvPr>
          <p:cNvSpPr/>
          <p:nvPr userDrawn="1"/>
        </p:nvSpPr>
        <p:spPr>
          <a:xfrm rot="16200000">
            <a:off x="4403517" y="4883483"/>
            <a:ext cx="1756132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7" name="BaanVERTICAAL Blauw 3">
            <a:extLst>
              <a:ext uri="{FF2B5EF4-FFF2-40B4-BE49-F238E27FC236}">
                <a16:creationId xmlns:a16="http://schemas.microsoft.com/office/drawing/2014/main" id="{7AF7F282-7574-9642-B378-22CF93855C94}"/>
              </a:ext>
            </a:extLst>
          </p:cNvPr>
          <p:cNvSpPr/>
          <p:nvPr userDrawn="1"/>
        </p:nvSpPr>
        <p:spPr>
          <a:xfrm rot="16200000">
            <a:off x="7579637" y="5316401"/>
            <a:ext cx="890295" cy="96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23" name="BaanVERTICAALHOEK Blauw 2">
            <a:extLst>
              <a:ext uri="{FF2B5EF4-FFF2-40B4-BE49-F238E27FC236}">
                <a16:creationId xmlns:a16="http://schemas.microsoft.com/office/drawing/2014/main" id="{E81AB745-31A6-6542-92D7-AA8E0D1D6C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23472" y="4083209"/>
            <a:ext cx="1016000" cy="1761067"/>
          </a:xfrm>
          <a:prstGeom prst="rect">
            <a:avLst/>
          </a:prstGeom>
        </p:spPr>
      </p:pic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0" name="Tijdelijke aanduiding voor dianummer 2">
            <a:extLst>
              <a:ext uri="{FF2B5EF4-FFF2-40B4-BE49-F238E27FC236}">
                <a16:creationId xmlns:a16="http://schemas.microsoft.com/office/drawing/2014/main" id="{3478414E-9C83-FA4B-BAD2-B67BE89305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5" name="BaanVERTICAAL Blauw 1">
            <a:extLst>
              <a:ext uri="{FF2B5EF4-FFF2-40B4-BE49-F238E27FC236}">
                <a16:creationId xmlns:a16="http://schemas.microsoft.com/office/drawing/2014/main" id="{DEBA015A-F168-5746-867A-55E88BE5A672}"/>
              </a:ext>
            </a:extLst>
          </p:cNvPr>
          <p:cNvSpPr/>
          <p:nvPr userDrawn="1"/>
        </p:nvSpPr>
        <p:spPr>
          <a:xfrm rot="16200000">
            <a:off x="6416499" y="3725036"/>
            <a:ext cx="4142476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342FADB-8E2D-3641-A413-269CFC85E7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1467" y="1701801"/>
            <a:ext cx="10278533" cy="4080204"/>
          </a:xfrm>
          <a:prstGeom prst="rect">
            <a:avLst/>
          </a:prstGeom>
        </p:spPr>
      </p:pic>
      <p:sp>
        <p:nvSpPr>
          <p:cNvPr id="24" name="BaanVERTICAAL Blauw 1">
            <a:extLst>
              <a:ext uri="{FF2B5EF4-FFF2-40B4-BE49-F238E27FC236}">
                <a16:creationId xmlns:a16="http://schemas.microsoft.com/office/drawing/2014/main" id="{F2D45554-ED1A-BB44-ADAE-C9293C5A9F47}"/>
              </a:ext>
            </a:extLst>
          </p:cNvPr>
          <p:cNvSpPr/>
          <p:nvPr userDrawn="1"/>
        </p:nvSpPr>
        <p:spPr>
          <a:xfrm>
            <a:off x="1116393" y="5782005"/>
            <a:ext cx="10429535" cy="2097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366758906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9" name="Baan Blauw 2">
            <a:extLst>
              <a:ext uri="{FF2B5EF4-FFF2-40B4-BE49-F238E27FC236}">
                <a16:creationId xmlns:a16="http://schemas.microsoft.com/office/drawing/2014/main" id="{57EBEA0E-1FD7-494A-84F0-2A074D080D6E}"/>
              </a:ext>
            </a:extLst>
          </p:cNvPr>
          <p:cNvSpPr/>
          <p:nvPr userDrawn="1"/>
        </p:nvSpPr>
        <p:spPr>
          <a:xfrm>
            <a:off x="1" y="4048398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0" name="Baan Blauw 1">
            <a:extLst>
              <a:ext uri="{FF2B5EF4-FFF2-40B4-BE49-F238E27FC236}">
                <a16:creationId xmlns:a16="http://schemas.microsoft.com/office/drawing/2014/main" id="{A5FD8FF2-90DE-C94B-B25D-1D7A8D45CD68}"/>
              </a:ext>
            </a:extLst>
          </p:cNvPr>
          <p:cNvSpPr/>
          <p:nvPr userDrawn="1"/>
        </p:nvSpPr>
        <p:spPr>
          <a:xfrm>
            <a:off x="1" y="2324101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1" name="Baan Blauw 4">
            <a:extLst>
              <a:ext uri="{FF2B5EF4-FFF2-40B4-BE49-F238E27FC236}">
                <a16:creationId xmlns:a16="http://schemas.microsoft.com/office/drawing/2014/main" id="{CC4D3F11-9B0F-7D44-9382-3E39C88030F4}"/>
              </a:ext>
            </a:extLst>
          </p:cNvPr>
          <p:cNvSpPr/>
          <p:nvPr userDrawn="1"/>
        </p:nvSpPr>
        <p:spPr>
          <a:xfrm>
            <a:off x="1" y="4914901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2" name="Baan Blauw 3">
            <a:extLst>
              <a:ext uri="{FF2B5EF4-FFF2-40B4-BE49-F238E27FC236}">
                <a16:creationId xmlns:a16="http://schemas.microsoft.com/office/drawing/2014/main" id="{0468DB85-1D23-3142-99AC-5CFBC3C07145}"/>
              </a:ext>
            </a:extLst>
          </p:cNvPr>
          <p:cNvSpPr/>
          <p:nvPr userDrawn="1"/>
        </p:nvSpPr>
        <p:spPr>
          <a:xfrm>
            <a:off x="1" y="3189818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BaanVERTICAAL Blauw 1">
            <a:extLst>
              <a:ext uri="{FF2B5EF4-FFF2-40B4-BE49-F238E27FC236}">
                <a16:creationId xmlns:a16="http://schemas.microsoft.com/office/drawing/2014/main" id="{4F58527F-950E-9B40-8AEB-14860CCDDE5B}"/>
              </a:ext>
            </a:extLst>
          </p:cNvPr>
          <p:cNvSpPr/>
          <p:nvPr userDrawn="1"/>
        </p:nvSpPr>
        <p:spPr>
          <a:xfrm rot="16200000">
            <a:off x="4901903" y="4040749"/>
            <a:ext cx="3441600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6" name="BaanVERTICAAL Blauw 2">
            <a:extLst>
              <a:ext uri="{FF2B5EF4-FFF2-40B4-BE49-F238E27FC236}">
                <a16:creationId xmlns:a16="http://schemas.microsoft.com/office/drawing/2014/main" id="{0E3CCE0F-277F-F64E-AA5E-36EEF70C9631}"/>
              </a:ext>
            </a:extLst>
          </p:cNvPr>
          <p:cNvSpPr/>
          <p:nvPr userDrawn="1"/>
        </p:nvSpPr>
        <p:spPr>
          <a:xfrm rot="16200000">
            <a:off x="4403517" y="4883483"/>
            <a:ext cx="1756132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7" name="BaanVERTICAAL Blauw 3">
            <a:extLst>
              <a:ext uri="{FF2B5EF4-FFF2-40B4-BE49-F238E27FC236}">
                <a16:creationId xmlns:a16="http://schemas.microsoft.com/office/drawing/2014/main" id="{7AF7F282-7574-9642-B378-22CF93855C94}"/>
              </a:ext>
            </a:extLst>
          </p:cNvPr>
          <p:cNvSpPr/>
          <p:nvPr userDrawn="1"/>
        </p:nvSpPr>
        <p:spPr>
          <a:xfrm rot="16200000">
            <a:off x="7579637" y="5316401"/>
            <a:ext cx="890295" cy="96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23" name="BaanVERTICAALHOEK Blauw 2">
            <a:extLst>
              <a:ext uri="{FF2B5EF4-FFF2-40B4-BE49-F238E27FC236}">
                <a16:creationId xmlns:a16="http://schemas.microsoft.com/office/drawing/2014/main" id="{E81AB745-31A6-6542-92D7-AA8E0D1D6C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23472" y="4083209"/>
            <a:ext cx="1016000" cy="1761067"/>
          </a:xfrm>
          <a:prstGeom prst="rect">
            <a:avLst/>
          </a:prstGeom>
        </p:spPr>
      </p:pic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0" name="Tijdelijke aanduiding voor dianummer 2">
            <a:extLst>
              <a:ext uri="{FF2B5EF4-FFF2-40B4-BE49-F238E27FC236}">
                <a16:creationId xmlns:a16="http://schemas.microsoft.com/office/drawing/2014/main" id="{3478414E-9C83-FA4B-BAD2-B67BE89305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5" name="BaanVERTICAAL Blauw 1">
            <a:extLst>
              <a:ext uri="{FF2B5EF4-FFF2-40B4-BE49-F238E27FC236}">
                <a16:creationId xmlns:a16="http://schemas.microsoft.com/office/drawing/2014/main" id="{DEBA015A-F168-5746-867A-55E88BE5A672}"/>
              </a:ext>
            </a:extLst>
          </p:cNvPr>
          <p:cNvSpPr/>
          <p:nvPr userDrawn="1"/>
        </p:nvSpPr>
        <p:spPr>
          <a:xfrm rot="16200000">
            <a:off x="6416499" y="3725036"/>
            <a:ext cx="4142476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CD1B86F-DF62-0045-8EEA-0D6209A11F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1467" y="1690985"/>
            <a:ext cx="10397067" cy="409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403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E26A-82E9-42EB-A515-CEE61F5A8D58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594049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7" name="Rechthoek Grijs Onder">
            <a:extLst>
              <a:ext uri="{FF2B5EF4-FFF2-40B4-BE49-F238E27FC236}">
                <a16:creationId xmlns:a16="http://schemas.microsoft.com/office/drawing/2014/main" id="{78F7515F-E4A9-2E4C-AEA4-0A2448967F69}"/>
              </a:ext>
            </a:extLst>
          </p:cNvPr>
          <p:cNvSpPr/>
          <p:nvPr userDrawn="1"/>
        </p:nvSpPr>
        <p:spPr>
          <a:xfrm>
            <a:off x="1151467" y="1701798"/>
            <a:ext cx="5188373" cy="40703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7" y="1701799"/>
            <a:ext cx="2427756" cy="40703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BaanVERTICAAL Blauw 1">
            <a:extLst>
              <a:ext uri="{FF2B5EF4-FFF2-40B4-BE49-F238E27FC236}">
                <a16:creationId xmlns:a16="http://schemas.microsoft.com/office/drawing/2014/main" id="{4F58527F-950E-9B40-8AEB-14860CCDDE5B}"/>
              </a:ext>
            </a:extLst>
          </p:cNvPr>
          <p:cNvSpPr/>
          <p:nvPr userDrawn="1"/>
        </p:nvSpPr>
        <p:spPr>
          <a:xfrm rot="16200000">
            <a:off x="1412683" y="3730768"/>
            <a:ext cx="4429080" cy="96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4" name="BaanVERTICAAL Blauw 1">
            <a:extLst>
              <a:ext uri="{FF2B5EF4-FFF2-40B4-BE49-F238E27FC236}">
                <a16:creationId xmlns:a16="http://schemas.microsoft.com/office/drawing/2014/main" id="{EF8B2B80-09C1-1E40-A949-9C2A70A07BBD}"/>
              </a:ext>
            </a:extLst>
          </p:cNvPr>
          <p:cNvSpPr/>
          <p:nvPr userDrawn="1"/>
        </p:nvSpPr>
        <p:spPr>
          <a:xfrm rot="16200000">
            <a:off x="4164593" y="3730768"/>
            <a:ext cx="4429080" cy="96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5" name="Rechthoek Grijs Onder">
            <a:extLst>
              <a:ext uri="{FF2B5EF4-FFF2-40B4-BE49-F238E27FC236}">
                <a16:creationId xmlns:a16="http://schemas.microsoft.com/office/drawing/2014/main" id="{69BBE5C5-E881-E041-8B6D-80D25A289CFF}"/>
              </a:ext>
            </a:extLst>
          </p:cNvPr>
          <p:cNvSpPr/>
          <p:nvPr userDrawn="1"/>
        </p:nvSpPr>
        <p:spPr>
          <a:xfrm>
            <a:off x="6427136" y="1701798"/>
            <a:ext cx="5007219" cy="4070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1" name="Tijdelijke aanduiding voor dianummer 2">
            <a:extLst>
              <a:ext uri="{FF2B5EF4-FFF2-40B4-BE49-F238E27FC236}">
                <a16:creationId xmlns:a16="http://schemas.microsoft.com/office/drawing/2014/main" id="{FF7CBC92-D846-8E4B-9041-85828B5092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20400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32FF2F1C-F8C3-1845-8ACB-3A7AACEA93A4}"/>
              </a:ext>
            </a:extLst>
          </p:cNvPr>
          <p:cNvGrpSpPr/>
          <p:nvPr userDrawn="1"/>
        </p:nvGrpSpPr>
        <p:grpSpPr>
          <a:xfrm>
            <a:off x="1151467" y="5012267"/>
            <a:ext cx="10272184" cy="768351"/>
            <a:chOff x="863600" y="1816100"/>
            <a:chExt cx="7704138" cy="2519363"/>
          </a:xfrm>
        </p:grpSpPr>
        <p:sp>
          <p:nvSpPr>
            <p:cNvPr id="25" name="Rechthoek Grijs Onder">
              <a:extLst>
                <a:ext uri="{FF2B5EF4-FFF2-40B4-BE49-F238E27FC236}">
                  <a16:creationId xmlns:a16="http://schemas.microsoft.com/office/drawing/2014/main" id="{69BBE5C5-E881-E041-8B6D-80D25A289CFF}"/>
                </a:ext>
              </a:extLst>
            </p:cNvPr>
            <p:cNvSpPr/>
            <p:nvPr userDrawn="1"/>
          </p:nvSpPr>
          <p:spPr>
            <a:xfrm>
              <a:off x="6693631" y="1816100"/>
              <a:ext cx="1874107" cy="25193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18" name="Rechthoek Grijs Onder">
              <a:extLst>
                <a:ext uri="{FF2B5EF4-FFF2-40B4-BE49-F238E27FC236}">
                  <a16:creationId xmlns:a16="http://schemas.microsoft.com/office/drawing/2014/main" id="{9762094D-60EA-C145-8432-4797380A6E70}"/>
                </a:ext>
              </a:extLst>
            </p:cNvPr>
            <p:cNvSpPr/>
            <p:nvPr userDrawn="1"/>
          </p:nvSpPr>
          <p:spPr>
            <a:xfrm>
              <a:off x="4750288" y="1816100"/>
              <a:ext cx="1874107" cy="25193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19" name="Rechthoek Grijs Onder">
              <a:extLst>
                <a:ext uri="{FF2B5EF4-FFF2-40B4-BE49-F238E27FC236}">
                  <a16:creationId xmlns:a16="http://schemas.microsoft.com/office/drawing/2014/main" id="{2F45C1BC-E88F-AB41-929A-B90CB0733941}"/>
                </a:ext>
              </a:extLst>
            </p:cNvPr>
            <p:cNvSpPr/>
            <p:nvPr userDrawn="1"/>
          </p:nvSpPr>
          <p:spPr>
            <a:xfrm>
              <a:off x="2806943" y="1816100"/>
              <a:ext cx="1874107" cy="25193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20" name="Rechthoek Grijs Onder">
              <a:extLst>
                <a:ext uri="{FF2B5EF4-FFF2-40B4-BE49-F238E27FC236}">
                  <a16:creationId xmlns:a16="http://schemas.microsoft.com/office/drawing/2014/main" id="{0C2FFAE9-5C02-684F-BA22-15DE4473F6B9}"/>
                </a:ext>
              </a:extLst>
            </p:cNvPr>
            <p:cNvSpPr/>
            <p:nvPr userDrawn="1"/>
          </p:nvSpPr>
          <p:spPr>
            <a:xfrm>
              <a:off x="863600" y="1816100"/>
              <a:ext cx="1874107" cy="25193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1" name="Tijdelijke aanduiding voor dianummer 2">
            <a:extLst>
              <a:ext uri="{FF2B5EF4-FFF2-40B4-BE49-F238E27FC236}">
                <a16:creationId xmlns:a16="http://schemas.microsoft.com/office/drawing/2014/main" id="{FF7CBC92-D846-8E4B-9041-85828B5092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3" name="Rechthoek Donkerblauw Boven">
            <a:extLst>
              <a:ext uri="{FF2B5EF4-FFF2-40B4-BE49-F238E27FC236}">
                <a16:creationId xmlns:a16="http://schemas.microsoft.com/office/drawing/2014/main" id="{B6B19606-C853-0845-A524-7B58526C0D80}"/>
              </a:ext>
            </a:extLst>
          </p:cNvPr>
          <p:cNvSpPr/>
          <p:nvPr userDrawn="1"/>
        </p:nvSpPr>
        <p:spPr>
          <a:xfrm>
            <a:off x="1151467" y="1701800"/>
            <a:ext cx="10272184" cy="6223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36223753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hoek Grijs Onder">
            <a:extLst>
              <a:ext uri="{FF2B5EF4-FFF2-40B4-BE49-F238E27FC236}">
                <a16:creationId xmlns:a16="http://schemas.microsoft.com/office/drawing/2014/main" id="{69BBE5C5-E881-E041-8B6D-80D25A289CFF}"/>
              </a:ext>
            </a:extLst>
          </p:cNvPr>
          <p:cNvSpPr/>
          <p:nvPr userDrawn="1"/>
        </p:nvSpPr>
        <p:spPr>
          <a:xfrm>
            <a:off x="8924842" y="3568931"/>
            <a:ext cx="2498809" cy="2211687"/>
          </a:xfrm>
          <a:prstGeom prst="rect">
            <a:avLst/>
          </a:prstGeom>
          <a:solidFill>
            <a:srgbClr val="D4D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8" name="Rechthoek Grijs Onder">
            <a:extLst>
              <a:ext uri="{FF2B5EF4-FFF2-40B4-BE49-F238E27FC236}">
                <a16:creationId xmlns:a16="http://schemas.microsoft.com/office/drawing/2014/main" id="{9762094D-60EA-C145-8432-4797380A6E70}"/>
              </a:ext>
            </a:extLst>
          </p:cNvPr>
          <p:cNvSpPr/>
          <p:nvPr userDrawn="1"/>
        </p:nvSpPr>
        <p:spPr>
          <a:xfrm>
            <a:off x="6333718" y="3568931"/>
            <a:ext cx="2498809" cy="2211687"/>
          </a:xfrm>
          <a:prstGeom prst="rect">
            <a:avLst/>
          </a:prstGeom>
          <a:solidFill>
            <a:srgbClr val="D4D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9" name="Rechthoek Grijs Onder">
            <a:extLst>
              <a:ext uri="{FF2B5EF4-FFF2-40B4-BE49-F238E27FC236}">
                <a16:creationId xmlns:a16="http://schemas.microsoft.com/office/drawing/2014/main" id="{2F45C1BC-E88F-AB41-929A-B90CB0733941}"/>
              </a:ext>
            </a:extLst>
          </p:cNvPr>
          <p:cNvSpPr/>
          <p:nvPr userDrawn="1"/>
        </p:nvSpPr>
        <p:spPr>
          <a:xfrm>
            <a:off x="3742592" y="3568931"/>
            <a:ext cx="2498809" cy="2211687"/>
          </a:xfrm>
          <a:prstGeom prst="rect">
            <a:avLst/>
          </a:prstGeom>
          <a:solidFill>
            <a:srgbClr val="D4D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0" name="Rechthoek Grijs Onder">
            <a:extLst>
              <a:ext uri="{FF2B5EF4-FFF2-40B4-BE49-F238E27FC236}">
                <a16:creationId xmlns:a16="http://schemas.microsoft.com/office/drawing/2014/main" id="{0C2FFAE9-5C02-684F-BA22-15DE4473F6B9}"/>
              </a:ext>
            </a:extLst>
          </p:cNvPr>
          <p:cNvSpPr/>
          <p:nvPr userDrawn="1"/>
        </p:nvSpPr>
        <p:spPr>
          <a:xfrm>
            <a:off x="1151468" y="3568931"/>
            <a:ext cx="2498809" cy="2211687"/>
          </a:xfrm>
          <a:prstGeom prst="rect">
            <a:avLst/>
          </a:prstGeom>
          <a:solidFill>
            <a:srgbClr val="D4D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1" name="Tijdelijke aanduiding voor dianummer 2">
            <a:extLst>
              <a:ext uri="{FF2B5EF4-FFF2-40B4-BE49-F238E27FC236}">
                <a16:creationId xmlns:a16="http://schemas.microsoft.com/office/drawing/2014/main" id="{FF7CBC92-D846-8E4B-9041-85828B5092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B08EF2C7-DD08-7946-8C46-60560DB5B842}"/>
              </a:ext>
            </a:extLst>
          </p:cNvPr>
          <p:cNvGrpSpPr/>
          <p:nvPr userDrawn="1"/>
        </p:nvGrpSpPr>
        <p:grpSpPr>
          <a:xfrm>
            <a:off x="1151467" y="1706881"/>
            <a:ext cx="10272184" cy="617220"/>
            <a:chOff x="863600" y="1280160"/>
            <a:chExt cx="7704138" cy="1658765"/>
          </a:xfrm>
        </p:grpSpPr>
        <p:sp>
          <p:nvSpPr>
            <p:cNvPr id="14" name="Rechthoek Grijs Onder">
              <a:extLst>
                <a:ext uri="{FF2B5EF4-FFF2-40B4-BE49-F238E27FC236}">
                  <a16:creationId xmlns:a16="http://schemas.microsoft.com/office/drawing/2014/main" id="{A94B0A85-1FC4-9040-80A6-2AEF3677E0E7}"/>
                </a:ext>
              </a:extLst>
            </p:cNvPr>
            <p:cNvSpPr/>
            <p:nvPr userDrawn="1"/>
          </p:nvSpPr>
          <p:spPr>
            <a:xfrm>
              <a:off x="6693631" y="1280160"/>
              <a:ext cx="1874107" cy="1658765"/>
            </a:xfrm>
            <a:prstGeom prst="rect">
              <a:avLst/>
            </a:prstGeom>
            <a:solidFill>
              <a:srgbClr val="234A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15" name="Rechthoek Grijs Onder">
              <a:extLst>
                <a:ext uri="{FF2B5EF4-FFF2-40B4-BE49-F238E27FC236}">
                  <a16:creationId xmlns:a16="http://schemas.microsoft.com/office/drawing/2014/main" id="{1A54F9EF-4B7E-054C-B769-3094454AB14A}"/>
                </a:ext>
              </a:extLst>
            </p:cNvPr>
            <p:cNvSpPr/>
            <p:nvPr userDrawn="1"/>
          </p:nvSpPr>
          <p:spPr>
            <a:xfrm>
              <a:off x="4750288" y="1280160"/>
              <a:ext cx="1874107" cy="1658765"/>
            </a:xfrm>
            <a:prstGeom prst="rect">
              <a:avLst/>
            </a:prstGeom>
            <a:solidFill>
              <a:srgbClr val="234A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16" name="Rechthoek Grijs Onder">
              <a:extLst>
                <a:ext uri="{FF2B5EF4-FFF2-40B4-BE49-F238E27FC236}">
                  <a16:creationId xmlns:a16="http://schemas.microsoft.com/office/drawing/2014/main" id="{9672DA09-0148-8A4E-ABC2-7C7FA8B929A8}"/>
                </a:ext>
              </a:extLst>
            </p:cNvPr>
            <p:cNvSpPr/>
            <p:nvPr userDrawn="1"/>
          </p:nvSpPr>
          <p:spPr>
            <a:xfrm>
              <a:off x="2806943" y="1280160"/>
              <a:ext cx="1874107" cy="1658765"/>
            </a:xfrm>
            <a:prstGeom prst="rect">
              <a:avLst/>
            </a:prstGeom>
            <a:solidFill>
              <a:srgbClr val="234A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17" name="Rechthoek Grijs Onder">
              <a:extLst>
                <a:ext uri="{FF2B5EF4-FFF2-40B4-BE49-F238E27FC236}">
                  <a16:creationId xmlns:a16="http://schemas.microsoft.com/office/drawing/2014/main" id="{2F2D2DF1-61ED-0040-8F67-2A1EABDFF1CF}"/>
                </a:ext>
              </a:extLst>
            </p:cNvPr>
            <p:cNvSpPr/>
            <p:nvPr userDrawn="1"/>
          </p:nvSpPr>
          <p:spPr>
            <a:xfrm>
              <a:off x="863600" y="1280160"/>
              <a:ext cx="1874107" cy="1658765"/>
            </a:xfrm>
            <a:prstGeom prst="rect">
              <a:avLst/>
            </a:prstGeom>
            <a:solidFill>
              <a:srgbClr val="234A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</p:grpSp>
    </p:spTree>
    <p:extLst>
      <p:ext uri="{BB962C8B-B14F-4D97-AF65-F5344CB8AC3E}">
        <p14:creationId xmlns:p14="http://schemas.microsoft.com/office/powerpoint/2010/main" val="184911395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7" name="Rechthoek Grijs Onder">
            <a:extLst>
              <a:ext uri="{FF2B5EF4-FFF2-40B4-BE49-F238E27FC236}">
                <a16:creationId xmlns:a16="http://schemas.microsoft.com/office/drawing/2014/main" id="{78F7515F-E4A9-2E4C-AEA4-0A2448967F69}"/>
              </a:ext>
            </a:extLst>
          </p:cNvPr>
          <p:cNvSpPr/>
          <p:nvPr userDrawn="1"/>
        </p:nvSpPr>
        <p:spPr>
          <a:xfrm>
            <a:off x="1151467" y="1701798"/>
            <a:ext cx="7269308" cy="4108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7" y="1701799"/>
            <a:ext cx="2427756" cy="40895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BaanVERTICAAL Blauw 1">
            <a:extLst>
              <a:ext uri="{FF2B5EF4-FFF2-40B4-BE49-F238E27FC236}">
                <a16:creationId xmlns:a16="http://schemas.microsoft.com/office/drawing/2014/main" id="{4F58527F-950E-9B40-8AEB-14860CCDDE5B}"/>
              </a:ext>
            </a:extLst>
          </p:cNvPr>
          <p:cNvSpPr/>
          <p:nvPr userDrawn="1"/>
        </p:nvSpPr>
        <p:spPr>
          <a:xfrm rot="16200000">
            <a:off x="1412683" y="3730768"/>
            <a:ext cx="4429080" cy="96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4" name="BaanVERTICAAL Blauw 1">
            <a:extLst>
              <a:ext uri="{FF2B5EF4-FFF2-40B4-BE49-F238E27FC236}">
                <a16:creationId xmlns:a16="http://schemas.microsoft.com/office/drawing/2014/main" id="{EF8B2B80-09C1-1E40-A949-9C2A70A07BBD}"/>
              </a:ext>
            </a:extLst>
          </p:cNvPr>
          <p:cNvSpPr/>
          <p:nvPr userDrawn="1"/>
        </p:nvSpPr>
        <p:spPr>
          <a:xfrm rot="16200000">
            <a:off x="6254239" y="3730768"/>
            <a:ext cx="4429080" cy="96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5" name="Rechthoek Grijs Onder">
            <a:extLst>
              <a:ext uri="{FF2B5EF4-FFF2-40B4-BE49-F238E27FC236}">
                <a16:creationId xmlns:a16="http://schemas.microsoft.com/office/drawing/2014/main" id="{69BBE5C5-E881-E041-8B6D-80D25A289CFF}"/>
              </a:ext>
            </a:extLst>
          </p:cNvPr>
          <p:cNvSpPr/>
          <p:nvPr userDrawn="1"/>
        </p:nvSpPr>
        <p:spPr>
          <a:xfrm>
            <a:off x="8516778" y="1701798"/>
            <a:ext cx="2917577" cy="4085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2" name="BaanVERTICAAL Blauw 1">
            <a:extLst>
              <a:ext uri="{FF2B5EF4-FFF2-40B4-BE49-F238E27FC236}">
                <a16:creationId xmlns:a16="http://schemas.microsoft.com/office/drawing/2014/main" id="{03538321-C6A1-0E49-9124-9AC3FDF7C6D0}"/>
              </a:ext>
            </a:extLst>
          </p:cNvPr>
          <p:cNvSpPr/>
          <p:nvPr userDrawn="1"/>
        </p:nvSpPr>
        <p:spPr>
          <a:xfrm>
            <a:off x="3606667" y="3640972"/>
            <a:ext cx="4814108" cy="11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3" name="Tijdelijke aanduiding voor dianummer 2">
            <a:extLst>
              <a:ext uri="{FF2B5EF4-FFF2-40B4-BE49-F238E27FC236}">
                <a16:creationId xmlns:a16="http://schemas.microsoft.com/office/drawing/2014/main" id="{CB421EA0-09D8-EA4C-AD7B-3191CF3634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201104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7" name="Rechthoek Grijs Onder">
            <a:extLst>
              <a:ext uri="{FF2B5EF4-FFF2-40B4-BE49-F238E27FC236}">
                <a16:creationId xmlns:a16="http://schemas.microsoft.com/office/drawing/2014/main" id="{78F7515F-E4A9-2E4C-AEA4-0A2448967F69}"/>
              </a:ext>
            </a:extLst>
          </p:cNvPr>
          <p:cNvSpPr/>
          <p:nvPr userDrawn="1"/>
        </p:nvSpPr>
        <p:spPr>
          <a:xfrm>
            <a:off x="4597867" y="2421467"/>
            <a:ext cx="6825784" cy="33698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7" y="1701800"/>
            <a:ext cx="10272184" cy="6223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BaanVERTICAAL Blauw 1">
            <a:extLst>
              <a:ext uri="{FF2B5EF4-FFF2-40B4-BE49-F238E27FC236}">
                <a16:creationId xmlns:a16="http://schemas.microsoft.com/office/drawing/2014/main" id="{4F58527F-950E-9B40-8AEB-14860CCDDE5B}"/>
              </a:ext>
            </a:extLst>
          </p:cNvPr>
          <p:cNvSpPr/>
          <p:nvPr userDrawn="1"/>
        </p:nvSpPr>
        <p:spPr>
          <a:xfrm rot="16200000">
            <a:off x="2763946" y="4159387"/>
            <a:ext cx="3571841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5" name="Rechthoek Grijs Onder">
            <a:extLst>
              <a:ext uri="{FF2B5EF4-FFF2-40B4-BE49-F238E27FC236}">
                <a16:creationId xmlns:a16="http://schemas.microsoft.com/office/drawing/2014/main" id="{69BBE5C5-E881-E041-8B6D-80D25A289CFF}"/>
              </a:ext>
            </a:extLst>
          </p:cNvPr>
          <p:cNvSpPr/>
          <p:nvPr userDrawn="1"/>
        </p:nvSpPr>
        <p:spPr>
          <a:xfrm>
            <a:off x="1151467" y="2421467"/>
            <a:ext cx="3350400" cy="335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0" name="Tijdelijke aanduiding voor dianummer 2">
            <a:extLst>
              <a:ext uri="{FF2B5EF4-FFF2-40B4-BE49-F238E27FC236}">
                <a16:creationId xmlns:a16="http://schemas.microsoft.com/office/drawing/2014/main" id="{72A8C004-82FD-D543-AD65-322175B6A3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47382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32">
          <p15:clr>
            <a:srgbClr val="FBAE40"/>
          </p15:clr>
        </p15:guide>
      </p15:sldGuideLst>
    </p:ext>
  </p:extLs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7" name="Rechthoek Grijs Onder">
            <a:extLst>
              <a:ext uri="{FF2B5EF4-FFF2-40B4-BE49-F238E27FC236}">
                <a16:creationId xmlns:a16="http://schemas.microsoft.com/office/drawing/2014/main" id="{78F7515F-E4A9-2E4C-AEA4-0A2448967F69}"/>
              </a:ext>
            </a:extLst>
          </p:cNvPr>
          <p:cNvSpPr/>
          <p:nvPr userDrawn="1"/>
        </p:nvSpPr>
        <p:spPr>
          <a:xfrm>
            <a:off x="4597867" y="2421467"/>
            <a:ext cx="6825784" cy="33698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7" y="1701800"/>
            <a:ext cx="10272184" cy="6223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BaanVERTICAAL Blauw 1">
            <a:extLst>
              <a:ext uri="{FF2B5EF4-FFF2-40B4-BE49-F238E27FC236}">
                <a16:creationId xmlns:a16="http://schemas.microsoft.com/office/drawing/2014/main" id="{4F58527F-950E-9B40-8AEB-14860CCDDE5B}"/>
              </a:ext>
            </a:extLst>
          </p:cNvPr>
          <p:cNvSpPr/>
          <p:nvPr userDrawn="1"/>
        </p:nvSpPr>
        <p:spPr>
          <a:xfrm rot="16200000">
            <a:off x="2763946" y="4159387"/>
            <a:ext cx="3571841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0" name="Tijdelijke aanduiding voor dianummer 2">
            <a:extLst>
              <a:ext uri="{FF2B5EF4-FFF2-40B4-BE49-F238E27FC236}">
                <a16:creationId xmlns:a16="http://schemas.microsoft.com/office/drawing/2014/main" id="{72A8C004-82FD-D543-AD65-322175B6A3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774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32">
          <p15:clr>
            <a:srgbClr val="FBAE40"/>
          </p15:clr>
        </p15:guide>
      </p15:sldGuideLst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7" name="Rechthoek Grijs Onder">
            <a:extLst>
              <a:ext uri="{FF2B5EF4-FFF2-40B4-BE49-F238E27FC236}">
                <a16:creationId xmlns:a16="http://schemas.microsoft.com/office/drawing/2014/main" id="{78F7515F-E4A9-2E4C-AEA4-0A2448967F69}"/>
              </a:ext>
            </a:extLst>
          </p:cNvPr>
          <p:cNvSpPr/>
          <p:nvPr userDrawn="1"/>
        </p:nvSpPr>
        <p:spPr>
          <a:xfrm>
            <a:off x="4597867" y="2421467"/>
            <a:ext cx="6825784" cy="3359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7" y="1701800"/>
            <a:ext cx="10272184" cy="6223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BaanVERTICAAL Blauw 1">
            <a:extLst>
              <a:ext uri="{FF2B5EF4-FFF2-40B4-BE49-F238E27FC236}">
                <a16:creationId xmlns:a16="http://schemas.microsoft.com/office/drawing/2014/main" id="{4F58527F-950E-9B40-8AEB-14860CCDDE5B}"/>
              </a:ext>
            </a:extLst>
          </p:cNvPr>
          <p:cNvSpPr/>
          <p:nvPr userDrawn="1"/>
        </p:nvSpPr>
        <p:spPr>
          <a:xfrm rot="16200000">
            <a:off x="2763946" y="4159387"/>
            <a:ext cx="3571841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5" name="Rechthoek Grijs Onder">
            <a:extLst>
              <a:ext uri="{FF2B5EF4-FFF2-40B4-BE49-F238E27FC236}">
                <a16:creationId xmlns:a16="http://schemas.microsoft.com/office/drawing/2014/main" id="{69BBE5C5-E881-E041-8B6D-80D25A289CFF}"/>
              </a:ext>
            </a:extLst>
          </p:cNvPr>
          <p:cNvSpPr/>
          <p:nvPr userDrawn="1"/>
        </p:nvSpPr>
        <p:spPr>
          <a:xfrm>
            <a:off x="1151467" y="2421467"/>
            <a:ext cx="3350400" cy="3359149"/>
          </a:xfrm>
          <a:prstGeom prst="rect">
            <a:avLst/>
          </a:prstGeom>
          <a:solidFill>
            <a:srgbClr val="D4CF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0" name="Tijdelijke aanduiding voor dianummer 2">
            <a:extLst>
              <a:ext uri="{FF2B5EF4-FFF2-40B4-BE49-F238E27FC236}">
                <a16:creationId xmlns:a16="http://schemas.microsoft.com/office/drawing/2014/main" id="{72A8C004-82FD-D543-AD65-322175B6A3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1106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32">
          <p15:clr>
            <a:srgbClr val="FBAE40"/>
          </p15:clr>
        </p15:guide>
      </p15:sldGuideLst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7C826A0-DF5A-D742-A7CE-A9E6E3CC30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hthoek Grijs Onder">
            <a:extLst>
              <a:ext uri="{FF2B5EF4-FFF2-40B4-BE49-F238E27FC236}">
                <a16:creationId xmlns:a16="http://schemas.microsoft.com/office/drawing/2014/main" id="{78F7515F-E4A9-2E4C-AEA4-0A2448967F69}"/>
              </a:ext>
            </a:extLst>
          </p:cNvPr>
          <p:cNvSpPr/>
          <p:nvPr userDrawn="1"/>
        </p:nvSpPr>
        <p:spPr>
          <a:xfrm>
            <a:off x="4597867" y="1568971"/>
            <a:ext cx="6825784" cy="42223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BaanVERTICAAL Blauw 1">
            <a:extLst>
              <a:ext uri="{FF2B5EF4-FFF2-40B4-BE49-F238E27FC236}">
                <a16:creationId xmlns:a16="http://schemas.microsoft.com/office/drawing/2014/main" id="{4F58527F-950E-9B40-8AEB-14860CCDDE5B}"/>
              </a:ext>
            </a:extLst>
          </p:cNvPr>
          <p:cNvSpPr/>
          <p:nvPr userDrawn="1"/>
        </p:nvSpPr>
        <p:spPr>
          <a:xfrm rot="16200000">
            <a:off x="2763946" y="4159387"/>
            <a:ext cx="3571841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5" name="Rechthoek Grijs Onder">
            <a:extLst>
              <a:ext uri="{FF2B5EF4-FFF2-40B4-BE49-F238E27FC236}">
                <a16:creationId xmlns:a16="http://schemas.microsoft.com/office/drawing/2014/main" id="{69BBE5C5-E881-E041-8B6D-80D25A289CFF}"/>
              </a:ext>
            </a:extLst>
          </p:cNvPr>
          <p:cNvSpPr/>
          <p:nvPr userDrawn="1"/>
        </p:nvSpPr>
        <p:spPr>
          <a:xfrm>
            <a:off x="1151467" y="1697648"/>
            <a:ext cx="3350400" cy="4074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418702175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7C826A0-DF5A-D742-A7CE-A9E6E3CC30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BaanVERTICAAL Blauw 1">
            <a:extLst>
              <a:ext uri="{FF2B5EF4-FFF2-40B4-BE49-F238E27FC236}">
                <a16:creationId xmlns:a16="http://schemas.microsoft.com/office/drawing/2014/main" id="{4F58527F-950E-9B40-8AEB-14860CCDDE5B}"/>
              </a:ext>
            </a:extLst>
          </p:cNvPr>
          <p:cNvSpPr/>
          <p:nvPr userDrawn="1"/>
        </p:nvSpPr>
        <p:spPr>
          <a:xfrm rot="16200000">
            <a:off x="2763946" y="4159387"/>
            <a:ext cx="3571841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51EF02B-3234-AF4D-8C10-DC9E275D4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467" y="313267"/>
            <a:ext cx="10128251" cy="706829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0" name="Rechthoek Grijs Onder">
            <a:extLst>
              <a:ext uri="{FF2B5EF4-FFF2-40B4-BE49-F238E27FC236}">
                <a16:creationId xmlns:a16="http://schemas.microsoft.com/office/drawing/2014/main" id="{A8355E32-510F-9B4B-B381-905D11A22F76}"/>
              </a:ext>
            </a:extLst>
          </p:cNvPr>
          <p:cNvSpPr/>
          <p:nvPr userDrawn="1"/>
        </p:nvSpPr>
        <p:spPr>
          <a:xfrm rot="10800000">
            <a:off x="1151467" y="1697648"/>
            <a:ext cx="6825784" cy="4093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1" name="Rechthoek Grijs Onder">
            <a:extLst>
              <a:ext uri="{FF2B5EF4-FFF2-40B4-BE49-F238E27FC236}">
                <a16:creationId xmlns:a16="http://schemas.microsoft.com/office/drawing/2014/main" id="{3011C2AF-37B2-FB45-978E-613AEB98E2C9}"/>
              </a:ext>
            </a:extLst>
          </p:cNvPr>
          <p:cNvSpPr/>
          <p:nvPr userDrawn="1"/>
        </p:nvSpPr>
        <p:spPr>
          <a:xfrm rot="10800000">
            <a:off x="8073251" y="1697649"/>
            <a:ext cx="3350400" cy="4093713"/>
          </a:xfrm>
          <a:prstGeom prst="rect">
            <a:avLst/>
          </a:prstGeom>
          <a:solidFill>
            <a:srgbClr val="D4CF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282103843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7C826A0-DF5A-D742-A7CE-A9E6E3CC30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BaanVERTICAAL Blauw 1">
            <a:extLst>
              <a:ext uri="{FF2B5EF4-FFF2-40B4-BE49-F238E27FC236}">
                <a16:creationId xmlns:a16="http://schemas.microsoft.com/office/drawing/2014/main" id="{4F58527F-950E-9B40-8AEB-14860CCDDE5B}"/>
              </a:ext>
            </a:extLst>
          </p:cNvPr>
          <p:cNvSpPr/>
          <p:nvPr userDrawn="1"/>
        </p:nvSpPr>
        <p:spPr>
          <a:xfrm rot="16200000">
            <a:off x="2763946" y="4159387"/>
            <a:ext cx="3571841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51EF02B-3234-AF4D-8C10-DC9E275D4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467" y="313267"/>
            <a:ext cx="10128251" cy="706829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0" name="Rechthoek Grijs Onder">
            <a:extLst>
              <a:ext uri="{FF2B5EF4-FFF2-40B4-BE49-F238E27FC236}">
                <a16:creationId xmlns:a16="http://schemas.microsoft.com/office/drawing/2014/main" id="{A8355E32-510F-9B4B-B381-905D11A22F76}"/>
              </a:ext>
            </a:extLst>
          </p:cNvPr>
          <p:cNvSpPr/>
          <p:nvPr userDrawn="1"/>
        </p:nvSpPr>
        <p:spPr>
          <a:xfrm rot="10800000">
            <a:off x="1151467" y="1697648"/>
            <a:ext cx="6825784" cy="3230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1" name="Rechthoek Grijs Onder">
            <a:extLst>
              <a:ext uri="{FF2B5EF4-FFF2-40B4-BE49-F238E27FC236}">
                <a16:creationId xmlns:a16="http://schemas.microsoft.com/office/drawing/2014/main" id="{3011C2AF-37B2-FB45-978E-613AEB98E2C9}"/>
              </a:ext>
            </a:extLst>
          </p:cNvPr>
          <p:cNvSpPr/>
          <p:nvPr userDrawn="1"/>
        </p:nvSpPr>
        <p:spPr>
          <a:xfrm rot="10800000">
            <a:off x="8073251" y="1697649"/>
            <a:ext cx="3350400" cy="4093713"/>
          </a:xfrm>
          <a:prstGeom prst="rect">
            <a:avLst/>
          </a:prstGeom>
          <a:solidFill>
            <a:srgbClr val="D4CF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3" name="Rechthoek Grijs Onder">
            <a:extLst>
              <a:ext uri="{FF2B5EF4-FFF2-40B4-BE49-F238E27FC236}">
                <a16:creationId xmlns:a16="http://schemas.microsoft.com/office/drawing/2014/main" id="{0314FAB8-42BC-2143-961A-9DA1EC251FE8}"/>
              </a:ext>
            </a:extLst>
          </p:cNvPr>
          <p:cNvSpPr/>
          <p:nvPr userDrawn="1"/>
        </p:nvSpPr>
        <p:spPr>
          <a:xfrm rot="10800000">
            <a:off x="1151467" y="5012267"/>
            <a:ext cx="6825784" cy="779093"/>
          </a:xfrm>
          <a:prstGeom prst="rect">
            <a:avLst/>
          </a:prstGeom>
          <a:solidFill>
            <a:srgbClr val="D4D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22046245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7C826A0-DF5A-D742-A7CE-A9E6E3CC30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BaanVERTICAAL Blauw 1">
            <a:extLst>
              <a:ext uri="{FF2B5EF4-FFF2-40B4-BE49-F238E27FC236}">
                <a16:creationId xmlns:a16="http://schemas.microsoft.com/office/drawing/2014/main" id="{4F58527F-950E-9B40-8AEB-14860CCDDE5B}"/>
              </a:ext>
            </a:extLst>
          </p:cNvPr>
          <p:cNvSpPr/>
          <p:nvPr userDrawn="1"/>
        </p:nvSpPr>
        <p:spPr>
          <a:xfrm rot="16200000">
            <a:off x="2763946" y="4159387"/>
            <a:ext cx="3571841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 dirty="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 dirty="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184274692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7C826A0-DF5A-D742-A7CE-A9E6E3CC30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BaanVERTICAAL Blauw 1">
            <a:extLst>
              <a:ext uri="{FF2B5EF4-FFF2-40B4-BE49-F238E27FC236}">
                <a16:creationId xmlns:a16="http://schemas.microsoft.com/office/drawing/2014/main" id="{4F58527F-950E-9B40-8AEB-14860CCDDE5B}"/>
              </a:ext>
            </a:extLst>
          </p:cNvPr>
          <p:cNvSpPr/>
          <p:nvPr userDrawn="1"/>
        </p:nvSpPr>
        <p:spPr>
          <a:xfrm rot="16200000">
            <a:off x="2763946" y="4159387"/>
            <a:ext cx="3571841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51EF02B-3234-AF4D-8C10-DC9E275D4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467" y="313267"/>
            <a:ext cx="10128251" cy="706829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0" name="Rechthoek Grijs Onder">
            <a:extLst>
              <a:ext uri="{FF2B5EF4-FFF2-40B4-BE49-F238E27FC236}">
                <a16:creationId xmlns:a16="http://schemas.microsoft.com/office/drawing/2014/main" id="{A8355E32-510F-9B4B-B381-905D11A22F76}"/>
              </a:ext>
            </a:extLst>
          </p:cNvPr>
          <p:cNvSpPr/>
          <p:nvPr userDrawn="1"/>
        </p:nvSpPr>
        <p:spPr>
          <a:xfrm rot="10800000">
            <a:off x="1151467" y="1697648"/>
            <a:ext cx="6825784" cy="4093712"/>
          </a:xfrm>
          <a:prstGeom prst="rect">
            <a:avLst/>
          </a:prstGeom>
          <a:solidFill>
            <a:srgbClr val="D4D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1" name="Rechthoek Grijs Onder">
            <a:extLst>
              <a:ext uri="{FF2B5EF4-FFF2-40B4-BE49-F238E27FC236}">
                <a16:creationId xmlns:a16="http://schemas.microsoft.com/office/drawing/2014/main" id="{3011C2AF-37B2-FB45-978E-613AEB98E2C9}"/>
              </a:ext>
            </a:extLst>
          </p:cNvPr>
          <p:cNvSpPr/>
          <p:nvPr userDrawn="1"/>
        </p:nvSpPr>
        <p:spPr>
          <a:xfrm rot="10800000">
            <a:off x="8073251" y="1697649"/>
            <a:ext cx="3350400" cy="4093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184424159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7C826A0-DF5A-D742-A7CE-A9E6E3CC30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hthoek Grijs Onder">
            <a:extLst>
              <a:ext uri="{FF2B5EF4-FFF2-40B4-BE49-F238E27FC236}">
                <a16:creationId xmlns:a16="http://schemas.microsoft.com/office/drawing/2014/main" id="{78F7515F-E4A9-2E4C-AEA4-0A2448967F69}"/>
              </a:ext>
            </a:extLst>
          </p:cNvPr>
          <p:cNvSpPr/>
          <p:nvPr userDrawn="1"/>
        </p:nvSpPr>
        <p:spPr>
          <a:xfrm>
            <a:off x="1151467" y="3549761"/>
            <a:ext cx="10272184" cy="2241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5" name="Rechthoek Grijs Onder">
            <a:extLst>
              <a:ext uri="{FF2B5EF4-FFF2-40B4-BE49-F238E27FC236}">
                <a16:creationId xmlns:a16="http://schemas.microsoft.com/office/drawing/2014/main" id="{69BBE5C5-E881-E041-8B6D-80D25A289CFF}"/>
              </a:ext>
            </a:extLst>
          </p:cNvPr>
          <p:cNvSpPr/>
          <p:nvPr userDrawn="1"/>
        </p:nvSpPr>
        <p:spPr>
          <a:xfrm>
            <a:off x="1151467" y="1697648"/>
            <a:ext cx="10272184" cy="1754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42182228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7C826A0-DF5A-D742-A7CE-A9E6E3CC30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BaanVERTICAAL Blauw 1">
            <a:extLst>
              <a:ext uri="{FF2B5EF4-FFF2-40B4-BE49-F238E27FC236}">
                <a16:creationId xmlns:a16="http://schemas.microsoft.com/office/drawing/2014/main" id="{4F58527F-950E-9B40-8AEB-14860CCDDE5B}"/>
              </a:ext>
            </a:extLst>
          </p:cNvPr>
          <p:cNvSpPr/>
          <p:nvPr userDrawn="1"/>
        </p:nvSpPr>
        <p:spPr>
          <a:xfrm rot="16200000">
            <a:off x="2763946" y="4159387"/>
            <a:ext cx="3571841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129725420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7C826A0-DF5A-D742-A7CE-A9E6E3CC30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BaanVERTICAAL Blauw 1">
            <a:extLst>
              <a:ext uri="{FF2B5EF4-FFF2-40B4-BE49-F238E27FC236}">
                <a16:creationId xmlns:a16="http://schemas.microsoft.com/office/drawing/2014/main" id="{4F58527F-950E-9B40-8AEB-14860CCDDE5B}"/>
              </a:ext>
            </a:extLst>
          </p:cNvPr>
          <p:cNvSpPr/>
          <p:nvPr userDrawn="1"/>
        </p:nvSpPr>
        <p:spPr>
          <a:xfrm rot="16200000">
            <a:off x="2763946" y="4159387"/>
            <a:ext cx="3571841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4260868-37E7-044A-A747-196891BBBB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1467" y="1705409"/>
            <a:ext cx="10278533" cy="409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92632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5" name="BaanVERTICAAL Blauw 1">
            <a:extLst>
              <a:ext uri="{FF2B5EF4-FFF2-40B4-BE49-F238E27FC236}">
                <a16:creationId xmlns:a16="http://schemas.microsoft.com/office/drawing/2014/main" id="{4F58527F-950E-9B40-8AEB-14860CCDDE5B}"/>
              </a:ext>
            </a:extLst>
          </p:cNvPr>
          <p:cNvSpPr/>
          <p:nvPr userDrawn="1"/>
        </p:nvSpPr>
        <p:spPr>
          <a:xfrm rot="16200000">
            <a:off x="4429674" y="4169260"/>
            <a:ext cx="3571841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1" name="Tijdelijke aanduiding voor dianummer 2">
            <a:extLst>
              <a:ext uri="{FF2B5EF4-FFF2-40B4-BE49-F238E27FC236}">
                <a16:creationId xmlns:a16="http://schemas.microsoft.com/office/drawing/2014/main" id="{CC898FC6-22D1-6A4E-AC8C-58A6E2A58C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0492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23">
          <p15:clr>
            <a:srgbClr val="FBAE4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hoek Grijs Onder">
            <a:extLst>
              <a:ext uri="{FF2B5EF4-FFF2-40B4-BE49-F238E27FC236}">
                <a16:creationId xmlns:a16="http://schemas.microsoft.com/office/drawing/2014/main" id="{5BEF62AD-7995-2A4D-A231-65CE1DCEA8FA}"/>
              </a:ext>
            </a:extLst>
          </p:cNvPr>
          <p:cNvSpPr/>
          <p:nvPr userDrawn="1"/>
        </p:nvSpPr>
        <p:spPr>
          <a:xfrm>
            <a:off x="1161049" y="3474176"/>
            <a:ext cx="5006544" cy="9438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7" y="1701800"/>
            <a:ext cx="10272184" cy="6223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BaanVERTICAAL Blauw 1">
            <a:extLst>
              <a:ext uri="{FF2B5EF4-FFF2-40B4-BE49-F238E27FC236}">
                <a16:creationId xmlns:a16="http://schemas.microsoft.com/office/drawing/2014/main" id="{4F58527F-950E-9B40-8AEB-14860CCDDE5B}"/>
              </a:ext>
            </a:extLst>
          </p:cNvPr>
          <p:cNvSpPr/>
          <p:nvPr userDrawn="1"/>
        </p:nvSpPr>
        <p:spPr>
          <a:xfrm rot="16200000">
            <a:off x="4429674" y="4169260"/>
            <a:ext cx="3571841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5" name="Rechthoek Grijs Onder">
            <a:extLst>
              <a:ext uri="{FF2B5EF4-FFF2-40B4-BE49-F238E27FC236}">
                <a16:creationId xmlns:a16="http://schemas.microsoft.com/office/drawing/2014/main" id="{69BBE5C5-E881-E041-8B6D-80D25A289CFF}"/>
              </a:ext>
            </a:extLst>
          </p:cNvPr>
          <p:cNvSpPr/>
          <p:nvPr userDrawn="1"/>
        </p:nvSpPr>
        <p:spPr>
          <a:xfrm>
            <a:off x="6263595" y="2421466"/>
            <a:ext cx="5160056" cy="3359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1" name="Tijdelijke aanduiding voor dianummer 2">
            <a:extLst>
              <a:ext uri="{FF2B5EF4-FFF2-40B4-BE49-F238E27FC236}">
                <a16:creationId xmlns:a16="http://schemas.microsoft.com/office/drawing/2014/main" id="{CC898FC6-22D1-6A4E-AC8C-58A6E2A58C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Rechthoek Grijs Onder">
            <a:extLst>
              <a:ext uri="{FF2B5EF4-FFF2-40B4-BE49-F238E27FC236}">
                <a16:creationId xmlns:a16="http://schemas.microsoft.com/office/drawing/2014/main" id="{430130FE-CC2A-B540-B01D-B6F699562529}"/>
              </a:ext>
            </a:extLst>
          </p:cNvPr>
          <p:cNvSpPr/>
          <p:nvPr userDrawn="1"/>
        </p:nvSpPr>
        <p:spPr>
          <a:xfrm>
            <a:off x="1161049" y="2431339"/>
            <a:ext cx="5006544" cy="9438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2" name="Rechthoek 2">
            <a:extLst>
              <a:ext uri="{FF2B5EF4-FFF2-40B4-BE49-F238E27FC236}">
                <a16:creationId xmlns:a16="http://schemas.microsoft.com/office/drawing/2014/main" id="{FDD71766-9770-9C4E-A97E-19FB8EB07FA2}"/>
              </a:ext>
            </a:extLst>
          </p:cNvPr>
          <p:cNvSpPr/>
          <p:nvPr userDrawn="1"/>
        </p:nvSpPr>
        <p:spPr>
          <a:xfrm>
            <a:off x="1161050" y="2426907"/>
            <a:ext cx="2710961" cy="948288"/>
          </a:xfrm>
          <a:custGeom>
            <a:avLst/>
            <a:gdLst>
              <a:gd name="connsiteX0" fmla="*/ 0 w 1787824"/>
              <a:gd name="connsiteY0" fmla="*/ 0 h 704779"/>
              <a:gd name="connsiteX1" fmla="*/ 1787824 w 1787824"/>
              <a:gd name="connsiteY1" fmla="*/ 0 h 704779"/>
              <a:gd name="connsiteX2" fmla="*/ 1787824 w 1787824"/>
              <a:gd name="connsiteY2" fmla="*/ 704779 h 704779"/>
              <a:gd name="connsiteX3" fmla="*/ 0 w 1787824"/>
              <a:gd name="connsiteY3" fmla="*/ 704779 h 704779"/>
              <a:gd name="connsiteX4" fmla="*/ 0 w 1787824"/>
              <a:gd name="connsiteY4" fmla="*/ 0 h 704779"/>
              <a:gd name="connsiteX0" fmla="*/ 0 w 1787824"/>
              <a:gd name="connsiteY0" fmla="*/ 0 h 704779"/>
              <a:gd name="connsiteX1" fmla="*/ 1787824 w 1787824"/>
              <a:gd name="connsiteY1" fmla="*/ 0 h 704779"/>
              <a:gd name="connsiteX2" fmla="*/ 1784649 w 1787824"/>
              <a:gd name="connsiteY2" fmla="*/ 609601 h 704779"/>
              <a:gd name="connsiteX3" fmla="*/ 1787824 w 1787824"/>
              <a:gd name="connsiteY3" fmla="*/ 704779 h 704779"/>
              <a:gd name="connsiteX4" fmla="*/ 0 w 1787824"/>
              <a:gd name="connsiteY4" fmla="*/ 704779 h 704779"/>
              <a:gd name="connsiteX5" fmla="*/ 0 w 1787824"/>
              <a:gd name="connsiteY5" fmla="*/ 0 h 704779"/>
              <a:gd name="connsiteX0" fmla="*/ 0 w 2146601"/>
              <a:gd name="connsiteY0" fmla="*/ 0 h 704779"/>
              <a:gd name="connsiteX1" fmla="*/ 1787824 w 2146601"/>
              <a:gd name="connsiteY1" fmla="*/ 0 h 704779"/>
              <a:gd name="connsiteX2" fmla="*/ 2146599 w 2146601"/>
              <a:gd name="connsiteY2" fmla="*/ 371476 h 704779"/>
              <a:gd name="connsiteX3" fmla="*/ 1787824 w 2146601"/>
              <a:gd name="connsiteY3" fmla="*/ 704779 h 704779"/>
              <a:gd name="connsiteX4" fmla="*/ 0 w 2146601"/>
              <a:gd name="connsiteY4" fmla="*/ 704779 h 704779"/>
              <a:gd name="connsiteX5" fmla="*/ 0 w 2146601"/>
              <a:gd name="connsiteY5" fmla="*/ 0 h 704779"/>
              <a:gd name="connsiteX0" fmla="*/ 0 w 2147898"/>
              <a:gd name="connsiteY0" fmla="*/ 0 h 704779"/>
              <a:gd name="connsiteX1" fmla="*/ 1787824 w 2147898"/>
              <a:gd name="connsiteY1" fmla="*/ 0 h 704779"/>
              <a:gd name="connsiteX2" fmla="*/ 2146599 w 2147898"/>
              <a:gd name="connsiteY2" fmla="*/ 371476 h 704779"/>
              <a:gd name="connsiteX3" fmla="*/ 1787824 w 2147898"/>
              <a:gd name="connsiteY3" fmla="*/ 704779 h 704779"/>
              <a:gd name="connsiteX4" fmla="*/ 0 w 2147898"/>
              <a:gd name="connsiteY4" fmla="*/ 704779 h 704779"/>
              <a:gd name="connsiteX5" fmla="*/ 0 w 2147898"/>
              <a:gd name="connsiteY5" fmla="*/ 0 h 704779"/>
              <a:gd name="connsiteX0" fmla="*/ 0 w 2149232"/>
              <a:gd name="connsiteY0" fmla="*/ 0 h 704779"/>
              <a:gd name="connsiteX1" fmla="*/ 1787824 w 2149232"/>
              <a:gd name="connsiteY1" fmla="*/ 0 h 704779"/>
              <a:gd name="connsiteX2" fmla="*/ 2146599 w 2149232"/>
              <a:gd name="connsiteY2" fmla="*/ 371476 h 704779"/>
              <a:gd name="connsiteX3" fmla="*/ 1787824 w 2149232"/>
              <a:gd name="connsiteY3" fmla="*/ 704779 h 704779"/>
              <a:gd name="connsiteX4" fmla="*/ 0 w 2149232"/>
              <a:gd name="connsiteY4" fmla="*/ 704779 h 704779"/>
              <a:gd name="connsiteX5" fmla="*/ 0 w 2149232"/>
              <a:gd name="connsiteY5" fmla="*/ 0 h 704779"/>
              <a:gd name="connsiteX0" fmla="*/ 0 w 2149232"/>
              <a:gd name="connsiteY0" fmla="*/ 0 h 704779"/>
              <a:gd name="connsiteX1" fmla="*/ 1787824 w 2149232"/>
              <a:gd name="connsiteY1" fmla="*/ 0 h 704779"/>
              <a:gd name="connsiteX2" fmla="*/ 2146599 w 2149232"/>
              <a:gd name="connsiteY2" fmla="*/ 371476 h 704779"/>
              <a:gd name="connsiteX3" fmla="*/ 1787824 w 2149232"/>
              <a:gd name="connsiteY3" fmla="*/ 704779 h 704779"/>
              <a:gd name="connsiteX4" fmla="*/ 116529 w 2149232"/>
              <a:gd name="connsiteY4" fmla="*/ 698922 h 704779"/>
              <a:gd name="connsiteX5" fmla="*/ 0 w 2149232"/>
              <a:gd name="connsiteY5" fmla="*/ 0 h 704779"/>
              <a:gd name="connsiteX0" fmla="*/ 11653 w 2032703"/>
              <a:gd name="connsiteY0" fmla="*/ 0 h 710635"/>
              <a:gd name="connsiteX1" fmla="*/ 1671295 w 2032703"/>
              <a:gd name="connsiteY1" fmla="*/ 5856 h 710635"/>
              <a:gd name="connsiteX2" fmla="*/ 2030070 w 2032703"/>
              <a:gd name="connsiteY2" fmla="*/ 377332 h 710635"/>
              <a:gd name="connsiteX3" fmla="*/ 1671295 w 2032703"/>
              <a:gd name="connsiteY3" fmla="*/ 710635 h 710635"/>
              <a:gd name="connsiteX4" fmla="*/ 0 w 2032703"/>
              <a:gd name="connsiteY4" fmla="*/ 704778 h 710635"/>
              <a:gd name="connsiteX5" fmla="*/ 11653 w 2032703"/>
              <a:gd name="connsiteY5" fmla="*/ 0 h 710635"/>
              <a:gd name="connsiteX0" fmla="*/ 0 w 2021050"/>
              <a:gd name="connsiteY0" fmla="*/ 0 h 710635"/>
              <a:gd name="connsiteX1" fmla="*/ 1659642 w 2021050"/>
              <a:gd name="connsiteY1" fmla="*/ 5856 h 710635"/>
              <a:gd name="connsiteX2" fmla="*/ 2018417 w 2021050"/>
              <a:gd name="connsiteY2" fmla="*/ 377332 h 710635"/>
              <a:gd name="connsiteX3" fmla="*/ 1659642 w 2021050"/>
              <a:gd name="connsiteY3" fmla="*/ 710635 h 710635"/>
              <a:gd name="connsiteX4" fmla="*/ 0 w 2021050"/>
              <a:gd name="connsiteY4" fmla="*/ 710635 h 710635"/>
              <a:gd name="connsiteX5" fmla="*/ 0 w 2021050"/>
              <a:gd name="connsiteY5" fmla="*/ 0 h 710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21050" h="710635">
                <a:moveTo>
                  <a:pt x="0" y="0"/>
                </a:moveTo>
                <a:lnTo>
                  <a:pt x="1659642" y="5856"/>
                </a:lnTo>
                <a:cubicBezTo>
                  <a:pt x="1868134" y="199531"/>
                  <a:pt x="2044875" y="342407"/>
                  <a:pt x="2018417" y="377332"/>
                </a:cubicBezTo>
                <a:lnTo>
                  <a:pt x="1659642" y="710635"/>
                </a:lnTo>
                <a:lnTo>
                  <a:pt x="0" y="710635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3" name="Rechthoek 2">
            <a:extLst>
              <a:ext uri="{FF2B5EF4-FFF2-40B4-BE49-F238E27FC236}">
                <a16:creationId xmlns:a16="http://schemas.microsoft.com/office/drawing/2014/main" id="{38F35240-31A0-6544-A06F-3BBACE7DAEA5}"/>
              </a:ext>
            </a:extLst>
          </p:cNvPr>
          <p:cNvSpPr/>
          <p:nvPr userDrawn="1"/>
        </p:nvSpPr>
        <p:spPr>
          <a:xfrm>
            <a:off x="1161050" y="3466352"/>
            <a:ext cx="2710961" cy="948288"/>
          </a:xfrm>
          <a:custGeom>
            <a:avLst/>
            <a:gdLst>
              <a:gd name="connsiteX0" fmla="*/ 0 w 1787824"/>
              <a:gd name="connsiteY0" fmla="*/ 0 h 704779"/>
              <a:gd name="connsiteX1" fmla="*/ 1787824 w 1787824"/>
              <a:gd name="connsiteY1" fmla="*/ 0 h 704779"/>
              <a:gd name="connsiteX2" fmla="*/ 1787824 w 1787824"/>
              <a:gd name="connsiteY2" fmla="*/ 704779 h 704779"/>
              <a:gd name="connsiteX3" fmla="*/ 0 w 1787824"/>
              <a:gd name="connsiteY3" fmla="*/ 704779 h 704779"/>
              <a:gd name="connsiteX4" fmla="*/ 0 w 1787824"/>
              <a:gd name="connsiteY4" fmla="*/ 0 h 704779"/>
              <a:gd name="connsiteX0" fmla="*/ 0 w 1787824"/>
              <a:gd name="connsiteY0" fmla="*/ 0 h 704779"/>
              <a:gd name="connsiteX1" fmla="*/ 1787824 w 1787824"/>
              <a:gd name="connsiteY1" fmla="*/ 0 h 704779"/>
              <a:gd name="connsiteX2" fmla="*/ 1784649 w 1787824"/>
              <a:gd name="connsiteY2" fmla="*/ 609601 h 704779"/>
              <a:gd name="connsiteX3" fmla="*/ 1787824 w 1787824"/>
              <a:gd name="connsiteY3" fmla="*/ 704779 h 704779"/>
              <a:gd name="connsiteX4" fmla="*/ 0 w 1787824"/>
              <a:gd name="connsiteY4" fmla="*/ 704779 h 704779"/>
              <a:gd name="connsiteX5" fmla="*/ 0 w 1787824"/>
              <a:gd name="connsiteY5" fmla="*/ 0 h 704779"/>
              <a:gd name="connsiteX0" fmla="*/ 0 w 2146601"/>
              <a:gd name="connsiteY0" fmla="*/ 0 h 704779"/>
              <a:gd name="connsiteX1" fmla="*/ 1787824 w 2146601"/>
              <a:gd name="connsiteY1" fmla="*/ 0 h 704779"/>
              <a:gd name="connsiteX2" fmla="*/ 2146599 w 2146601"/>
              <a:gd name="connsiteY2" fmla="*/ 371476 h 704779"/>
              <a:gd name="connsiteX3" fmla="*/ 1787824 w 2146601"/>
              <a:gd name="connsiteY3" fmla="*/ 704779 h 704779"/>
              <a:gd name="connsiteX4" fmla="*/ 0 w 2146601"/>
              <a:gd name="connsiteY4" fmla="*/ 704779 h 704779"/>
              <a:gd name="connsiteX5" fmla="*/ 0 w 2146601"/>
              <a:gd name="connsiteY5" fmla="*/ 0 h 704779"/>
              <a:gd name="connsiteX0" fmla="*/ 0 w 2147898"/>
              <a:gd name="connsiteY0" fmla="*/ 0 h 704779"/>
              <a:gd name="connsiteX1" fmla="*/ 1787824 w 2147898"/>
              <a:gd name="connsiteY1" fmla="*/ 0 h 704779"/>
              <a:gd name="connsiteX2" fmla="*/ 2146599 w 2147898"/>
              <a:gd name="connsiteY2" fmla="*/ 371476 h 704779"/>
              <a:gd name="connsiteX3" fmla="*/ 1787824 w 2147898"/>
              <a:gd name="connsiteY3" fmla="*/ 704779 h 704779"/>
              <a:gd name="connsiteX4" fmla="*/ 0 w 2147898"/>
              <a:gd name="connsiteY4" fmla="*/ 704779 h 704779"/>
              <a:gd name="connsiteX5" fmla="*/ 0 w 2147898"/>
              <a:gd name="connsiteY5" fmla="*/ 0 h 704779"/>
              <a:gd name="connsiteX0" fmla="*/ 0 w 2149232"/>
              <a:gd name="connsiteY0" fmla="*/ 0 h 704779"/>
              <a:gd name="connsiteX1" fmla="*/ 1787824 w 2149232"/>
              <a:gd name="connsiteY1" fmla="*/ 0 h 704779"/>
              <a:gd name="connsiteX2" fmla="*/ 2146599 w 2149232"/>
              <a:gd name="connsiteY2" fmla="*/ 371476 h 704779"/>
              <a:gd name="connsiteX3" fmla="*/ 1787824 w 2149232"/>
              <a:gd name="connsiteY3" fmla="*/ 704779 h 704779"/>
              <a:gd name="connsiteX4" fmla="*/ 0 w 2149232"/>
              <a:gd name="connsiteY4" fmla="*/ 704779 h 704779"/>
              <a:gd name="connsiteX5" fmla="*/ 0 w 2149232"/>
              <a:gd name="connsiteY5" fmla="*/ 0 h 704779"/>
              <a:gd name="connsiteX0" fmla="*/ 0 w 2149232"/>
              <a:gd name="connsiteY0" fmla="*/ 0 h 704779"/>
              <a:gd name="connsiteX1" fmla="*/ 1787824 w 2149232"/>
              <a:gd name="connsiteY1" fmla="*/ 0 h 704779"/>
              <a:gd name="connsiteX2" fmla="*/ 2146599 w 2149232"/>
              <a:gd name="connsiteY2" fmla="*/ 371476 h 704779"/>
              <a:gd name="connsiteX3" fmla="*/ 1787824 w 2149232"/>
              <a:gd name="connsiteY3" fmla="*/ 704779 h 704779"/>
              <a:gd name="connsiteX4" fmla="*/ 116529 w 2149232"/>
              <a:gd name="connsiteY4" fmla="*/ 698922 h 704779"/>
              <a:gd name="connsiteX5" fmla="*/ 0 w 2149232"/>
              <a:gd name="connsiteY5" fmla="*/ 0 h 704779"/>
              <a:gd name="connsiteX0" fmla="*/ 11653 w 2032703"/>
              <a:gd name="connsiteY0" fmla="*/ 0 h 710635"/>
              <a:gd name="connsiteX1" fmla="*/ 1671295 w 2032703"/>
              <a:gd name="connsiteY1" fmla="*/ 5856 h 710635"/>
              <a:gd name="connsiteX2" fmla="*/ 2030070 w 2032703"/>
              <a:gd name="connsiteY2" fmla="*/ 377332 h 710635"/>
              <a:gd name="connsiteX3" fmla="*/ 1671295 w 2032703"/>
              <a:gd name="connsiteY3" fmla="*/ 710635 h 710635"/>
              <a:gd name="connsiteX4" fmla="*/ 0 w 2032703"/>
              <a:gd name="connsiteY4" fmla="*/ 704778 h 710635"/>
              <a:gd name="connsiteX5" fmla="*/ 11653 w 2032703"/>
              <a:gd name="connsiteY5" fmla="*/ 0 h 710635"/>
              <a:gd name="connsiteX0" fmla="*/ 0 w 2021050"/>
              <a:gd name="connsiteY0" fmla="*/ 0 h 710635"/>
              <a:gd name="connsiteX1" fmla="*/ 1659642 w 2021050"/>
              <a:gd name="connsiteY1" fmla="*/ 5856 h 710635"/>
              <a:gd name="connsiteX2" fmla="*/ 2018417 w 2021050"/>
              <a:gd name="connsiteY2" fmla="*/ 377332 h 710635"/>
              <a:gd name="connsiteX3" fmla="*/ 1659642 w 2021050"/>
              <a:gd name="connsiteY3" fmla="*/ 710635 h 710635"/>
              <a:gd name="connsiteX4" fmla="*/ 0 w 2021050"/>
              <a:gd name="connsiteY4" fmla="*/ 710635 h 710635"/>
              <a:gd name="connsiteX5" fmla="*/ 0 w 2021050"/>
              <a:gd name="connsiteY5" fmla="*/ 0 h 710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21050" h="710635">
                <a:moveTo>
                  <a:pt x="0" y="0"/>
                </a:moveTo>
                <a:lnTo>
                  <a:pt x="1659642" y="5856"/>
                </a:lnTo>
                <a:cubicBezTo>
                  <a:pt x="1868134" y="199531"/>
                  <a:pt x="2044875" y="342407"/>
                  <a:pt x="2018417" y="377332"/>
                </a:cubicBezTo>
                <a:lnTo>
                  <a:pt x="1659642" y="710635"/>
                </a:lnTo>
                <a:lnTo>
                  <a:pt x="0" y="710635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4DE4E554-CEDF-9144-A9C5-08094DF3E7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81445" y="2424746"/>
            <a:ext cx="617231" cy="960548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62329BF2-A4FA-2A40-8AA6-DE4C83EE4B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81445" y="3470380"/>
            <a:ext cx="617231" cy="949585"/>
          </a:xfrm>
          <a:prstGeom prst="rect">
            <a:avLst/>
          </a:prstGeom>
        </p:spPr>
      </p:pic>
      <p:sp>
        <p:nvSpPr>
          <p:cNvPr id="18" name="Rechthoek Grijs Onder">
            <a:extLst>
              <a:ext uri="{FF2B5EF4-FFF2-40B4-BE49-F238E27FC236}">
                <a16:creationId xmlns:a16="http://schemas.microsoft.com/office/drawing/2014/main" id="{4CBCAA03-8ABA-154F-B239-B403A5672746}"/>
              </a:ext>
            </a:extLst>
          </p:cNvPr>
          <p:cNvSpPr/>
          <p:nvPr userDrawn="1"/>
        </p:nvSpPr>
        <p:spPr>
          <a:xfrm>
            <a:off x="1161049" y="4517012"/>
            <a:ext cx="5006544" cy="126360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30416441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23">
          <p15:clr>
            <a:srgbClr val="FBAE40"/>
          </p15:clr>
        </p15:guide>
      </p15:sldGuideLst>
    </p:ext>
  </p:extLs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7" name="Rechthoek Grijs Onder">
            <a:extLst>
              <a:ext uri="{FF2B5EF4-FFF2-40B4-BE49-F238E27FC236}">
                <a16:creationId xmlns:a16="http://schemas.microsoft.com/office/drawing/2014/main" id="{78F7515F-E4A9-2E4C-AEA4-0A2448967F69}"/>
              </a:ext>
            </a:extLst>
          </p:cNvPr>
          <p:cNvSpPr/>
          <p:nvPr userDrawn="1"/>
        </p:nvSpPr>
        <p:spPr>
          <a:xfrm>
            <a:off x="1151465" y="1614617"/>
            <a:ext cx="5016128" cy="417674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BaanVERTICAAL Blauw 1">
            <a:extLst>
              <a:ext uri="{FF2B5EF4-FFF2-40B4-BE49-F238E27FC236}">
                <a16:creationId xmlns:a16="http://schemas.microsoft.com/office/drawing/2014/main" id="{4F58527F-950E-9B40-8AEB-14860CCDDE5B}"/>
              </a:ext>
            </a:extLst>
          </p:cNvPr>
          <p:cNvSpPr/>
          <p:nvPr userDrawn="1"/>
        </p:nvSpPr>
        <p:spPr>
          <a:xfrm rot="16200000">
            <a:off x="4429674" y="4169260"/>
            <a:ext cx="3571841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5" name="Rechthoek Grijs Onder">
            <a:extLst>
              <a:ext uri="{FF2B5EF4-FFF2-40B4-BE49-F238E27FC236}">
                <a16:creationId xmlns:a16="http://schemas.microsoft.com/office/drawing/2014/main" id="{69BBE5C5-E881-E041-8B6D-80D25A289CFF}"/>
              </a:ext>
            </a:extLst>
          </p:cNvPr>
          <p:cNvSpPr/>
          <p:nvPr userDrawn="1"/>
        </p:nvSpPr>
        <p:spPr>
          <a:xfrm>
            <a:off x="6263595" y="1697648"/>
            <a:ext cx="5160056" cy="4074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1" name="Tijdelijke aanduiding voor dianummer 2">
            <a:extLst>
              <a:ext uri="{FF2B5EF4-FFF2-40B4-BE49-F238E27FC236}">
                <a16:creationId xmlns:a16="http://schemas.microsoft.com/office/drawing/2014/main" id="{CC898FC6-22D1-6A4E-AC8C-58A6E2A58C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8914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23">
          <p15:clr>
            <a:srgbClr val="FBAE40"/>
          </p15:clr>
        </p15:guide>
      </p15:sldGuideLst>
    </p:ext>
  </p:extLs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7" name="Rechthoek Grijs Onder">
            <a:extLst>
              <a:ext uri="{FF2B5EF4-FFF2-40B4-BE49-F238E27FC236}">
                <a16:creationId xmlns:a16="http://schemas.microsoft.com/office/drawing/2014/main" id="{78F7515F-E4A9-2E4C-AEA4-0A2448967F69}"/>
              </a:ext>
            </a:extLst>
          </p:cNvPr>
          <p:cNvSpPr/>
          <p:nvPr userDrawn="1"/>
        </p:nvSpPr>
        <p:spPr>
          <a:xfrm>
            <a:off x="1151465" y="2421467"/>
            <a:ext cx="4080000" cy="33698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7" y="1701800"/>
            <a:ext cx="10272184" cy="6223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BaanVERTICAAL Blauw 1">
            <a:extLst>
              <a:ext uri="{FF2B5EF4-FFF2-40B4-BE49-F238E27FC236}">
                <a16:creationId xmlns:a16="http://schemas.microsoft.com/office/drawing/2014/main" id="{4F58527F-950E-9B40-8AEB-14860CCDDE5B}"/>
              </a:ext>
            </a:extLst>
          </p:cNvPr>
          <p:cNvSpPr/>
          <p:nvPr userDrawn="1"/>
        </p:nvSpPr>
        <p:spPr>
          <a:xfrm rot="16200000">
            <a:off x="4429674" y="4169260"/>
            <a:ext cx="3571841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1" name="Tijdelijke aanduiding voor dianummer 2">
            <a:extLst>
              <a:ext uri="{FF2B5EF4-FFF2-40B4-BE49-F238E27FC236}">
                <a16:creationId xmlns:a16="http://schemas.microsoft.com/office/drawing/2014/main" id="{CC898FC6-22D1-6A4E-AC8C-58A6E2A58C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Rechthoek Donkerblauw Boven">
            <a:extLst>
              <a:ext uri="{FF2B5EF4-FFF2-40B4-BE49-F238E27FC236}">
                <a16:creationId xmlns:a16="http://schemas.microsoft.com/office/drawing/2014/main" id="{7ACED3D5-46CB-544C-ACBE-0EA0CB7B85F9}"/>
              </a:ext>
            </a:extLst>
          </p:cNvPr>
          <p:cNvSpPr/>
          <p:nvPr userDrawn="1"/>
        </p:nvSpPr>
        <p:spPr>
          <a:xfrm>
            <a:off x="5327651" y="5164908"/>
            <a:ext cx="6096000" cy="6223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31137538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17">
          <p15:clr>
            <a:srgbClr val="FBAE40"/>
          </p15:clr>
        </p15:guide>
        <p15:guide id="2" orient="horz" pos="2436">
          <p15:clr>
            <a:srgbClr val="FBAE40"/>
          </p15:clr>
        </p15:guide>
      </p15:sldGuideLst>
    </p:ext>
  </p:extLs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7" name="Rechthoek Grijs Onder">
            <a:extLst>
              <a:ext uri="{FF2B5EF4-FFF2-40B4-BE49-F238E27FC236}">
                <a16:creationId xmlns:a16="http://schemas.microsoft.com/office/drawing/2014/main" id="{78F7515F-E4A9-2E4C-AEA4-0A2448967F69}"/>
              </a:ext>
            </a:extLst>
          </p:cNvPr>
          <p:cNvSpPr/>
          <p:nvPr userDrawn="1"/>
        </p:nvSpPr>
        <p:spPr>
          <a:xfrm>
            <a:off x="8521147" y="2421467"/>
            <a:ext cx="2902504" cy="33698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7" y="1701800"/>
            <a:ext cx="10272184" cy="6223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BaanVERTICAAL Blauw 1">
            <a:extLst>
              <a:ext uri="{FF2B5EF4-FFF2-40B4-BE49-F238E27FC236}">
                <a16:creationId xmlns:a16="http://schemas.microsoft.com/office/drawing/2014/main" id="{4F58527F-950E-9B40-8AEB-14860CCDDE5B}"/>
              </a:ext>
            </a:extLst>
          </p:cNvPr>
          <p:cNvSpPr/>
          <p:nvPr userDrawn="1"/>
        </p:nvSpPr>
        <p:spPr>
          <a:xfrm rot="16200000">
            <a:off x="4429674" y="4169260"/>
            <a:ext cx="3571841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5" name="Rechthoek Grijs Onder">
            <a:extLst>
              <a:ext uri="{FF2B5EF4-FFF2-40B4-BE49-F238E27FC236}">
                <a16:creationId xmlns:a16="http://schemas.microsoft.com/office/drawing/2014/main" id="{69BBE5C5-E881-E041-8B6D-80D25A289CFF}"/>
              </a:ext>
            </a:extLst>
          </p:cNvPr>
          <p:cNvSpPr/>
          <p:nvPr userDrawn="1"/>
        </p:nvSpPr>
        <p:spPr>
          <a:xfrm>
            <a:off x="1151468" y="2431338"/>
            <a:ext cx="7272033" cy="3360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1" name="Tijdelijke aanduiding voor dianummer 2">
            <a:extLst>
              <a:ext uri="{FF2B5EF4-FFF2-40B4-BE49-F238E27FC236}">
                <a16:creationId xmlns:a16="http://schemas.microsoft.com/office/drawing/2014/main" id="{CC898FC6-22D1-6A4E-AC8C-58A6E2A58C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6765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23">
          <p15:clr>
            <a:srgbClr val="FBAE40"/>
          </p15:clr>
        </p15:guide>
      </p15:sldGuideLst>
    </p:ext>
  </p:extLs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7" name="Rechthoek Grijs Onder">
            <a:extLst>
              <a:ext uri="{FF2B5EF4-FFF2-40B4-BE49-F238E27FC236}">
                <a16:creationId xmlns:a16="http://schemas.microsoft.com/office/drawing/2014/main" id="{78F7515F-E4A9-2E4C-AEA4-0A2448967F69}"/>
              </a:ext>
            </a:extLst>
          </p:cNvPr>
          <p:cNvSpPr/>
          <p:nvPr userDrawn="1"/>
        </p:nvSpPr>
        <p:spPr>
          <a:xfrm>
            <a:off x="8521147" y="2421467"/>
            <a:ext cx="2902504" cy="33698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7" y="1701800"/>
            <a:ext cx="10272184" cy="6223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BaanVERTICAAL Blauw 1">
            <a:extLst>
              <a:ext uri="{FF2B5EF4-FFF2-40B4-BE49-F238E27FC236}">
                <a16:creationId xmlns:a16="http://schemas.microsoft.com/office/drawing/2014/main" id="{4F58527F-950E-9B40-8AEB-14860CCDDE5B}"/>
              </a:ext>
            </a:extLst>
          </p:cNvPr>
          <p:cNvSpPr/>
          <p:nvPr userDrawn="1"/>
        </p:nvSpPr>
        <p:spPr>
          <a:xfrm rot="16200000">
            <a:off x="4429674" y="4169260"/>
            <a:ext cx="3571841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5" name="Rechthoek Grijs Onder">
            <a:extLst>
              <a:ext uri="{FF2B5EF4-FFF2-40B4-BE49-F238E27FC236}">
                <a16:creationId xmlns:a16="http://schemas.microsoft.com/office/drawing/2014/main" id="{69BBE5C5-E881-E041-8B6D-80D25A289CFF}"/>
              </a:ext>
            </a:extLst>
          </p:cNvPr>
          <p:cNvSpPr/>
          <p:nvPr userDrawn="1"/>
        </p:nvSpPr>
        <p:spPr>
          <a:xfrm>
            <a:off x="1151468" y="2431338"/>
            <a:ext cx="7272033" cy="3360019"/>
          </a:xfrm>
          <a:prstGeom prst="rect">
            <a:avLst/>
          </a:prstGeom>
          <a:solidFill>
            <a:srgbClr val="D4D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1" name="Tijdelijke aanduiding voor dianummer 2">
            <a:extLst>
              <a:ext uri="{FF2B5EF4-FFF2-40B4-BE49-F238E27FC236}">
                <a16:creationId xmlns:a16="http://schemas.microsoft.com/office/drawing/2014/main" id="{CC898FC6-22D1-6A4E-AC8C-58A6E2A58C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7030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23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fsl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863" y="5805225"/>
            <a:ext cx="4272000" cy="85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66400" y="1017600"/>
            <a:ext cx="10218776" cy="8976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Titel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792187E-5824-4DC5-AA31-9FE1A3A959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67" y="5591499"/>
            <a:ext cx="1600355" cy="963935"/>
          </a:xfrm>
          <a:prstGeom prst="rect">
            <a:avLst/>
          </a:prstGeom>
        </p:spPr>
      </p:pic>
      <p:sp>
        <p:nvSpPr>
          <p:cNvPr id="6" name="Tijdelijke aanduiding voor afbeelding 3"/>
          <p:cNvSpPr>
            <a:spLocks noGrp="1"/>
          </p:cNvSpPr>
          <p:nvPr>
            <p:ph type="pic" sz="quarter" idx="10"/>
          </p:nvPr>
        </p:nvSpPr>
        <p:spPr>
          <a:xfrm>
            <a:off x="3172800" y="1214400"/>
            <a:ext cx="5846400" cy="43488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56065943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7" name="Rechthoek Grijs Onder">
            <a:extLst>
              <a:ext uri="{FF2B5EF4-FFF2-40B4-BE49-F238E27FC236}">
                <a16:creationId xmlns:a16="http://schemas.microsoft.com/office/drawing/2014/main" id="{78F7515F-E4A9-2E4C-AEA4-0A2448967F69}"/>
              </a:ext>
            </a:extLst>
          </p:cNvPr>
          <p:cNvSpPr/>
          <p:nvPr userDrawn="1"/>
        </p:nvSpPr>
        <p:spPr>
          <a:xfrm>
            <a:off x="1151467" y="4704523"/>
            <a:ext cx="10272184" cy="10868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7" y="1701800"/>
            <a:ext cx="10272184" cy="6223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5" name="Rechthoek Grijs Onder">
            <a:extLst>
              <a:ext uri="{FF2B5EF4-FFF2-40B4-BE49-F238E27FC236}">
                <a16:creationId xmlns:a16="http://schemas.microsoft.com/office/drawing/2014/main" id="{69BBE5C5-E881-E041-8B6D-80D25A289CFF}"/>
              </a:ext>
            </a:extLst>
          </p:cNvPr>
          <p:cNvSpPr/>
          <p:nvPr userDrawn="1"/>
        </p:nvSpPr>
        <p:spPr>
          <a:xfrm>
            <a:off x="1151467" y="2431339"/>
            <a:ext cx="10272184" cy="217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1" name="Tijdelijke aanduiding voor dianummer 2">
            <a:extLst>
              <a:ext uri="{FF2B5EF4-FFF2-40B4-BE49-F238E27FC236}">
                <a16:creationId xmlns:a16="http://schemas.microsoft.com/office/drawing/2014/main" id="{CC898FC6-22D1-6A4E-AC8C-58A6E2A58C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58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23">
          <p15:clr>
            <a:srgbClr val="FBAE40"/>
          </p15:clr>
        </p15:guide>
      </p15:sldGuideLst>
    </p:ext>
  </p:extLs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7" name="Rechthoek Grijs Onder">
            <a:extLst>
              <a:ext uri="{FF2B5EF4-FFF2-40B4-BE49-F238E27FC236}">
                <a16:creationId xmlns:a16="http://schemas.microsoft.com/office/drawing/2014/main" id="{78F7515F-E4A9-2E4C-AEA4-0A2448967F69}"/>
              </a:ext>
            </a:extLst>
          </p:cNvPr>
          <p:cNvSpPr/>
          <p:nvPr userDrawn="1"/>
        </p:nvSpPr>
        <p:spPr>
          <a:xfrm>
            <a:off x="1151466" y="2421467"/>
            <a:ext cx="6468535" cy="264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7" y="1701800"/>
            <a:ext cx="10272184" cy="6223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5" name="Rechthoek Grijs Onder">
            <a:extLst>
              <a:ext uri="{FF2B5EF4-FFF2-40B4-BE49-F238E27FC236}">
                <a16:creationId xmlns:a16="http://schemas.microsoft.com/office/drawing/2014/main" id="{69BBE5C5-E881-E041-8B6D-80D25A289CFF}"/>
              </a:ext>
            </a:extLst>
          </p:cNvPr>
          <p:cNvSpPr/>
          <p:nvPr userDrawn="1"/>
        </p:nvSpPr>
        <p:spPr>
          <a:xfrm>
            <a:off x="7718051" y="2421465"/>
            <a:ext cx="3705600" cy="26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1" name="Tijdelijke aanduiding voor dianummer 2">
            <a:extLst>
              <a:ext uri="{FF2B5EF4-FFF2-40B4-BE49-F238E27FC236}">
                <a16:creationId xmlns:a16="http://schemas.microsoft.com/office/drawing/2014/main" id="{CC898FC6-22D1-6A4E-AC8C-58A6E2A58C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29E811E-90C1-274B-B935-34A894CBE1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1466" y="5168690"/>
            <a:ext cx="10278533" cy="62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3418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23">
          <p15:clr>
            <a:srgbClr val="FBAE40"/>
          </p15:clr>
        </p15:guide>
      </p15:sldGuideLst>
    </p:ext>
  </p:extLs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7" name="Rechthoek Grijs Onder">
            <a:extLst>
              <a:ext uri="{FF2B5EF4-FFF2-40B4-BE49-F238E27FC236}">
                <a16:creationId xmlns:a16="http://schemas.microsoft.com/office/drawing/2014/main" id="{78F7515F-E4A9-2E4C-AEA4-0A2448967F69}"/>
              </a:ext>
            </a:extLst>
          </p:cNvPr>
          <p:cNvSpPr/>
          <p:nvPr userDrawn="1"/>
        </p:nvSpPr>
        <p:spPr>
          <a:xfrm>
            <a:off x="1151278" y="3149437"/>
            <a:ext cx="10272372" cy="113937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7" y="1701800"/>
            <a:ext cx="10272184" cy="6223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5" name="Rechthoek Grijs Onder">
            <a:extLst>
              <a:ext uri="{FF2B5EF4-FFF2-40B4-BE49-F238E27FC236}">
                <a16:creationId xmlns:a16="http://schemas.microsoft.com/office/drawing/2014/main" id="{69BBE5C5-E881-E041-8B6D-80D25A289CFF}"/>
              </a:ext>
            </a:extLst>
          </p:cNvPr>
          <p:cNvSpPr/>
          <p:nvPr userDrawn="1"/>
        </p:nvSpPr>
        <p:spPr>
          <a:xfrm>
            <a:off x="4511464" y="4390331"/>
            <a:ext cx="6912187" cy="1390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1" name="Rechthoek Donkerblauw Boven">
            <a:extLst>
              <a:ext uri="{FF2B5EF4-FFF2-40B4-BE49-F238E27FC236}">
                <a16:creationId xmlns:a16="http://schemas.microsoft.com/office/drawing/2014/main" id="{1D06040A-D63F-9443-9670-D5E2793C2AFB}"/>
              </a:ext>
            </a:extLst>
          </p:cNvPr>
          <p:cNvSpPr/>
          <p:nvPr userDrawn="1"/>
        </p:nvSpPr>
        <p:spPr>
          <a:xfrm>
            <a:off x="1151467" y="2425619"/>
            <a:ext cx="10272184" cy="6223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10" name="BaanVERTICAALHOEK Blauw 1">
            <a:extLst>
              <a:ext uri="{FF2B5EF4-FFF2-40B4-BE49-F238E27FC236}">
                <a16:creationId xmlns:a16="http://schemas.microsoft.com/office/drawing/2014/main" id="{82FB3247-4AF0-C344-A4AC-6A1C189153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11464" y="2396194"/>
            <a:ext cx="474133" cy="677333"/>
          </a:xfrm>
          <a:prstGeom prst="rect">
            <a:avLst/>
          </a:prstGeom>
        </p:spPr>
      </p:pic>
      <p:pic>
        <p:nvPicPr>
          <p:cNvPr id="20" name="BaanVERTICAALHOEK Blauw 1">
            <a:extLst>
              <a:ext uri="{FF2B5EF4-FFF2-40B4-BE49-F238E27FC236}">
                <a16:creationId xmlns:a16="http://schemas.microsoft.com/office/drawing/2014/main" id="{22A0197C-FAD8-7F43-BA00-D7A9075FD7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67463" y="2409754"/>
            <a:ext cx="474133" cy="677333"/>
          </a:xfrm>
          <a:prstGeom prst="rect">
            <a:avLst/>
          </a:prstGeom>
        </p:spPr>
      </p:pic>
      <p:sp>
        <p:nvSpPr>
          <p:cNvPr id="12" name="BaanVERTICAAL Blauw 1">
            <a:extLst>
              <a:ext uri="{FF2B5EF4-FFF2-40B4-BE49-F238E27FC236}">
                <a16:creationId xmlns:a16="http://schemas.microsoft.com/office/drawing/2014/main" id="{EEB99850-9666-4E43-9B32-9F9D7BE4FFB8}"/>
              </a:ext>
            </a:extLst>
          </p:cNvPr>
          <p:cNvSpPr/>
          <p:nvPr userDrawn="1"/>
        </p:nvSpPr>
        <p:spPr>
          <a:xfrm rot="16200000">
            <a:off x="3179917" y="4418856"/>
            <a:ext cx="2759097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3" name="BaanVERTICAAL Blauw 1">
            <a:extLst>
              <a:ext uri="{FF2B5EF4-FFF2-40B4-BE49-F238E27FC236}">
                <a16:creationId xmlns:a16="http://schemas.microsoft.com/office/drawing/2014/main" id="{319C171B-AFEE-134C-8F47-1D9E74485861}"/>
              </a:ext>
            </a:extLst>
          </p:cNvPr>
          <p:cNvSpPr/>
          <p:nvPr userDrawn="1"/>
        </p:nvSpPr>
        <p:spPr>
          <a:xfrm rot="16200000">
            <a:off x="7373795" y="3680976"/>
            <a:ext cx="1283527" cy="961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3" name="BaanVERTICAAL Blauw 1">
            <a:extLst>
              <a:ext uri="{FF2B5EF4-FFF2-40B4-BE49-F238E27FC236}">
                <a16:creationId xmlns:a16="http://schemas.microsoft.com/office/drawing/2014/main" id="{11AECC26-9669-604A-850F-FC0C64AF2713}"/>
              </a:ext>
            </a:extLst>
          </p:cNvPr>
          <p:cNvSpPr/>
          <p:nvPr userDrawn="1"/>
        </p:nvSpPr>
        <p:spPr>
          <a:xfrm>
            <a:off x="1151277" y="4291571"/>
            <a:ext cx="10375704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Tijdelijke aanduiding voor dianummer 2">
            <a:extLst>
              <a:ext uri="{FF2B5EF4-FFF2-40B4-BE49-F238E27FC236}">
                <a16:creationId xmlns:a16="http://schemas.microsoft.com/office/drawing/2014/main" id="{15461425-4735-BA4F-A13A-C66380A691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855183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7" name="Rechthoek Grijs Onder">
            <a:extLst>
              <a:ext uri="{FF2B5EF4-FFF2-40B4-BE49-F238E27FC236}">
                <a16:creationId xmlns:a16="http://schemas.microsoft.com/office/drawing/2014/main" id="{78F7515F-E4A9-2E4C-AEA4-0A2448967F69}"/>
              </a:ext>
            </a:extLst>
          </p:cNvPr>
          <p:cNvSpPr/>
          <p:nvPr userDrawn="1"/>
        </p:nvSpPr>
        <p:spPr>
          <a:xfrm>
            <a:off x="1151278" y="3149437"/>
            <a:ext cx="10272372" cy="113937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7" y="1701800"/>
            <a:ext cx="10272184" cy="6223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5" name="Rechthoek Grijs Onder">
            <a:extLst>
              <a:ext uri="{FF2B5EF4-FFF2-40B4-BE49-F238E27FC236}">
                <a16:creationId xmlns:a16="http://schemas.microsoft.com/office/drawing/2014/main" id="{69BBE5C5-E881-E041-8B6D-80D25A289CFF}"/>
              </a:ext>
            </a:extLst>
          </p:cNvPr>
          <p:cNvSpPr/>
          <p:nvPr userDrawn="1"/>
        </p:nvSpPr>
        <p:spPr>
          <a:xfrm>
            <a:off x="3450849" y="4390331"/>
            <a:ext cx="7972800" cy="1390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1" name="Rechthoek Donkerblauw Boven">
            <a:extLst>
              <a:ext uri="{FF2B5EF4-FFF2-40B4-BE49-F238E27FC236}">
                <a16:creationId xmlns:a16="http://schemas.microsoft.com/office/drawing/2014/main" id="{1D06040A-D63F-9443-9670-D5E2793C2AFB}"/>
              </a:ext>
            </a:extLst>
          </p:cNvPr>
          <p:cNvSpPr/>
          <p:nvPr userDrawn="1"/>
        </p:nvSpPr>
        <p:spPr>
          <a:xfrm>
            <a:off x="1151467" y="2425619"/>
            <a:ext cx="10272184" cy="6223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10" name="BaanVERTICAALHOEK Blauw 1">
            <a:extLst>
              <a:ext uri="{FF2B5EF4-FFF2-40B4-BE49-F238E27FC236}">
                <a16:creationId xmlns:a16="http://schemas.microsoft.com/office/drawing/2014/main" id="{82FB3247-4AF0-C344-A4AC-6A1C189153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11464" y="2396194"/>
            <a:ext cx="474133" cy="677333"/>
          </a:xfrm>
          <a:prstGeom prst="rect">
            <a:avLst/>
          </a:prstGeom>
        </p:spPr>
      </p:pic>
      <p:pic>
        <p:nvPicPr>
          <p:cNvPr id="20" name="BaanVERTICAALHOEK Blauw 1">
            <a:extLst>
              <a:ext uri="{FF2B5EF4-FFF2-40B4-BE49-F238E27FC236}">
                <a16:creationId xmlns:a16="http://schemas.microsoft.com/office/drawing/2014/main" id="{22A0197C-FAD8-7F43-BA00-D7A9075FD7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67463" y="2409754"/>
            <a:ext cx="474133" cy="677333"/>
          </a:xfrm>
          <a:prstGeom prst="rect">
            <a:avLst/>
          </a:prstGeom>
        </p:spPr>
      </p:pic>
      <p:sp>
        <p:nvSpPr>
          <p:cNvPr id="12" name="BaanVERTICAAL Blauw 1">
            <a:extLst>
              <a:ext uri="{FF2B5EF4-FFF2-40B4-BE49-F238E27FC236}">
                <a16:creationId xmlns:a16="http://schemas.microsoft.com/office/drawing/2014/main" id="{EEB99850-9666-4E43-9B32-9F9D7BE4FFB8}"/>
              </a:ext>
            </a:extLst>
          </p:cNvPr>
          <p:cNvSpPr/>
          <p:nvPr userDrawn="1"/>
        </p:nvSpPr>
        <p:spPr>
          <a:xfrm rot="16200000" flipV="1">
            <a:off x="3896375" y="3641437"/>
            <a:ext cx="1204263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3" name="BaanVERTICAAL Blauw 1">
            <a:extLst>
              <a:ext uri="{FF2B5EF4-FFF2-40B4-BE49-F238E27FC236}">
                <a16:creationId xmlns:a16="http://schemas.microsoft.com/office/drawing/2014/main" id="{319C171B-AFEE-134C-8F47-1D9E74485861}"/>
              </a:ext>
            </a:extLst>
          </p:cNvPr>
          <p:cNvSpPr/>
          <p:nvPr userDrawn="1"/>
        </p:nvSpPr>
        <p:spPr>
          <a:xfrm rot="16200000">
            <a:off x="7373795" y="3680976"/>
            <a:ext cx="1283527" cy="961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3" name="BaanVERTICAAL Blauw 1">
            <a:extLst>
              <a:ext uri="{FF2B5EF4-FFF2-40B4-BE49-F238E27FC236}">
                <a16:creationId xmlns:a16="http://schemas.microsoft.com/office/drawing/2014/main" id="{11AECC26-9669-604A-850F-FC0C64AF2713}"/>
              </a:ext>
            </a:extLst>
          </p:cNvPr>
          <p:cNvSpPr/>
          <p:nvPr userDrawn="1"/>
        </p:nvSpPr>
        <p:spPr>
          <a:xfrm>
            <a:off x="1151277" y="4291571"/>
            <a:ext cx="10375704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Tijdelijke aanduiding voor dianummer 2">
            <a:extLst>
              <a:ext uri="{FF2B5EF4-FFF2-40B4-BE49-F238E27FC236}">
                <a16:creationId xmlns:a16="http://schemas.microsoft.com/office/drawing/2014/main" id="{15461425-4735-BA4F-A13A-C66380A691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70177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7" y="1713479"/>
            <a:ext cx="10272184" cy="94471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3" name="BaanVERTICAAL Blauw 1">
            <a:extLst>
              <a:ext uri="{FF2B5EF4-FFF2-40B4-BE49-F238E27FC236}">
                <a16:creationId xmlns:a16="http://schemas.microsoft.com/office/drawing/2014/main" id="{11AECC26-9669-604A-850F-FC0C64AF2713}"/>
              </a:ext>
            </a:extLst>
          </p:cNvPr>
          <p:cNvSpPr/>
          <p:nvPr userDrawn="1"/>
        </p:nvSpPr>
        <p:spPr>
          <a:xfrm>
            <a:off x="1151277" y="4291571"/>
            <a:ext cx="10375704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Tijdelijke aanduiding voor dianummer 2">
            <a:extLst>
              <a:ext uri="{FF2B5EF4-FFF2-40B4-BE49-F238E27FC236}">
                <a16:creationId xmlns:a16="http://schemas.microsoft.com/office/drawing/2014/main" id="{15461425-4735-BA4F-A13A-C66380A691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Rechthoek Grijs Onder">
            <a:extLst>
              <a:ext uri="{FF2B5EF4-FFF2-40B4-BE49-F238E27FC236}">
                <a16:creationId xmlns:a16="http://schemas.microsoft.com/office/drawing/2014/main" id="{E2669DB3-6845-264F-A6F1-8B9C9931356C}"/>
              </a:ext>
            </a:extLst>
          </p:cNvPr>
          <p:cNvSpPr/>
          <p:nvPr userDrawn="1"/>
        </p:nvSpPr>
        <p:spPr>
          <a:xfrm rot="10800000">
            <a:off x="1151277" y="3797797"/>
            <a:ext cx="10279920" cy="1993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623E2438-5D19-124F-BD79-534A9B15CE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84497" y="1697649"/>
            <a:ext cx="617231" cy="960548"/>
          </a:xfrm>
          <a:prstGeom prst="rect">
            <a:avLst/>
          </a:prstGeom>
        </p:spPr>
      </p:pic>
      <p:sp>
        <p:nvSpPr>
          <p:cNvPr id="24" name="Rechthoek Donkerblauw Boven">
            <a:extLst>
              <a:ext uri="{FF2B5EF4-FFF2-40B4-BE49-F238E27FC236}">
                <a16:creationId xmlns:a16="http://schemas.microsoft.com/office/drawing/2014/main" id="{A62FF8E1-9493-7C4C-BE19-4E5BA5D3A88D}"/>
              </a:ext>
            </a:extLst>
          </p:cNvPr>
          <p:cNvSpPr/>
          <p:nvPr userDrawn="1"/>
        </p:nvSpPr>
        <p:spPr>
          <a:xfrm>
            <a:off x="1151467" y="2761230"/>
            <a:ext cx="10272184" cy="944717"/>
          </a:xfrm>
          <a:prstGeom prst="rect">
            <a:avLst/>
          </a:prstGeom>
          <a:solidFill>
            <a:srgbClr val="6F65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26" name="Afbeelding 25">
            <a:extLst>
              <a:ext uri="{FF2B5EF4-FFF2-40B4-BE49-F238E27FC236}">
                <a16:creationId xmlns:a16="http://schemas.microsoft.com/office/drawing/2014/main" id="{1B2000A9-A1A7-6742-B70C-737A79F1D9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84497" y="2745399"/>
            <a:ext cx="617231" cy="96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42449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7" name="Rechthoek Grijs Onder">
            <a:extLst>
              <a:ext uri="{FF2B5EF4-FFF2-40B4-BE49-F238E27FC236}">
                <a16:creationId xmlns:a16="http://schemas.microsoft.com/office/drawing/2014/main" id="{78F7515F-E4A9-2E4C-AEA4-0A2448967F69}"/>
              </a:ext>
            </a:extLst>
          </p:cNvPr>
          <p:cNvSpPr/>
          <p:nvPr userDrawn="1"/>
        </p:nvSpPr>
        <p:spPr>
          <a:xfrm>
            <a:off x="1151278" y="2368080"/>
            <a:ext cx="10272372" cy="16669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7" y="1701800"/>
            <a:ext cx="10272184" cy="6223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5" name="Rechthoek Grijs Onder">
            <a:extLst>
              <a:ext uri="{FF2B5EF4-FFF2-40B4-BE49-F238E27FC236}">
                <a16:creationId xmlns:a16="http://schemas.microsoft.com/office/drawing/2014/main" id="{69BBE5C5-E881-E041-8B6D-80D25A289CFF}"/>
              </a:ext>
            </a:extLst>
          </p:cNvPr>
          <p:cNvSpPr/>
          <p:nvPr userDrawn="1"/>
        </p:nvSpPr>
        <p:spPr>
          <a:xfrm>
            <a:off x="1151467" y="4045249"/>
            <a:ext cx="10272184" cy="1726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10" name="BaanVERTICAALHOEK Blauw 1">
            <a:extLst>
              <a:ext uri="{FF2B5EF4-FFF2-40B4-BE49-F238E27FC236}">
                <a16:creationId xmlns:a16="http://schemas.microsoft.com/office/drawing/2014/main" id="{82FB3247-4AF0-C344-A4AC-6A1C189153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3026" y="1677187"/>
            <a:ext cx="474133" cy="677333"/>
          </a:xfrm>
          <a:prstGeom prst="rect">
            <a:avLst/>
          </a:prstGeom>
        </p:spPr>
      </p:pic>
      <p:pic>
        <p:nvPicPr>
          <p:cNvPr id="20" name="BaanVERTICAALHOEK Blauw 1">
            <a:extLst>
              <a:ext uri="{FF2B5EF4-FFF2-40B4-BE49-F238E27FC236}">
                <a16:creationId xmlns:a16="http://schemas.microsoft.com/office/drawing/2014/main" id="{22A0197C-FAD8-7F43-BA00-D7A9075FD7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4723" y="1690747"/>
            <a:ext cx="474133" cy="677333"/>
          </a:xfrm>
          <a:prstGeom prst="rect">
            <a:avLst/>
          </a:prstGeom>
        </p:spPr>
      </p:pic>
      <p:sp>
        <p:nvSpPr>
          <p:cNvPr id="12" name="BaanVERTICAAL Blauw 1">
            <a:extLst>
              <a:ext uri="{FF2B5EF4-FFF2-40B4-BE49-F238E27FC236}">
                <a16:creationId xmlns:a16="http://schemas.microsoft.com/office/drawing/2014/main" id="{EEB99850-9666-4E43-9B32-9F9D7BE4FFB8}"/>
              </a:ext>
            </a:extLst>
          </p:cNvPr>
          <p:cNvSpPr/>
          <p:nvPr userDrawn="1"/>
        </p:nvSpPr>
        <p:spPr>
          <a:xfrm rot="16200000">
            <a:off x="3280109" y="3127020"/>
            <a:ext cx="1701652" cy="958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3" name="BaanVERTICAAL Blauw 1">
            <a:extLst>
              <a:ext uri="{FF2B5EF4-FFF2-40B4-BE49-F238E27FC236}">
                <a16:creationId xmlns:a16="http://schemas.microsoft.com/office/drawing/2014/main" id="{319C171B-AFEE-134C-8F47-1D9E74485861}"/>
              </a:ext>
            </a:extLst>
          </p:cNvPr>
          <p:cNvSpPr/>
          <p:nvPr userDrawn="1"/>
        </p:nvSpPr>
        <p:spPr>
          <a:xfrm rot="16200000">
            <a:off x="6744367" y="3164455"/>
            <a:ext cx="1776528" cy="958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3" name="BaanVERTICAAL Blauw 1">
            <a:extLst>
              <a:ext uri="{FF2B5EF4-FFF2-40B4-BE49-F238E27FC236}">
                <a16:creationId xmlns:a16="http://schemas.microsoft.com/office/drawing/2014/main" id="{11AECC26-9669-604A-850F-FC0C64AF2713}"/>
              </a:ext>
            </a:extLst>
          </p:cNvPr>
          <p:cNvSpPr/>
          <p:nvPr userDrawn="1"/>
        </p:nvSpPr>
        <p:spPr>
          <a:xfrm>
            <a:off x="1151277" y="4014831"/>
            <a:ext cx="10375704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Tijdelijke aanduiding voor dianummer 2">
            <a:extLst>
              <a:ext uri="{FF2B5EF4-FFF2-40B4-BE49-F238E27FC236}">
                <a16:creationId xmlns:a16="http://schemas.microsoft.com/office/drawing/2014/main" id="{15461425-4735-BA4F-A13A-C66380A691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BaanVERTICAAL Blauw 1">
            <a:extLst>
              <a:ext uri="{FF2B5EF4-FFF2-40B4-BE49-F238E27FC236}">
                <a16:creationId xmlns:a16="http://schemas.microsoft.com/office/drawing/2014/main" id="{BB5B04BC-5117-6745-A323-B1EB1A9F9E40}"/>
              </a:ext>
            </a:extLst>
          </p:cNvPr>
          <p:cNvSpPr/>
          <p:nvPr userDrawn="1"/>
        </p:nvSpPr>
        <p:spPr>
          <a:xfrm>
            <a:off x="1151277" y="2324097"/>
            <a:ext cx="10272184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140552944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7" name="Rechthoek Grijs Onder">
            <a:extLst>
              <a:ext uri="{FF2B5EF4-FFF2-40B4-BE49-F238E27FC236}">
                <a16:creationId xmlns:a16="http://schemas.microsoft.com/office/drawing/2014/main" id="{78F7515F-E4A9-2E4C-AEA4-0A2448967F69}"/>
              </a:ext>
            </a:extLst>
          </p:cNvPr>
          <p:cNvSpPr/>
          <p:nvPr userDrawn="1"/>
        </p:nvSpPr>
        <p:spPr>
          <a:xfrm>
            <a:off x="1151280" y="3744627"/>
            <a:ext cx="3360185" cy="20272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7" y="1701800"/>
            <a:ext cx="10272184" cy="6223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3" name="BaanVERTICAAL Blauw 1">
            <a:extLst>
              <a:ext uri="{FF2B5EF4-FFF2-40B4-BE49-F238E27FC236}">
                <a16:creationId xmlns:a16="http://schemas.microsoft.com/office/drawing/2014/main" id="{319C171B-AFEE-134C-8F47-1D9E74485861}"/>
              </a:ext>
            </a:extLst>
          </p:cNvPr>
          <p:cNvSpPr/>
          <p:nvPr userDrawn="1"/>
        </p:nvSpPr>
        <p:spPr>
          <a:xfrm rot="16200000">
            <a:off x="7373795" y="3680976"/>
            <a:ext cx="1283527" cy="961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Tijdelijke aanduiding voor dianummer 2">
            <a:extLst>
              <a:ext uri="{FF2B5EF4-FFF2-40B4-BE49-F238E27FC236}">
                <a16:creationId xmlns:a16="http://schemas.microsoft.com/office/drawing/2014/main" id="{15461425-4735-BA4F-A13A-C66380A691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Rechthoek Grijs Onder">
            <a:extLst>
              <a:ext uri="{FF2B5EF4-FFF2-40B4-BE49-F238E27FC236}">
                <a16:creationId xmlns:a16="http://schemas.microsoft.com/office/drawing/2014/main" id="{29FAECA6-8CC9-334D-BF3E-11F1B33F316C}"/>
              </a:ext>
            </a:extLst>
          </p:cNvPr>
          <p:cNvSpPr/>
          <p:nvPr userDrawn="1"/>
        </p:nvSpPr>
        <p:spPr>
          <a:xfrm>
            <a:off x="4606766" y="3744627"/>
            <a:ext cx="3360185" cy="20272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7" name="Rechthoek Grijs Onder">
            <a:extLst>
              <a:ext uri="{FF2B5EF4-FFF2-40B4-BE49-F238E27FC236}">
                <a16:creationId xmlns:a16="http://schemas.microsoft.com/office/drawing/2014/main" id="{8B475919-281D-CF49-9464-3B6D6E834374}"/>
              </a:ext>
            </a:extLst>
          </p:cNvPr>
          <p:cNvSpPr/>
          <p:nvPr userDrawn="1"/>
        </p:nvSpPr>
        <p:spPr>
          <a:xfrm>
            <a:off x="8062253" y="3744627"/>
            <a:ext cx="3360185" cy="20272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8" name="Rechthoek Grijs Onder">
            <a:extLst>
              <a:ext uri="{FF2B5EF4-FFF2-40B4-BE49-F238E27FC236}">
                <a16:creationId xmlns:a16="http://schemas.microsoft.com/office/drawing/2014/main" id="{6C8AC77B-5466-764C-9D56-DCA842588C42}"/>
              </a:ext>
            </a:extLst>
          </p:cNvPr>
          <p:cNvSpPr/>
          <p:nvPr userDrawn="1"/>
        </p:nvSpPr>
        <p:spPr>
          <a:xfrm>
            <a:off x="1151280" y="2412727"/>
            <a:ext cx="3360185" cy="1239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9" name="Rechthoek Grijs Onder">
            <a:extLst>
              <a:ext uri="{FF2B5EF4-FFF2-40B4-BE49-F238E27FC236}">
                <a16:creationId xmlns:a16="http://schemas.microsoft.com/office/drawing/2014/main" id="{AD531593-E9ED-A648-A119-A40AA4BDEB90}"/>
              </a:ext>
            </a:extLst>
          </p:cNvPr>
          <p:cNvSpPr/>
          <p:nvPr userDrawn="1"/>
        </p:nvSpPr>
        <p:spPr>
          <a:xfrm>
            <a:off x="4606766" y="2412727"/>
            <a:ext cx="3360185" cy="1239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4" name="Rechthoek Grijs Onder">
            <a:extLst>
              <a:ext uri="{FF2B5EF4-FFF2-40B4-BE49-F238E27FC236}">
                <a16:creationId xmlns:a16="http://schemas.microsoft.com/office/drawing/2014/main" id="{36E047B7-A333-9B40-8A0D-8BF6516D793B}"/>
              </a:ext>
            </a:extLst>
          </p:cNvPr>
          <p:cNvSpPr/>
          <p:nvPr userDrawn="1"/>
        </p:nvSpPr>
        <p:spPr>
          <a:xfrm>
            <a:off x="8062253" y="2412727"/>
            <a:ext cx="3360185" cy="1239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190021834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7" name="Rechthoek Grijs Onder">
            <a:extLst>
              <a:ext uri="{FF2B5EF4-FFF2-40B4-BE49-F238E27FC236}">
                <a16:creationId xmlns:a16="http://schemas.microsoft.com/office/drawing/2014/main" id="{78F7515F-E4A9-2E4C-AEA4-0A2448967F69}"/>
              </a:ext>
            </a:extLst>
          </p:cNvPr>
          <p:cNvSpPr/>
          <p:nvPr userDrawn="1"/>
        </p:nvSpPr>
        <p:spPr>
          <a:xfrm>
            <a:off x="1151280" y="4148666"/>
            <a:ext cx="3360185" cy="1642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7" y="1701800"/>
            <a:ext cx="10272184" cy="6223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629264" y="5861191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3" name="BaanVERTICAAL Blauw 1">
            <a:extLst>
              <a:ext uri="{FF2B5EF4-FFF2-40B4-BE49-F238E27FC236}">
                <a16:creationId xmlns:a16="http://schemas.microsoft.com/office/drawing/2014/main" id="{319C171B-AFEE-134C-8F47-1D9E74485861}"/>
              </a:ext>
            </a:extLst>
          </p:cNvPr>
          <p:cNvSpPr/>
          <p:nvPr userDrawn="1"/>
        </p:nvSpPr>
        <p:spPr>
          <a:xfrm rot="16200000">
            <a:off x="7373795" y="3680976"/>
            <a:ext cx="1283527" cy="961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Tijdelijke aanduiding voor dianummer 2">
            <a:extLst>
              <a:ext uri="{FF2B5EF4-FFF2-40B4-BE49-F238E27FC236}">
                <a16:creationId xmlns:a16="http://schemas.microsoft.com/office/drawing/2014/main" id="{15461425-4735-BA4F-A13A-C66380A691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Rechthoek Grijs Onder">
            <a:extLst>
              <a:ext uri="{FF2B5EF4-FFF2-40B4-BE49-F238E27FC236}">
                <a16:creationId xmlns:a16="http://schemas.microsoft.com/office/drawing/2014/main" id="{8B475919-281D-CF49-9464-3B6D6E834374}"/>
              </a:ext>
            </a:extLst>
          </p:cNvPr>
          <p:cNvSpPr/>
          <p:nvPr userDrawn="1"/>
        </p:nvSpPr>
        <p:spPr>
          <a:xfrm>
            <a:off x="8062253" y="4148667"/>
            <a:ext cx="3360185" cy="1642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9" name="Rechthoek Grijs Onder">
            <a:extLst>
              <a:ext uri="{FF2B5EF4-FFF2-40B4-BE49-F238E27FC236}">
                <a16:creationId xmlns:a16="http://schemas.microsoft.com/office/drawing/2014/main" id="{AD531593-E9ED-A648-A119-A40AA4BDEB90}"/>
              </a:ext>
            </a:extLst>
          </p:cNvPr>
          <p:cNvSpPr/>
          <p:nvPr userDrawn="1"/>
        </p:nvSpPr>
        <p:spPr>
          <a:xfrm>
            <a:off x="4606766" y="2412726"/>
            <a:ext cx="3360185" cy="1631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36951313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32">
          <p15:clr>
            <a:srgbClr val="FBAE40"/>
          </p15:clr>
        </p15:guide>
        <p15:guide id="2" pos="2177">
          <p15:clr>
            <a:srgbClr val="FBAE40"/>
          </p15:clr>
        </p15:guide>
        <p15:guide id="3" pos="3765">
          <p15:clr>
            <a:srgbClr val="FBAE40"/>
          </p15:clr>
        </p15:guide>
        <p15:guide id="4" pos="3810">
          <p15:clr>
            <a:srgbClr val="FBAE40"/>
          </p15:clr>
        </p15:guide>
      </p15:sldGuideLst>
    </p:ext>
  </p:extLs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7" y="1701799"/>
            <a:ext cx="10272184" cy="10030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629264" y="5861191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3" name="BaanVERTICAAL Blauw 1">
            <a:extLst>
              <a:ext uri="{FF2B5EF4-FFF2-40B4-BE49-F238E27FC236}">
                <a16:creationId xmlns:a16="http://schemas.microsoft.com/office/drawing/2014/main" id="{319C171B-AFEE-134C-8F47-1D9E74485861}"/>
              </a:ext>
            </a:extLst>
          </p:cNvPr>
          <p:cNvSpPr/>
          <p:nvPr userDrawn="1"/>
        </p:nvSpPr>
        <p:spPr>
          <a:xfrm rot="16200000">
            <a:off x="7373795" y="3680976"/>
            <a:ext cx="1283527" cy="961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Tijdelijke aanduiding voor dianummer 2">
            <a:extLst>
              <a:ext uri="{FF2B5EF4-FFF2-40B4-BE49-F238E27FC236}">
                <a16:creationId xmlns:a16="http://schemas.microsoft.com/office/drawing/2014/main" id="{15461425-4735-BA4F-A13A-C66380A691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Rechthoek Grijs Onder">
            <a:extLst>
              <a:ext uri="{FF2B5EF4-FFF2-40B4-BE49-F238E27FC236}">
                <a16:creationId xmlns:a16="http://schemas.microsoft.com/office/drawing/2014/main" id="{F7C7C564-EAE9-B549-926F-3DB9A2E43C09}"/>
              </a:ext>
            </a:extLst>
          </p:cNvPr>
          <p:cNvSpPr/>
          <p:nvPr userDrawn="1"/>
        </p:nvSpPr>
        <p:spPr>
          <a:xfrm>
            <a:off x="4608001" y="2804584"/>
            <a:ext cx="3360185" cy="1438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0" name="Rechthoek Grijs Onder">
            <a:extLst>
              <a:ext uri="{FF2B5EF4-FFF2-40B4-BE49-F238E27FC236}">
                <a16:creationId xmlns:a16="http://schemas.microsoft.com/office/drawing/2014/main" id="{0C6786D6-F75C-8140-BE02-0064CD0073AC}"/>
              </a:ext>
            </a:extLst>
          </p:cNvPr>
          <p:cNvSpPr/>
          <p:nvPr userDrawn="1"/>
        </p:nvSpPr>
        <p:spPr>
          <a:xfrm>
            <a:off x="1152549" y="4340617"/>
            <a:ext cx="3360185" cy="14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3" name="Rechthoek Grijs Onder">
            <a:extLst>
              <a:ext uri="{FF2B5EF4-FFF2-40B4-BE49-F238E27FC236}">
                <a16:creationId xmlns:a16="http://schemas.microsoft.com/office/drawing/2014/main" id="{7EEC9306-CFAC-9A49-859C-7DDC6233CBF7}"/>
              </a:ext>
            </a:extLst>
          </p:cNvPr>
          <p:cNvSpPr/>
          <p:nvPr userDrawn="1"/>
        </p:nvSpPr>
        <p:spPr>
          <a:xfrm>
            <a:off x="8064501" y="4340617"/>
            <a:ext cx="3360185" cy="14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595487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32">
          <p15:clr>
            <a:srgbClr val="FBAE40"/>
          </p15:clr>
        </p15:guide>
        <p15:guide id="2" pos="2177">
          <p15:clr>
            <a:srgbClr val="FBAE40"/>
          </p15:clr>
        </p15:guide>
        <p15:guide id="3" pos="3765">
          <p15:clr>
            <a:srgbClr val="FBAE40"/>
          </p15:clr>
        </p15:guide>
        <p15:guide id="4" pos="3810">
          <p15:clr>
            <a:srgbClr val="FBAE40"/>
          </p15:clr>
        </p15:guide>
        <p15:guide id="5" orient="horz" pos="2006">
          <p15:clr>
            <a:srgbClr val="FBAE40"/>
          </p15:clr>
        </p15:guide>
        <p15:guide id="6" orient="horz" pos="2051">
          <p15:clr>
            <a:srgbClr val="FBAE40"/>
          </p15:clr>
        </p15:guide>
        <p15:guide id="7" orient="horz" pos="1325">
          <p15:clr>
            <a:srgbClr val="FBAE40"/>
          </p15:clr>
        </p15:guide>
      </p15:sldGuideLst>
    </p:ext>
  </p:extLs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9" y="1701800"/>
            <a:ext cx="7258945" cy="6223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3" name="BaanVERTICAAL Blauw 1">
            <a:extLst>
              <a:ext uri="{FF2B5EF4-FFF2-40B4-BE49-F238E27FC236}">
                <a16:creationId xmlns:a16="http://schemas.microsoft.com/office/drawing/2014/main" id="{319C171B-AFEE-134C-8F47-1D9E74485861}"/>
              </a:ext>
            </a:extLst>
          </p:cNvPr>
          <p:cNvSpPr/>
          <p:nvPr userDrawn="1"/>
        </p:nvSpPr>
        <p:spPr>
          <a:xfrm rot="16200000">
            <a:off x="7373795" y="3680976"/>
            <a:ext cx="1283527" cy="961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Tijdelijke aanduiding voor dianummer 2">
            <a:extLst>
              <a:ext uri="{FF2B5EF4-FFF2-40B4-BE49-F238E27FC236}">
                <a16:creationId xmlns:a16="http://schemas.microsoft.com/office/drawing/2014/main" id="{15461425-4735-BA4F-A13A-C66380A691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3" name="Rechthoek Donkerblauw Boven">
            <a:extLst>
              <a:ext uri="{FF2B5EF4-FFF2-40B4-BE49-F238E27FC236}">
                <a16:creationId xmlns:a16="http://schemas.microsoft.com/office/drawing/2014/main" id="{1745ED1A-04F8-7742-93A1-40B5576AE4F8}"/>
              </a:ext>
            </a:extLst>
          </p:cNvPr>
          <p:cNvSpPr/>
          <p:nvPr userDrawn="1"/>
        </p:nvSpPr>
        <p:spPr>
          <a:xfrm>
            <a:off x="1151469" y="3767114"/>
            <a:ext cx="7258945" cy="6223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6" name="Rechthoek Grijs Onder">
            <a:extLst>
              <a:ext uri="{FF2B5EF4-FFF2-40B4-BE49-F238E27FC236}">
                <a16:creationId xmlns:a16="http://schemas.microsoft.com/office/drawing/2014/main" id="{DC4C8CCD-70F8-0E48-89C3-C9DB2778184A}"/>
              </a:ext>
            </a:extLst>
          </p:cNvPr>
          <p:cNvSpPr/>
          <p:nvPr userDrawn="1"/>
        </p:nvSpPr>
        <p:spPr>
          <a:xfrm>
            <a:off x="1151281" y="4496257"/>
            <a:ext cx="7258220" cy="12765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8" name="Rechthoek Grijs Onder">
            <a:extLst>
              <a:ext uri="{FF2B5EF4-FFF2-40B4-BE49-F238E27FC236}">
                <a16:creationId xmlns:a16="http://schemas.microsoft.com/office/drawing/2014/main" id="{154D3050-0C93-B146-8F6D-BA066EF974E4}"/>
              </a:ext>
            </a:extLst>
          </p:cNvPr>
          <p:cNvSpPr/>
          <p:nvPr userDrawn="1"/>
        </p:nvSpPr>
        <p:spPr>
          <a:xfrm>
            <a:off x="1151281" y="2420929"/>
            <a:ext cx="7258220" cy="12493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9" name="Rechthoek Grijs Onder">
            <a:extLst>
              <a:ext uri="{FF2B5EF4-FFF2-40B4-BE49-F238E27FC236}">
                <a16:creationId xmlns:a16="http://schemas.microsoft.com/office/drawing/2014/main" id="{C687F3F1-53F9-BA46-8280-4B0A0A34720C}"/>
              </a:ext>
            </a:extLst>
          </p:cNvPr>
          <p:cNvSpPr/>
          <p:nvPr userDrawn="1"/>
        </p:nvSpPr>
        <p:spPr>
          <a:xfrm>
            <a:off x="8516778" y="1701798"/>
            <a:ext cx="2917577" cy="4070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30" name="BaanVERTICAAL Blauw 1">
            <a:extLst>
              <a:ext uri="{FF2B5EF4-FFF2-40B4-BE49-F238E27FC236}">
                <a16:creationId xmlns:a16="http://schemas.microsoft.com/office/drawing/2014/main" id="{67909975-5EE0-3A44-9A35-C0E557686492}"/>
              </a:ext>
            </a:extLst>
          </p:cNvPr>
          <p:cNvSpPr/>
          <p:nvPr userDrawn="1"/>
        </p:nvSpPr>
        <p:spPr>
          <a:xfrm rot="16200000">
            <a:off x="2724535" y="3705502"/>
            <a:ext cx="4111901" cy="961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20881289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voor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21">
            <a:extLst>
              <a:ext uri="{FF2B5EF4-FFF2-40B4-BE49-F238E27FC236}">
                <a16:creationId xmlns:a16="http://schemas.microsoft.com/office/drawing/2014/main" id="{E43CE6CB-6933-0440-883D-D349B8DF06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" t="33014" r="18091" b="29109"/>
          <a:stretch/>
        </p:blipFill>
        <p:spPr>
          <a:xfrm>
            <a:off x="0" y="-1215"/>
            <a:ext cx="12192000" cy="5779715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FB1ABE82-32CB-4146-B732-918DA492A345}"/>
              </a:ext>
            </a:extLst>
          </p:cNvPr>
          <p:cNvSpPr/>
          <p:nvPr userDrawn="1"/>
        </p:nvSpPr>
        <p:spPr>
          <a:xfrm>
            <a:off x="0" y="5778501"/>
            <a:ext cx="12192000" cy="1079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3" name="Logo CRV">
            <a:extLst>
              <a:ext uri="{FF2B5EF4-FFF2-40B4-BE49-F238E27FC236}">
                <a16:creationId xmlns:a16="http://schemas.microsoft.com/office/drawing/2014/main" id="{6B204368-A1BC-8849-B973-6D44172A2B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816" y="6068484"/>
            <a:ext cx="1511045" cy="577064"/>
          </a:xfrm>
          <a:prstGeom prst="rect">
            <a:avLst/>
          </a:prstGeom>
        </p:spPr>
      </p:pic>
      <p:pic>
        <p:nvPicPr>
          <p:cNvPr id="7" name="frontLogo">
            <a:extLst>
              <a:ext uri="{FF2B5EF4-FFF2-40B4-BE49-F238E27FC236}">
                <a16:creationId xmlns:a16="http://schemas.microsoft.com/office/drawing/2014/main" id="{8AB57237-293D-6047-8DF7-CAB3F59801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000" y="1"/>
            <a:ext cx="3696000" cy="97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5129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7">
          <p15:clr>
            <a:srgbClr val="FBAE40"/>
          </p15:clr>
        </p15:guide>
      </p15:sldGuideLst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8" name="Rechthoek Grijs Onder">
            <a:extLst>
              <a:ext uri="{FF2B5EF4-FFF2-40B4-BE49-F238E27FC236}">
                <a16:creationId xmlns:a16="http://schemas.microsoft.com/office/drawing/2014/main" id="{154D3050-0C93-B146-8F6D-BA066EF974E4}"/>
              </a:ext>
            </a:extLst>
          </p:cNvPr>
          <p:cNvSpPr/>
          <p:nvPr userDrawn="1"/>
        </p:nvSpPr>
        <p:spPr>
          <a:xfrm>
            <a:off x="1609969" y="1708392"/>
            <a:ext cx="6799531" cy="408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AC40F17B-9882-B044-833E-678DD46708F7}"/>
              </a:ext>
            </a:extLst>
          </p:cNvPr>
          <p:cNvSpPr/>
          <p:nvPr userDrawn="1"/>
        </p:nvSpPr>
        <p:spPr>
          <a:xfrm>
            <a:off x="1161050" y="1703960"/>
            <a:ext cx="2710961" cy="948288"/>
          </a:xfrm>
          <a:custGeom>
            <a:avLst/>
            <a:gdLst>
              <a:gd name="connsiteX0" fmla="*/ 0 w 1787824"/>
              <a:gd name="connsiteY0" fmla="*/ 0 h 704779"/>
              <a:gd name="connsiteX1" fmla="*/ 1787824 w 1787824"/>
              <a:gd name="connsiteY1" fmla="*/ 0 h 704779"/>
              <a:gd name="connsiteX2" fmla="*/ 1787824 w 1787824"/>
              <a:gd name="connsiteY2" fmla="*/ 704779 h 704779"/>
              <a:gd name="connsiteX3" fmla="*/ 0 w 1787824"/>
              <a:gd name="connsiteY3" fmla="*/ 704779 h 704779"/>
              <a:gd name="connsiteX4" fmla="*/ 0 w 1787824"/>
              <a:gd name="connsiteY4" fmla="*/ 0 h 704779"/>
              <a:gd name="connsiteX0" fmla="*/ 0 w 1787824"/>
              <a:gd name="connsiteY0" fmla="*/ 0 h 704779"/>
              <a:gd name="connsiteX1" fmla="*/ 1787824 w 1787824"/>
              <a:gd name="connsiteY1" fmla="*/ 0 h 704779"/>
              <a:gd name="connsiteX2" fmla="*/ 1784649 w 1787824"/>
              <a:gd name="connsiteY2" fmla="*/ 609601 h 704779"/>
              <a:gd name="connsiteX3" fmla="*/ 1787824 w 1787824"/>
              <a:gd name="connsiteY3" fmla="*/ 704779 h 704779"/>
              <a:gd name="connsiteX4" fmla="*/ 0 w 1787824"/>
              <a:gd name="connsiteY4" fmla="*/ 704779 h 704779"/>
              <a:gd name="connsiteX5" fmla="*/ 0 w 1787824"/>
              <a:gd name="connsiteY5" fmla="*/ 0 h 704779"/>
              <a:gd name="connsiteX0" fmla="*/ 0 w 2146601"/>
              <a:gd name="connsiteY0" fmla="*/ 0 h 704779"/>
              <a:gd name="connsiteX1" fmla="*/ 1787824 w 2146601"/>
              <a:gd name="connsiteY1" fmla="*/ 0 h 704779"/>
              <a:gd name="connsiteX2" fmla="*/ 2146599 w 2146601"/>
              <a:gd name="connsiteY2" fmla="*/ 371476 h 704779"/>
              <a:gd name="connsiteX3" fmla="*/ 1787824 w 2146601"/>
              <a:gd name="connsiteY3" fmla="*/ 704779 h 704779"/>
              <a:gd name="connsiteX4" fmla="*/ 0 w 2146601"/>
              <a:gd name="connsiteY4" fmla="*/ 704779 h 704779"/>
              <a:gd name="connsiteX5" fmla="*/ 0 w 2146601"/>
              <a:gd name="connsiteY5" fmla="*/ 0 h 704779"/>
              <a:gd name="connsiteX0" fmla="*/ 0 w 2147898"/>
              <a:gd name="connsiteY0" fmla="*/ 0 h 704779"/>
              <a:gd name="connsiteX1" fmla="*/ 1787824 w 2147898"/>
              <a:gd name="connsiteY1" fmla="*/ 0 h 704779"/>
              <a:gd name="connsiteX2" fmla="*/ 2146599 w 2147898"/>
              <a:gd name="connsiteY2" fmla="*/ 371476 h 704779"/>
              <a:gd name="connsiteX3" fmla="*/ 1787824 w 2147898"/>
              <a:gd name="connsiteY3" fmla="*/ 704779 h 704779"/>
              <a:gd name="connsiteX4" fmla="*/ 0 w 2147898"/>
              <a:gd name="connsiteY4" fmla="*/ 704779 h 704779"/>
              <a:gd name="connsiteX5" fmla="*/ 0 w 2147898"/>
              <a:gd name="connsiteY5" fmla="*/ 0 h 704779"/>
              <a:gd name="connsiteX0" fmla="*/ 0 w 2149232"/>
              <a:gd name="connsiteY0" fmla="*/ 0 h 704779"/>
              <a:gd name="connsiteX1" fmla="*/ 1787824 w 2149232"/>
              <a:gd name="connsiteY1" fmla="*/ 0 h 704779"/>
              <a:gd name="connsiteX2" fmla="*/ 2146599 w 2149232"/>
              <a:gd name="connsiteY2" fmla="*/ 371476 h 704779"/>
              <a:gd name="connsiteX3" fmla="*/ 1787824 w 2149232"/>
              <a:gd name="connsiteY3" fmla="*/ 704779 h 704779"/>
              <a:gd name="connsiteX4" fmla="*/ 0 w 2149232"/>
              <a:gd name="connsiteY4" fmla="*/ 704779 h 704779"/>
              <a:gd name="connsiteX5" fmla="*/ 0 w 2149232"/>
              <a:gd name="connsiteY5" fmla="*/ 0 h 704779"/>
              <a:gd name="connsiteX0" fmla="*/ 0 w 2149232"/>
              <a:gd name="connsiteY0" fmla="*/ 0 h 704779"/>
              <a:gd name="connsiteX1" fmla="*/ 1787824 w 2149232"/>
              <a:gd name="connsiteY1" fmla="*/ 0 h 704779"/>
              <a:gd name="connsiteX2" fmla="*/ 2146599 w 2149232"/>
              <a:gd name="connsiteY2" fmla="*/ 371476 h 704779"/>
              <a:gd name="connsiteX3" fmla="*/ 1787824 w 2149232"/>
              <a:gd name="connsiteY3" fmla="*/ 704779 h 704779"/>
              <a:gd name="connsiteX4" fmla="*/ 116529 w 2149232"/>
              <a:gd name="connsiteY4" fmla="*/ 698922 h 704779"/>
              <a:gd name="connsiteX5" fmla="*/ 0 w 2149232"/>
              <a:gd name="connsiteY5" fmla="*/ 0 h 704779"/>
              <a:gd name="connsiteX0" fmla="*/ 11653 w 2032703"/>
              <a:gd name="connsiteY0" fmla="*/ 0 h 710635"/>
              <a:gd name="connsiteX1" fmla="*/ 1671295 w 2032703"/>
              <a:gd name="connsiteY1" fmla="*/ 5856 h 710635"/>
              <a:gd name="connsiteX2" fmla="*/ 2030070 w 2032703"/>
              <a:gd name="connsiteY2" fmla="*/ 377332 h 710635"/>
              <a:gd name="connsiteX3" fmla="*/ 1671295 w 2032703"/>
              <a:gd name="connsiteY3" fmla="*/ 710635 h 710635"/>
              <a:gd name="connsiteX4" fmla="*/ 0 w 2032703"/>
              <a:gd name="connsiteY4" fmla="*/ 704778 h 710635"/>
              <a:gd name="connsiteX5" fmla="*/ 11653 w 2032703"/>
              <a:gd name="connsiteY5" fmla="*/ 0 h 710635"/>
              <a:gd name="connsiteX0" fmla="*/ 0 w 2021050"/>
              <a:gd name="connsiteY0" fmla="*/ 0 h 710635"/>
              <a:gd name="connsiteX1" fmla="*/ 1659642 w 2021050"/>
              <a:gd name="connsiteY1" fmla="*/ 5856 h 710635"/>
              <a:gd name="connsiteX2" fmla="*/ 2018417 w 2021050"/>
              <a:gd name="connsiteY2" fmla="*/ 377332 h 710635"/>
              <a:gd name="connsiteX3" fmla="*/ 1659642 w 2021050"/>
              <a:gd name="connsiteY3" fmla="*/ 710635 h 710635"/>
              <a:gd name="connsiteX4" fmla="*/ 0 w 2021050"/>
              <a:gd name="connsiteY4" fmla="*/ 710635 h 710635"/>
              <a:gd name="connsiteX5" fmla="*/ 0 w 2021050"/>
              <a:gd name="connsiteY5" fmla="*/ 0 h 710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21050" h="710635">
                <a:moveTo>
                  <a:pt x="0" y="0"/>
                </a:moveTo>
                <a:lnTo>
                  <a:pt x="1659642" y="5856"/>
                </a:lnTo>
                <a:cubicBezTo>
                  <a:pt x="1868134" y="199531"/>
                  <a:pt x="2044875" y="342407"/>
                  <a:pt x="2018417" y="377332"/>
                </a:cubicBezTo>
                <a:lnTo>
                  <a:pt x="1659642" y="710635"/>
                </a:lnTo>
                <a:lnTo>
                  <a:pt x="0" y="710635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Tijdelijke aanduiding voor dianummer 2">
            <a:extLst>
              <a:ext uri="{FF2B5EF4-FFF2-40B4-BE49-F238E27FC236}">
                <a16:creationId xmlns:a16="http://schemas.microsoft.com/office/drawing/2014/main" id="{15461425-4735-BA4F-A13A-C66380A691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BaanVERTICAAL Blauw 1">
            <a:extLst>
              <a:ext uri="{FF2B5EF4-FFF2-40B4-BE49-F238E27FC236}">
                <a16:creationId xmlns:a16="http://schemas.microsoft.com/office/drawing/2014/main" id="{D6279EED-1518-F641-A9E2-9349D8EB0724}"/>
              </a:ext>
            </a:extLst>
          </p:cNvPr>
          <p:cNvSpPr/>
          <p:nvPr userDrawn="1"/>
        </p:nvSpPr>
        <p:spPr>
          <a:xfrm>
            <a:off x="989110" y="2653014"/>
            <a:ext cx="7427804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32" name="BaanVERTICAAL Blauw 1">
            <a:extLst>
              <a:ext uri="{FF2B5EF4-FFF2-40B4-BE49-F238E27FC236}">
                <a16:creationId xmlns:a16="http://schemas.microsoft.com/office/drawing/2014/main" id="{ABF12602-CB48-354A-9C05-D9809943C862}"/>
              </a:ext>
            </a:extLst>
          </p:cNvPr>
          <p:cNvSpPr/>
          <p:nvPr userDrawn="1"/>
        </p:nvSpPr>
        <p:spPr>
          <a:xfrm>
            <a:off x="989110" y="3697078"/>
            <a:ext cx="7427804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34" name="BaanVERTICAAL Blauw 1">
            <a:extLst>
              <a:ext uri="{FF2B5EF4-FFF2-40B4-BE49-F238E27FC236}">
                <a16:creationId xmlns:a16="http://schemas.microsoft.com/office/drawing/2014/main" id="{B91EBC3A-7770-0147-AA52-1C9267D1407A}"/>
              </a:ext>
            </a:extLst>
          </p:cNvPr>
          <p:cNvSpPr/>
          <p:nvPr userDrawn="1"/>
        </p:nvSpPr>
        <p:spPr>
          <a:xfrm>
            <a:off x="989110" y="4741238"/>
            <a:ext cx="7427804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49" name="Rechthoek 2">
            <a:extLst>
              <a:ext uri="{FF2B5EF4-FFF2-40B4-BE49-F238E27FC236}">
                <a16:creationId xmlns:a16="http://schemas.microsoft.com/office/drawing/2014/main" id="{DB300FE0-92EB-8847-97FD-610B66CADE55}"/>
              </a:ext>
            </a:extLst>
          </p:cNvPr>
          <p:cNvSpPr/>
          <p:nvPr userDrawn="1"/>
        </p:nvSpPr>
        <p:spPr>
          <a:xfrm>
            <a:off x="1161050" y="2743405"/>
            <a:ext cx="2710961" cy="948288"/>
          </a:xfrm>
          <a:custGeom>
            <a:avLst/>
            <a:gdLst>
              <a:gd name="connsiteX0" fmla="*/ 0 w 1787824"/>
              <a:gd name="connsiteY0" fmla="*/ 0 h 704779"/>
              <a:gd name="connsiteX1" fmla="*/ 1787824 w 1787824"/>
              <a:gd name="connsiteY1" fmla="*/ 0 h 704779"/>
              <a:gd name="connsiteX2" fmla="*/ 1787824 w 1787824"/>
              <a:gd name="connsiteY2" fmla="*/ 704779 h 704779"/>
              <a:gd name="connsiteX3" fmla="*/ 0 w 1787824"/>
              <a:gd name="connsiteY3" fmla="*/ 704779 h 704779"/>
              <a:gd name="connsiteX4" fmla="*/ 0 w 1787824"/>
              <a:gd name="connsiteY4" fmla="*/ 0 h 704779"/>
              <a:gd name="connsiteX0" fmla="*/ 0 w 1787824"/>
              <a:gd name="connsiteY0" fmla="*/ 0 h 704779"/>
              <a:gd name="connsiteX1" fmla="*/ 1787824 w 1787824"/>
              <a:gd name="connsiteY1" fmla="*/ 0 h 704779"/>
              <a:gd name="connsiteX2" fmla="*/ 1784649 w 1787824"/>
              <a:gd name="connsiteY2" fmla="*/ 609601 h 704779"/>
              <a:gd name="connsiteX3" fmla="*/ 1787824 w 1787824"/>
              <a:gd name="connsiteY3" fmla="*/ 704779 h 704779"/>
              <a:gd name="connsiteX4" fmla="*/ 0 w 1787824"/>
              <a:gd name="connsiteY4" fmla="*/ 704779 h 704779"/>
              <a:gd name="connsiteX5" fmla="*/ 0 w 1787824"/>
              <a:gd name="connsiteY5" fmla="*/ 0 h 704779"/>
              <a:gd name="connsiteX0" fmla="*/ 0 w 2146601"/>
              <a:gd name="connsiteY0" fmla="*/ 0 h 704779"/>
              <a:gd name="connsiteX1" fmla="*/ 1787824 w 2146601"/>
              <a:gd name="connsiteY1" fmla="*/ 0 h 704779"/>
              <a:gd name="connsiteX2" fmla="*/ 2146599 w 2146601"/>
              <a:gd name="connsiteY2" fmla="*/ 371476 h 704779"/>
              <a:gd name="connsiteX3" fmla="*/ 1787824 w 2146601"/>
              <a:gd name="connsiteY3" fmla="*/ 704779 h 704779"/>
              <a:gd name="connsiteX4" fmla="*/ 0 w 2146601"/>
              <a:gd name="connsiteY4" fmla="*/ 704779 h 704779"/>
              <a:gd name="connsiteX5" fmla="*/ 0 w 2146601"/>
              <a:gd name="connsiteY5" fmla="*/ 0 h 704779"/>
              <a:gd name="connsiteX0" fmla="*/ 0 w 2147898"/>
              <a:gd name="connsiteY0" fmla="*/ 0 h 704779"/>
              <a:gd name="connsiteX1" fmla="*/ 1787824 w 2147898"/>
              <a:gd name="connsiteY1" fmla="*/ 0 h 704779"/>
              <a:gd name="connsiteX2" fmla="*/ 2146599 w 2147898"/>
              <a:gd name="connsiteY2" fmla="*/ 371476 h 704779"/>
              <a:gd name="connsiteX3" fmla="*/ 1787824 w 2147898"/>
              <a:gd name="connsiteY3" fmla="*/ 704779 h 704779"/>
              <a:gd name="connsiteX4" fmla="*/ 0 w 2147898"/>
              <a:gd name="connsiteY4" fmla="*/ 704779 h 704779"/>
              <a:gd name="connsiteX5" fmla="*/ 0 w 2147898"/>
              <a:gd name="connsiteY5" fmla="*/ 0 h 704779"/>
              <a:gd name="connsiteX0" fmla="*/ 0 w 2149232"/>
              <a:gd name="connsiteY0" fmla="*/ 0 h 704779"/>
              <a:gd name="connsiteX1" fmla="*/ 1787824 w 2149232"/>
              <a:gd name="connsiteY1" fmla="*/ 0 h 704779"/>
              <a:gd name="connsiteX2" fmla="*/ 2146599 w 2149232"/>
              <a:gd name="connsiteY2" fmla="*/ 371476 h 704779"/>
              <a:gd name="connsiteX3" fmla="*/ 1787824 w 2149232"/>
              <a:gd name="connsiteY3" fmla="*/ 704779 h 704779"/>
              <a:gd name="connsiteX4" fmla="*/ 0 w 2149232"/>
              <a:gd name="connsiteY4" fmla="*/ 704779 h 704779"/>
              <a:gd name="connsiteX5" fmla="*/ 0 w 2149232"/>
              <a:gd name="connsiteY5" fmla="*/ 0 h 704779"/>
              <a:gd name="connsiteX0" fmla="*/ 0 w 2149232"/>
              <a:gd name="connsiteY0" fmla="*/ 0 h 704779"/>
              <a:gd name="connsiteX1" fmla="*/ 1787824 w 2149232"/>
              <a:gd name="connsiteY1" fmla="*/ 0 h 704779"/>
              <a:gd name="connsiteX2" fmla="*/ 2146599 w 2149232"/>
              <a:gd name="connsiteY2" fmla="*/ 371476 h 704779"/>
              <a:gd name="connsiteX3" fmla="*/ 1787824 w 2149232"/>
              <a:gd name="connsiteY3" fmla="*/ 704779 h 704779"/>
              <a:gd name="connsiteX4" fmla="*/ 116529 w 2149232"/>
              <a:gd name="connsiteY4" fmla="*/ 698922 h 704779"/>
              <a:gd name="connsiteX5" fmla="*/ 0 w 2149232"/>
              <a:gd name="connsiteY5" fmla="*/ 0 h 704779"/>
              <a:gd name="connsiteX0" fmla="*/ 11653 w 2032703"/>
              <a:gd name="connsiteY0" fmla="*/ 0 h 710635"/>
              <a:gd name="connsiteX1" fmla="*/ 1671295 w 2032703"/>
              <a:gd name="connsiteY1" fmla="*/ 5856 h 710635"/>
              <a:gd name="connsiteX2" fmla="*/ 2030070 w 2032703"/>
              <a:gd name="connsiteY2" fmla="*/ 377332 h 710635"/>
              <a:gd name="connsiteX3" fmla="*/ 1671295 w 2032703"/>
              <a:gd name="connsiteY3" fmla="*/ 710635 h 710635"/>
              <a:gd name="connsiteX4" fmla="*/ 0 w 2032703"/>
              <a:gd name="connsiteY4" fmla="*/ 704778 h 710635"/>
              <a:gd name="connsiteX5" fmla="*/ 11653 w 2032703"/>
              <a:gd name="connsiteY5" fmla="*/ 0 h 710635"/>
              <a:gd name="connsiteX0" fmla="*/ 0 w 2021050"/>
              <a:gd name="connsiteY0" fmla="*/ 0 h 710635"/>
              <a:gd name="connsiteX1" fmla="*/ 1659642 w 2021050"/>
              <a:gd name="connsiteY1" fmla="*/ 5856 h 710635"/>
              <a:gd name="connsiteX2" fmla="*/ 2018417 w 2021050"/>
              <a:gd name="connsiteY2" fmla="*/ 377332 h 710635"/>
              <a:gd name="connsiteX3" fmla="*/ 1659642 w 2021050"/>
              <a:gd name="connsiteY3" fmla="*/ 710635 h 710635"/>
              <a:gd name="connsiteX4" fmla="*/ 0 w 2021050"/>
              <a:gd name="connsiteY4" fmla="*/ 710635 h 710635"/>
              <a:gd name="connsiteX5" fmla="*/ 0 w 2021050"/>
              <a:gd name="connsiteY5" fmla="*/ 0 h 710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21050" h="710635">
                <a:moveTo>
                  <a:pt x="0" y="0"/>
                </a:moveTo>
                <a:lnTo>
                  <a:pt x="1659642" y="5856"/>
                </a:lnTo>
                <a:cubicBezTo>
                  <a:pt x="1868134" y="199531"/>
                  <a:pt x="2044875" y="342407"/>
                  <a:pt x="2018417" y="377332"/>
                </a:cubicBezTo>
                <a:lnTo>
                  <a:pt x="1659642" y="710635"/>
                </a:lnTo>
                <a:lnTo>
                  <a:pt x="0" y="710635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50" name="Rechthoek 2">
            <a:extLst>
              <a:ext uri="{FF2B5EF4-FFF2-40B4-BE49-F238E27FC236}">
                <a16:creationId xmlns:a16="http://schemas.microsoft.com/office/drawing/2014/main" id="{25CA414F-6A53-0D47-AA5A-4867C188D015}"/>
              </a:ext>
            </a:extLst>
          </p:cNvPr>
          <p:cNvSpPr/>
          <p:nvPr userDrawn="1"/>
        </p:nvSpPr>
        <p:spPr>
          <a:xfrm>
            <a:off x="1161050" y="3787084"/>
            <a:ext cx="2710961" cy="948288"/>
          </a:xfrm>
          <a:custGeom>
            <a:avLst/>
            <a:gdLst>
              <a:gd name="connsiteX0" fmla="*/ 0 w 1787824"/>
              <a:gd name="connsiteY0" fmla="*/ 0 h 704779"/>
              <a:gd name="connsiteX1" fmla="*/ 1787824 w 1787824"/>
              <a:gd name="connsiteY1" fmla="*/ 0 h 704779"/>
              <a:gd name="connsiteX2" fmla="*/ 1787824 w 1787824"/>
              <a:gd name="connsiteY2" fmla="*/ 704779 h 704779"/>
              <a:gd name="connsiteX3" fmla="*/ 0 w 1787824"/>
              <a:gd name="connsiteY3" fmla="*/ 704779 h 704779"/>
              <a:gd name="connsiteX4" fmla="*/ 0 w 1787824"/>
              <a:gd name="connsiteY4" fmla="*/ 0 h 704779"/>
              <a:gd name="connsiteX0" fmla="*/ 0 w 1787824"/>
              <a:gd name="connsiteY0" fmla="*/ 0 h 704779"/>
              <a:gd name="connsiteX1" fmla="*/ 1787824 w 1787824"/>
              <a:gd name="connsiteY1" fmla="*/ 0 h 704779"/>
              <a:gd name="connsiteX2" fmla="*/ 1784649 w 1787824"/>
              <a:gd name="connsiteY2" fmla="*/ 609601 h 704779"/>
              <a:gd name="connsiteX3" fmla="*/ 1787824 w 1787824"/>
              <a:gd name="connsiteY3" fmla="*/ 704779 h 704779"/>
              <a:gd name="connsiteX4" fmla="*/ 0 w 1787824"/>
              <a:gd name="connsiteY4" fmla="*/ 704779 h 704779"/>
              <a:gd name="connsiteX5" fmla="*/ 0 w 1787824"/>
              <a:gd name="connsiteY5" fmla="*/ 0 h 704779"/>
              <a:gd name="connsiteX0" fmla="*/ 0 w 2146601"/>
              <a:gd name="connsiteY0" fmla="*/ 0 h 704779"/>
              <a:gd name="connsiteX1" fmla="*/ 1787824 w 2146601"/>
              <a:gd name="connsiteY1" fmla="*/ 0 h 704779"/>
              <a:gd name="connsiteX2" fmla="*/ 2146599 w 2146601"/>
              <a:gd name="connsiteY2" fmla="*/ 371476 h 704779"/>
              <a:gd name="connsiteX3" fmla="*/ 1787824 w 2146601"/>
              <a:gd name="connsiteY3" fmla="*/ 704779 h 704779"/>
              <a:gd name="connsiteX4" fmla="*/ 0 w 2146601"/>
              <a:gd name="connsiteY4" fmla="*/ 704779 h 704779"/>
              <a:gd name="connsiteX5" fmla="*/ 0 w 2146601"/>
              <a:gd name="connsiteY5" fmla="*/ 0 h 704779"/>
              <a:gd name="connsiteX0" fmla="*/ 0 w 2147898"/>
              <a:gd name="connsiteY0" fmla="*/ 0 h 704779"/>
              <a:gd name="connsiteX1" fmla="*/ 1787824 w 2147898"/>
              <a:gd name="connsiteY1" fmla="*/ 0 h 704779"/>
              <a:gd name="connsiteX2" fmla="*/ 2146599 w 2147898"/>
              <a:gd name="connsiteY2" fmla="*/ 371476 h 704779"/>
              <a:gd name="connsiteX3" fmla="*/ 1787824 w 2147898"/>
              <a:gd name="connsiteY3" fmla="*/ 704779 h 704779"/>
              <a:gd name="connsiteX4" fmla="*/ 0 w 2147898"/>
              <a:gd name="connsiteY4" fmla="*/ 704779 h 704779"/>
              <a:gd name="connsiteX5" fmla="*/ 0 w 2147898"/>
              <a:gd name="connsiteY5" fmla="*/ 0 h 704779"/>
              <a:gd name="connsiteX0" fmla="*/ 0 w 2149232"/>
              <a:gd name="connsiteY0" fmla="*/ 0 h 704779"/>
              <a:gd name="connsiteX1" fmla="*/ 1787824 w 2149232"/>
              <a:gd name="connsiteY1" fmla="*/ 0 h 704779"/>
              <a:gd name="connsiteX2" fmla="*/ 2146599 w 2149232"/>
              <a:gd name="connsiteY2" fmla="*/ 371476 h 704779"/>
              <a:gd name="connsiteX3" fmla="*/ 1787824 w 2149232"/>
              <a:gd name="connsiteY3" fmla="*/ 704779 h 704779"/>
              <a:gd name="connsiteX4" fmla="*/ 0 w 2149232"/>
              <a:gd name="connsiteY4" fmla="*/ 704779 h 704779"/>
              <a:gd name="connsiteX5" fmla="*/ 0 w 2149232"/>
              <a:gd name="connsiteY5" fmla="*/ 0 h 704779"/>
              <a:gd name="connsiteX0" fmla="*/ 0 w 2149232"/>
              <a:gd name="connsiteY0" fmla="*/ 0 h 704779"/>
              <a:gd name="connsiteX1" fmla="*/ 1787824 w 2149232"/>
              <a:gd name="connsiteY1" fmla="*/ 0 h 704779"/>
              <a:gd name="connsiteX2" fmla="*/ 2146599 w 2149232"/>
              <a:gd name="connsiteY2" fmla="*/ 371476 h 704779"/>
              <a:gd name="connsiteX3" fmla="*/ 1787824 w 2149232"/>
              <a:gd name="connsiteY3" fmla="*/ 704779 h 704779"/>
              <a:gd name="connsiteX4" fmla="*/ 116529 w 2149232"/>
              <a:gd name="connsiteY4" fmla="*/ 698922 h 704779"/>
              <a:gd name="connsiteX5" fmla="*/ 0 w 2149232"/>
              <a:gd name="connsiteY5" fmla="*/ 0 h 704779"/>
              <a:gd name="connsiteX0" fmla="*/ 11653 w 2032703"/>
              <a:gd name="connsiteY0" fmla="*/ 0 h 710635"/>
              <a:gd name="connsiteX1" fmla="*/ 1671295 w 2032703"/>
              <a:gd name="connsiteY1" fmla="*/ 5856 h 710635"/>
              <a:gd name="connsiteX2" fmla="*/ 2030070 w 2032703"/>
              <a:gd name="connsiteY2" fmla="*/ 377332 h 710635"/>
              <a:gd name="connsiteX3" fmla="*/ 1671295 w 2032703"/>
              <a:gd name="connsiteY3" fmla="*/ 710635 h 710635"/>
              <a:gd name="connsiteX4" fmla="*/ 0 w 2032703"/>
              <a:gd name="connsiteY4" fmla="*/ 704778 h 710635"/>
              <a:gd name="connsiteX5" fmla="*/ 11653 w 2032703"/>
              <a:gd name="connsiteY5" fmla="*/ 0 h 710635"/>
              <a:gd name="connsiteX0" fmla="*/ 0 w 2021050"/>
              <a:gd name="connsiteY0" fmla="*/ 0 h 710635"/>
              <a:gd name="connsiteX1" fmla="*/ 1659642 w 2021050"/>
              <a:gd name="connsiteY1" fmla="*/ 5856 h 710635"/>
              <a:gd name="connsiteX2" fmla="*/ 2018417 w 2021050"/>
              <a:gd name="connsiteY2" fmla="*/ 377332 h 710635"/>
              <a:gd name="connsiteX3" fmla="*/ 1659642 w 2021050"/>
              <a:gd name="connsiteY3" fmla="*/ 710635 h 710635"/>
              <a:gd name="connsiteX4" fmla="*/ 0 w 2021050"/>
              <a:gd name="connsiteY4" fmla="*/ 710635 h 710635"/>
              <a:gd name="connsiteX5" fmla="*/ 0 w 2021050"/>
              <a:gd name="connsiteY5" fmla="*/ 0 h 710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21050" h="710635">
                <a:moveTo>
                  <a:pt x="0" y="0"/>
                </a:moveTo>
                <a:lnTo>
                  <a:pt x="1659642" y="5856"/>
                </a:lnTo>
                <a:cubicBezTo>
                  <a:pt x="1868134" y="199531"/>
                  <a:pt x="2044875" y="342407"/>
                  <a:pt x="2018417" y="377332"/>
                </a:cubicBezTo>
                <a:lnTo>
                  <a:pt x="1659642" y="710635"/>
                </a:lnTo>
                <a:lnTo>
                  <a:pt x="0" y="710635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51" name="Rechthoek 2">
            <a:extLst>
              <a:ext uri="{FF2B5EF4-FFF2-40B4-BE49-F238E27FC236}">
                <a16:creationId xmlns:a16="http://schemas.microsoft.com/office/drawing/2014/main" id="{AAE58EDE-AE96-0C4F-87F6-4739DAC82693}"/>
              </a:ext>
            </a:extLst>
          </p:cNvPr>
          <p:cNvSpPr/>
          <p:nvPr userDrawn="1"/>
        </p:nvSpPr>
        <p:spPr>
          <a:xfrm>
            <a:off x="1161050" y="4837927"/>
            <a:ext cx="2710961" cy="948288"/>
          </a:xfrm>
          <a:custGeom>
            <a:avLst/>
            <a:gdLst>
              <a:gd name="connsiteX0" fmla="*/ 0 w 1787824"/>
              <a:gd name="connsiteY0" fmla="*/ 0 h 704779"/>
              <a:gd name="connsiteX1" fmla="*/ 1787824 w 1787824"/>
              <a:gd name="connsiteY1" fmla="*/ 0 h 704779"/>
              <a:gd name="connsiteX2" fmla="*/ 1787824 w 1787824"/>
              <a:gd name="connsiteY2" fmla="*/ 704779 h 704779"/>
              <a:gd name="connsiteX3" fmla="*/ 0 w 1787824"/>
              <a:gd name="connsiteY3" fmla="*/ 704779 h 704779"/>
              <a:gd name="connsiteX4" fmla="*/ 0 w 1787824"/>
              <a:gd name="connsiteY4" fmla="*/ 0 h 704779"/>
              <a:gd name="connsiteX0" fmla="*/ 0 w 1787824"/>
              <a:gd name="connsiteY0" fmla="*/ 0 h 704779"/>
              <a:gd name="connsiteX1" fmla="*/ 1787824 w 1787824"/>
              <a:gd name="connsiteY1" fmla="*/ 0 h 704779"/>
              <a:gd name="connsiteX2" fmla="*/ 1784649 w 1787824"/>
              <a:gd name="connsiteY2" fmla="*/ 609601 h 704779"/>
              <a:gd name="connsiteX3" fmla="*/ 1787824 w 1787824"/>
              <a:gd name="connsiteY3" fmla="*/ 704779 h 704779"/>
              <a:gd name="connsiteX4" fmla="*/ 0 w 1787824"/>
              <a:gd name="connsiteY4" fmla="*/ 704779 h 704779"/>
              <a:gd name="connsiteX5" fmla="*/ 0 w 1787824"/>
              <a:gd name="connsiteY5" fmla="*/ 0 h 704779"/>
              <a:gd name="connsiteX0" fmla="*/ 0 w 2146601"/>
              <a:gd name="connsiteY0" fmla="*/ 0 h 704779"/>
              <a:gd name="connsiteX1" fmla="*/ 1787824 w 2146601"/>
              <a:gd name="connsiteY1" fmla="*/ 0 h 704779"/>
              <a:gd name="connsiteX2" fmla="*/ 2146599 w 2146601"/>
              <a:gd name="connsiteY2" fmla="*/ 371476 h 704779"/>
              <a:gd name="connsiteX3" fmla="*/ 1787824 w 2146601"/>
              <a:gd name="connsiteY3" fmla="*/ 704779 h 704779"/>
              <a:gd name="connsiteX4" fmla="*/ 0 w 2146601"/>
              <a:gd name="connsiteY4" fmla="*/ 704779 h 704779"/>
              <a:gd name="connsiteX5" fmla="*/ 0 w 2146601"/>
              <a:gd name="connsiteY5" fmla="*/ 0 h 704779"/>
              <a:gd name="connsiteX0" fmla="*/ 0 w 2147898"/>
              <a:gd name="connsiteY0" fmla="*/ 0 h 704779"/>
              <a:gd name="connsiteX1" fmla="*/ 1787824 w 2147898"/>
              <a:gd name="connsiteY1" fmla="*/ 0 h 704779"/>
              <a:gd name="connsiteX2" fmla="*/ 2146599 w 2147898"/>
              <a:gd name="connsiteY2" fmla="*/ 371476 h 704779"/>
              <a:gd name="connsiteX3" fmla="*/ 1787824 w 2147898"/>
              <a:gd name="connsiteY3" fmla="*/ 704779 h 704779"/>
              <a:gd name="connsiteX4" fmla="*/ 0 w 2147898"/>
              <a:gd name="connsiteY4" fmla="*/ 704779 h 704779"/>
              <a:gd name="connsiteX5" fmla="*/ 0 w 2147898"/>
              <a:gd name="connsiteY5" fmla="*/ 0 h 704779"/>
              <a:gd name="connsiteX0" fmla="*/ 0 w 2149232"/>
              <a:gd name="connsiteY0" fmla="*/ 0 h 704779"/>
              <a:gd name="connsiteX1" fmla="*/ 1787824 w 2149232"/>
              <a:gd name="connsiteY1" fmla="*/ 0 h 704779"/>
              <a:gd name="connsiteX2" fmla="*/ 2146599 w 2149232"/>
              <a:gd name="connsiteY2" fmla="*/ 371476 h 704779"/>
              <a:gd name="connsiteX3" fmla="*/ 1787824 w 2149232"/>
              <a:gd name="connsiteY3" fmla="*/ 704779 h 704779"/>
              <a:gd name="connsiteX4" fmla="*/ 0 w 2149232"/>
              <a:gd name="connsiteY4" fmla="*/ 704779 h 704779"/>
              <a:gd name="connsiteX5" fmla="*/ 0 w 2149232"/>
              <a:gd name="connsiteY5" fmla="*/ 0 h 704779"/>
              <a:gd name="connsiteX0" fmla="*/ 0 w 2149232"/>
              <a:gd name="connsiteY0" fmla="*/ 0 h 704779"/>
              <a:gd name="connsiteX1" fmla="*/ 1787824 w 2149232"/>
              <a:gd name="connsiteY1" fmla="*/ 0 h 704779"/>
              <a:gd name="connsiteX2" fmla="*/ 2146599 w 2149232"/>
              <a:gd name="connsiteY2" fmla="*/ 371476 h 704779"/>
              <a:gd name="connsiteX3" fmla="*/ 1787824 w 2149232"/>
              <a:gd name="connsiteY3" fmla="*/ 704779 h 704779"/>
              <a:gd name="connsiteX4" fmla="*/ 116529 w 2149232"/>
              <a:gd name="connsiteY4" fmla="*/ 698922 h 704779"/>
              <a:gd name="connsiteX5" fmla="*/ 0 w 2149232"/>
              <a:gd name="connsiteY5" fmla="*/ 0 h 704779"/>
              <a:gd name="connsiteX0" fmla="*/ 11653 w 2032703"/>
              <a:gd name="connsiteY0" fmla="*/ 0 h 710635"/>
              <a:gd name="connsiteX1" fmla="*/ 1671295 w 2032703"/>
              <a:gd name="connsiteY1" fmla="*/ 5856 h 710635"/>
              <a:gd name="connsiteX2" fmla="*/ 2030070 w 2032703"/>
              <a:gd name="connsiteY2" fmla="*/ 377332 h 710635"/>
              <a:gd name="connsiteX3" fmla="*/ 1671295 w 2032703"/>
              <a:gd name="connsiteY3" fmla="*/ 710635 h 710635"/>
              <a:gd name="connsiteX4" fmla="*/ 0 w 2032703"/>
              <a:gd name="connsiteY4" fmla="*/ 704778 h 710635"/>
              <a:gd name="connsiteX5" fmla="*/ 11653 w 2032703"/>
              <a:gd name="connsiteY5" fmla="*/ 0 h 710635"/>
              <a:gd name="connsiteX0" fmla="*/ 0 w 2021050"/>
              <a:gd name="connsiteY0" fmla="*/ 0 h 710635"/>
              <a:gd name="connsiteX1" fmla="*/ 1659642 w 2021050"/>
              <a:gd name="connsiteY1" fmla="*/ 5856 h 710635"/>
              <a:gd name="connsiteX2" fmla="*/ 2018417 w 2021050"/>
              <a:gd name="connsiteY2" fmla="*/ 377332 h 710635"/>
              <a:gd name="connsiteX3" fmla="*/ 1659642 w 2021050"/>
              <a:gd name="connsiteY3" fmla="*/ 710635 h 710635"/>
              <a:gd name="connsiteX4" fmla="*/ 0 w 2021050"/>
              <a:gd name="connsiteY4" fmla="*/ 710635 h 710635"/>
              <a:gd name="connsiteX5" fmla="*/ 0 w 2021050"/>
              <a:gd name="connsiteY5" fmla="*/ 0 h 710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21050" h="710635">
                <a:moveTo>
                  <a:pt x="0" y="0"/>
                </a:moveTo>
                <a:lnTo>
                  <a:pt x="1659642" y="5856"/>
                </a:lnTo>
                <a:cubicBezTo>
                  <a:pt x="1868134" y="199531"/>
                  <a:pt x="2044875" y="342407"/>
                  <a:pt x="2018417" y="377332"/>
                </a:cubicBezTo>
                <a:lnTo>
                  <a:pt x="1659642" y="710635"/>
                </a:lnTo>
                <a:lnTo>
                  <a:pt x="0" y="710635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7A3A754-F747-124D-B169-F9A6C98EDC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81445" y="1701799"/>
            <a:ext cx="617231" cy="960548"/>
          </a:xfrm>
          <a:prstGeom prst="rect">
            <a:avLst/>
          </a:prstGeom>
        </p:spPr>
      </p:pic>
      <p:pic>
        <p:nvPicPr>
          <p:cNvPr id="46" name="Afbeelding 45">
            <a:extLst>
              <a:ext uri="{FF2B5EF4-FFF2-40B4-BE49-F238E27FC236}">
                <a16:creationId xmlns:a16="http://schemas.microsoft.com/office/drawing/2014/main" id="{C3A48AA7-90B1-2749-A926-8903DF2496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81445" y="2747433"/>
            <a:ext cx="617231" cy="949585"/>
          </a:xfrm>
          <a:prstGeom prst="rect">
            <a:avLst/>
          </a:prstGeom>
        </p:spPr>
      </p:pic>
      <p:pic>
        <p:nvPicPr>
          <p:cNvPr id="47" name="Afbeelding 46">
            <a:extLst>
              <a:ext uri="{FF2B5EF4-FFF2-40B4-BE49-F238E27FC236}">
                <a16:creationId xmlns:a16="http://schemas.microsoft.com/office/drawing/2014/main" id="{5514FCAE-C7C0-D74C-A845-740DC428DB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81445" y="3782087"/>
            <a:ext cx="617231" cy="960565"/>
          </a:xfrm>
          <a:prstGeom prst="rect">
            <a:avLst/>
          </a:prstGeom>
        </p:spPr>
      </p:pic>
      <p:pic>
        <p:nvPicPr>
          <p:cNvPr id="48" name="Afbeelding 47">
            <a:extLst>
              <a:ext uri="{FF2B5EF4-FFF2-40B4-BE49-F238E27FC236}">
                <a16:creationId xmlns:a16="http://schemas.microsoft.com/office/drawing/2014/main" id="{24E0FCB6-75AD-6248-815E-8A7033FE9A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81445" y="4834465"/>
            <a:ext cx="617231" cy="95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5800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8" name="Rechthoek Grijs Onder">
            <a:extLst>
              <a:ext uri="{FF2B5EF4-FFF2-40B4-BE49-F238E27FC236}">
                <a16:creationId xmlns:a16="http://schemas.microsoft.com/office/drawing/2014/main" id="{154D3050-0C93-B146-8F6D-BA066EF974E4}"/>
              </a:ext>
            </a:extLst>
          </p:cNvPr>
          <p:cNvSpPr/>
          <p:nvPr userDrawn="1"/>
        </p:nvSpPr>
        <p:spPr>
          <a:xfrm>
            <a:off x="1151466" y="3010819"/>
            <a:ext cx="5561140" cy="27695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Tijdelijke aanduiding voor dianummer 2">
            <a:extLst>
              <a:ext uri="{FF2B5EF4-FFF2-40B4-BE49-F238E27FC236}">
                <a16:creationId xmlns:a16="http://schemas.microsoft.com/office/drawing/2014/main" id="{15461425-4735-BA4F-A13A-C66380A691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9" name="Rechthoek Grijs Onder">
            <a:extLst>
              <a:ext uri="{FF2B5EF4-FFF2-40B4-BE49-F238E27FC236}">
                <a16:creationId xmlns:a16="http://schemas.microsoft.com/office/drawing/2014/main" id="{64D93ADC-7D8A-6947-BE27-7121956FF5AD}"/>
              </a:ext>
            </a:extLst>
          </p:cNvPr>
          <p:cNvSpPr/>
          <p:nvPr userDrawn="1"/>
        </p:nvSpPr>
        <p:spPr>
          <a:xfrm>
            <a:off x="6810851" y="3021763"/>
            <a:ext cx="4612800" cy="2769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00A7A02-C242-B540-ABCD-DB7F78108B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1465" y="1411819"/>
            <a:ext cx="10261600" cy="149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9681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Tijdelijke aanduiding voor dianummer 2">
            <a:extLst>
              <a:ext uri="{FF2B5EF4-FFF2-40B4-BE49-F238E27FC236}">
                <a16:creationId xmlns:a16="http://schemas.microsoft.com/office/drawing/2014/main" id="{15461425-4735-BA4F-A13A-C66380A691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0A18C3CF-CBAB-4847-9E03-8FC89B36B9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18069" y="3096967"/>
            <a:ext cx="829701" cy="12912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7A44A3C-3ECB-4E47-9924-EFAF93BF5E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2051" y="1697648"/>
            <a:ext cx="10261600" cy="1286933"/>
          </a:xfrm>
          <a:prstGeom prst="rect">
            <a:avLst/>
          </a:prstGeom>
        </p:spPr>
      </p:pic>
      <p:pic>
        <p:nvPicPr>
          <p:cNvPr id="33" name="Afbeelding 32">
            <a:extLst>
              <a:ext uri="{FF2B5EF4-FFF2-40B4-BE49-F238E27FC236}">
                <a16:creationId xmlns:a16="http://schemas.microsoft.com/office/drawing/2014/main" id="{EE69443A-E84D-1145-9CA9-38027E6CFB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2051" y="3097746"/>
            <a:ext cx="10261600" cy="1286933"/>
          </a:xfrm>
          <a:prstGeom prst="rect">
            <a:avLst/>
          </a:prstGeom>
        </p:spPr>
      </p:pic>
      <p:pic>
        <p:nvPicPr>
          <p:cNvPr id="35" name="Afbeelding 34">
            <a:extLst>
              <a:ext uri="{FF2B5EF4-FFF2-40B4-BE49-F238E27FC236}">
                <a16:creationId xmlns:a16="http://schemas.microsoft.com/office/drawing/2014/main" id="{E848AF7F-AA4D-6F4D-B1AA-086E0E24ED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2051" y="4492912"/>
            <a:ext cx="10261600" cy="128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2030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9" y="1701799"/>
            <a:ext cx="3677115" cy="407098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3" name="BaanVERTICAAL Blauw 1">
            <a:extLst>
              <a:ext uri="{FF2B5EF4-FFF2-40B4-BE49-F238E27FC236}">
                <a16:creationId xmlns:a16="http://schemas.microsoft.com/office/drawing/2014/main" id="{319C171B-AFEE-134C-8F47-1D9E74485861}"/>
              </a:ext>
            </a:extLst>
          </p:cNvPr>
          <p:cNvSpPr/>
          <p:nvPr userDrawn="1"/>
        </p:nvSpPr>
        <p:spPr>
          <a:xfrm rot="16200000">
            <a:off x="7373795" y="3680976"/>
            <a:ext cx="1283527" cy="961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Tijdelijke aanduiding voor dianummer 2">
            <a:extLst>
              <a:ext uri="{FF2B5EF4-FFF2-40B4-BE49-F238E27FC236}">
                <a16:creationId xmlns:a16="http://schemas.microsoft.com/office/drawing/2014/main" id="{15461425-4735-BA4F-A13A-C66380A691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8" name="Rechthoek Grijs Onder">
            <a:extLst>
              <a:ext uri="{FF2B5EF4-FFF2-40B4-BE49-F238E27FC236}">
                <a16:creationId xmlns:a16="http://schemas.microsoft.com/office/drawing/2014/main" id="{154D3050-0C93-B146-8F6D-BA066EF974E4}"/>
              </a:ext>
            </a:extLst>
          </p:cNvPr>
          <p:cNvSpPr/>
          <p:nvPr userDrawn="1"/>
        </p:nvSpPr>
        <p:spPr>
          <a:xfrm>
            <a:off x="4828583" y="1697646"/>
            <a:ext cx="3580917" cy="407098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9" name="Rechthoek Grijs Onder">
            <a:extLst>
              <a:ext uri="{FF2B5EF4-FFF2-40B4-BE49-F238E27FC236}">
                <a16:creationId xmlns:a16="http://schemas.microsoft.com/office/drawing/2014/main" id="{C687F3F1-53F9-BA46-8280-4B0A0A34720C}"/>
              </a:ext>
            </a:extLst>
          </p:cNvPr>
          <p:cNvSpPr/>
          <p:nvPr userDrawn="1"/>
        </p:nvSpPr>
        <p:spPr>
          <a:xfrm>
            <a:off x="8516778" y="1701798"/>
            <a:ext cx="2917577" cy="4070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30" name="BaanVERTICAAL Blauw 1">
            <a:extLst>
              <a:ext uri="{FF2B5EF4-FFF2-40B4-BE49-F238E27FC236}">
                <a16:creationId xmlns:a16="http://schemas.microsoft.com/office/drawing/2014/main" id="{67909975-5EE0-3A44-9A35-C0E557686492}"/>
              </a:ext>
            </a:extLst>
          </p:cNvPr>
          <p:cNvSpPr/>
          <p:nvPr userDrawn="1"/>
        </p:nvSpPr>
        <p:spPr>
          <a:xfrm rot="16200000">
            <a:off x="2724535" y="3705502"/>
            <a:ext cx="4111901" cy="961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87388750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9" y="1701800"/>
            <a:ext cx="7258945" cy="6223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3" name="BaanVERTICAAL Blauw 1">
            <a:extLst>
              <a:ext uri="{FF2B5EF4-FFF2-40B4-BE49-F238E27FC236}">
                <a16:creationId xmlns:a16="http://schemas.microsoft.com/office/drawing/2014/main" id="{319C171B-AFEE-134C-8F47-1D9E74485861}"/>
              </a:ext>
            </a:extLst>
          </p:cNvPr>
          <p:cNvSpPr/>
          <p:nvPr userDrawn="1"/>
        </p:nvSpPr>
        <p:spPr>
          <a:xfrm rot="16200000">
            <a:off x="7373795" y="3680976"/>
            <a:ext cx="1283527" cy="961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Tijdelijke aanduiding voor dianummer 2">
            <a:extLst>
              <a:ext uri="{FF2B5EF4-FFF2-40B4-BE49-F238E27FC236}">
                <a16:creationId xmlns:a16="http://schemas.microsoft.com/office/drawing/2014/main" id="{15461425-4735-BA4F-A13A-C66380A691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3" name="Rechthoek Donkerblauw Boven">
            <a:extLst>
              <a:ext uri="{FF2B5EF4-FFF2-40B4-BE49-F238E27FC236}">
                <a16:creationId xmlns:a16="http://schemas.microsoft.com/office/drawing/2014/main" id="{1745ED1A-04F8-7742-93A1-40B5576AE4F8}"/>
              </a:ext>
            </a:extLst>
          </p:cNvPr>
          <p:cNvSpPr/>
          <p:nvPr userDrawn="1"/>
        </p:nvSpPr>
        <p:spPr>
          <a:xfrm>
            <a:off x="1151469" y="3767114"/>
            <a:ext cx="7258945" cy="6223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6" name="Rechthoek Grijs Onder">
            <a:extLst>
              <a:ext uri="{FF2B5EF4-FFF2-40B4-BE49-F238E27FC236}">
                <a16:creationId xmlns:a16="http://schemas.microsoft.com/office/drawing/2014/main" id="{DC4C8CCD-70F8-0E48-89C3-C9DB2778184A}"/>
              </a:ext>
            </a:extLst>
          </p:cNvPr>
          <p:cNvSpPr/>
          <p:nvPr userDrawn="1"/>
        </p:nvSpPr>
        <p:spPr>
          <a:xfrm>
            <a:off x="1151281" y="4496257"/>
            <a:ext cx="7258220" cy="12765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8" name="Rechthoek Grijs Onder">
            <a:extLst>
              <a:ext uri="{FF2B5EF4-FFF2-40B4-BE49-F238E27FC236}">
                <a16:creationId xmlns:a16="http://schemas.microsoft.com/office/drawing/2014/main" id="{154D3050-0C93-B146-8F6D-BA066EF974E4}"/>
              </a:ext>
            </a:extLst>
          </p:cNvPr>
          <p:cNvSpPr/>
          <p:nvPr userDrawn="1"/>
        </p:nvSpPr>
        <p:spPr>
          <a:xfrm>
            <a:off x="1151281" y="2420929"/>
            <a:ext cx="7258220" cy="12493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9" name="Rechthoek Grijs Onder">
            <a:extLst>
              <a:ext uri="{FF2B5EF4-FFF2-40B4-BE49-F238E27FC236}">
                <a16:creationId xmlns:a16="http://schemas.microsoft.com/office/drawing/2014/main" id="{C687F3F1-53F9-BA46-8280-4B0A0A34720C}"/>
              </a:ext>
            </a:extLst>
          </p:cNvPr>
          <p:cNvSpPr/>
          <p:nvPr userDrawn="1"/>
        </p:nvSpPr>
        <p:spPr>
          <a:xfrm>
            <a:off x="8516778" y="1701798"/>
            <a:ext cx="2917577" cy="4070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41645648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7" name="Rechthoek Grijs Onder">
            <a:extLst>
              <a:ext uri="{FF2B5EF4-FFF2-40B4-BE49-F238E27FC236}">
                <a16:creationId xmlns:a16="http://schemas.microsoft.com/office/drawing/2014/main" id="{78F7515F-E4A9-2E4C-AEA4-0A2448967F69}"/>
              </a:ext>
            </a:extLst>
          </p:cNvPr>
          <p:cNvSpPr/>
          <p:nvPr userDrawn="1"/>
        </p:nvSpPr>
        <p:spPr>
          <a:xfrm>
            <a:off x="1151278" y="2419200"/>
            <a:ext cx="10272372" cy="124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7" y="1701800"/>
            <a:ext cx="10272184" cy="6223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5" name="Rechthoek Grijs Onder">
            <a:extLst>
              <a:ext uri="{FF2B5EF4-FFF2-40B4-BE49-F238E27FC236}">
                <a16:creationId xmlns:a16="http://schemas.microsoft.com/office/drawing/2014/main" id="{69BBE5C5-E881-E041-8B6D-80D25A289CFF}"/>
              </a:ext>
            </a:extLst>
          </p:cNvPr>
          <p:cNvSpPr/>
          <p:nvPr userDrawn="1"/>
        </p:nvSpPr>
        <p:spPr>
          <a:xfrm>
            <a:off x="1151277" y="3763200"/>
            <a:ext cx="3360000" cy="201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0" name="Tijdelijke aanduiding voor dianummer 2">
            <a:extLst>
              <a:ext uri="{FF2B5EF4-FFF2-40B4-BE49-F238E27FC236}">
                <a16:creationId xmlns:a16="http://schemas.microsoft.com/office/drawing/2014/main" id="{857631EA-1426-5444-A8B4-BABF798ED2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Rechthoek Grijs Onder">
            <a:extLst>
              <a:ext uri="{FF2B5EF4-FFF2-40B4-BE49-F238E27FC236}">
                <a16:creationId xmlns:a16="http://schemas.microsoft.com/office/drawing/2014/main" id="{340A27EF-D54C-264B-A92E-ED39E7300B93}"/>
              </a:ext>
            </a:extLst>
          </p:cNvPr>
          <p:cNvSpPr/>
          <p:nvPr userDrawn="1"/>
        </p:nvSpPr>
        <p:spPr>
          <a:xfrm>
            <a:off x="8063912" y="3763200"/>
            <a:ext cx="3360000" cy="201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3" name="Rechthoek Grijs Onder">
            <a:extLst>
              <a:ext uri="{FF2B5EF4-FFF2-40B4-BE49-F238E27FC236}">
                <a16:creationId xmlns:a16="http://schemas.microsoft.com/office/drawing/2014/main" id="{8D70A03D-2114-5941-9FBE-2AE3090B22EF}"/>
              </a:ext>
            </a:extLst>
          </p:cNvPr>
          <p:cNvSpPr/>
          <p:nvPr userDrawn="1"/>
        </p:nvSpPr>
        <p:spPr>
          <a:xfrm>
            <a:off x="4607595" y="3763200"/>
            <a:ext cx="3360000" cy="201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246604944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7" name="Rechthoek Grijs Onder">
            <a:extLst>
              <a:ext uri="{FF2B5EF4-FFF2-40B4-BE49-F238E27FC236}">
                <a16:creationId xmlns:a16="http://schemas.microsoft.com/office/drawing/2014/main" id="{78F7515F-E4A9-2E4C-AEA4-0A2448967F69}"/>
              </a:ext>
            </a:extLst>
          </p:cNvPr>
          <p:cNvSpPr/>
          <p:nvPr userDrawn="1"/>
        </p:nvSpPr>
        <p:spPr>
          <a:xfrm>
            <a:off x="1151278" y="2419200"/>
            <a:ext cx="10272372" cy="10937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7" y="1701800"/>
            <a:ext cx="10272184" cy="6223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5" name="Rechthoek Grijs Onder">
            <a:extLst>
              <a:ext uri="{FF2B5EF4-FFF2-40B4-BE49-F238E27FC236}">
                <a16:creationId xmlns:a16="http://schemas.microsoft.com/office/drawing/2014/main" id="{69BBE5C5-E881-E041-8B6D-80D25A289CFF}"/>
              </a:ext>
            </a:extLst>
          </p:cNvPr>
          <p:cNvSpPr/>
          <p:nvPr userDrawn="1"/>
        </p:nvSpPr>
        <p:spPr>
          <a:xfrm>
            <a:off x="1151277" y="3608033"/>
            <a:ext cx="3360000" cy="21721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0" name="Tijdelijke aanduiding voor dianummer 2">
            <a:extLst>
              <a:ext uri="{FF2B5EF4-FFF2-40B4-BE49-F238E27FC236}">
                <a16:creationId xmlns:a16="http://schemas.microsoft.com/office/drawing/2014/main" id="{857631EA-1426-5444-A8B4-BABF798ED2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Rechthoek Grijs Onder">
            <a:extLst>
              <a:ext uri="{FF2B5EF4-FFF2-40B4-BE49-F238E27FC236}">
                <a16:creationId xmlns:a16="http://schemas.microsoft.com/office/drawing/2014/main" id="{340A27EF-D54C-264B-A92E-ED39E7300B93}"/>
              </a:ext>
            </a:extLst>
          </p:cNvPr>
          <p:cNvSpPr/>
          <p:nvPr userDrawn="1"/>
        </p:nvSpPr>
        <p:spPr>
          <a:xfrm>
            <a:off x="8063912" y="3608033"/>
            <a:ext cx="3360000" cy="21721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3" name="Rechthoek Grijs Onder">
            <a:extLst>
              <a:ext uri="{FF2B5EF4-FFF2-40B4-BE49-F238E27FC236}">
                <a16:creationId xmlns:a16="http://schemas.microsoft.com/office/drawing/2014/main" id="{8D70A03D-2114-5941-9FBE-2AE3090B22EF}"/>
              </a:ext>
            </a:extLst>
          </p:cNvPr>
          <p:cNvSpPr/>
          <p:nvPr userDrawn="1"/>
        </p:nvSpPr>
        <p:spPr>
          <a:xfrm>
            <a:off x="4607595" y="3608033"/>
            <a:ext cx="3360000" cy="21721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416181565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7" y="1701800"/>
            <a:ext cx="10272184" cy="6223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0" name="Tijdelijke aanduiding voor dianummer 2">
            <a:extLst>
              <a:ext uri="{FF2B5EF4-FFF2-40B4-BE49-F238E27FC236}">
                <a16:creationId xmlns:a16="http://schemas.microsoft.com/office/drawing/2014/main" id="{857631EA-1426-5444-A8B4-BABF798ED2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1013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0" name="Tijdelijke aanduiding voor dianummer 2">
            <a:extLst>
              <a:ext uri="{FF2B5EF4-FFF2-40B4-BE49-F238E27FC236}">
                <a16:creationId xmlns:a16="http://schemas.microsoft.com/office/drawing/2014/main" id="{857631EA-1426-5444-A8B4-BABF798ED2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6687747-2AB1-C54E-8828-1BC4FAB598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5118" y="1701801"/>
            <a:ext cx="10278533" cy="408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41203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dianummer 2">
            <a:extLst>
              <a:ext uri="{FF2B5EF4-FFF2-40B4-BE49-F238E27FC236}">
                <a16:creationId xmlns:a16="http://schemas.microsoft.com/office/drawing/2014/main" id="{857631EA-1426-5444-A8B4-BABF798ED2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CF9A19EB-E995-5C4E-8EE4-AE82AD14C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467" y="313267"/>
            <a:ext cx="10128251" cy="706829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4" name="Rechthoek Donkerblauw Boven">
            <a:extLst>
              <a:ext uri="{FF2B5EF4-FFF2-40B4-BE49-F238E27FC236}">
                <a16:creationId xmlns:a16="http://schemas.microsoft.com/office/drawing/2014/main" id="{A434BFCD-7EFB-8049-99E7-1FCBBCCEA6B9}"/>
              </a:ext>
            </a:extLst>
          </p:cNvPr>
          <p:cNvSpPr/>
          <p:nvPr userDrawn="1"/>
        </p:nvSpPr>
        <p:spPr>
          <a:xfrm>
            <a:off x="1151467" y="1701800"/>
            <a:ext cx="5016127" cy="7196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6" name="Rechthoek Grijs Onder">
            <a:extLst>
              <a:ext uri="{FF2B5EF4-FFF2-40B4-BE49-F238E27FC236}">
                <a16:creationId xmlns:a16="http://schemas.microsoft.com/office/drawing/2014/main" id="{10B844D7-96B3-9146-B450-2BA6E80BD302}"/>
              </a:ext>
            </a:extLst>
          </p:cNvPr>
          <p:cNvSpPr/>
          <p:nvPr userDrawn="1"/>
        </p:nvSpPr>
        <p:spPr>
          <a:xfrm rot="10800000">
            <a:off x="6262189" y="2526329"/>
            <a:ext cx="5160244" cy="19016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7" name="Rechthoek Grijs Onder">
            <a:extLst>
              <a:ext uri="{FF2B5EF4-FFF2-40B4-BE49-F238E27FC236}">
                <a16:creationId xmlns:a16="http://schemas.microsoft.com/office/drawing/2014/main" id="{044ECC0D-2A51-1646-A9A1-410640155828}"/>
              </a:ext>
            </a:extLst>
          </p:cNvPr>
          <p:cNvSpPr/>
          <p:nvPr userDrawn="1"/>
        </p:nvSpPr>
        <p:spPr>
          <a:xfrm rot="10800000">
            <a:off x="1151276" y="2526329"/>
            <a:ext cx="5016125" cy="19016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8" name="Rechthoek Grijs Onder">
            <a:extLst>
              <a:ext uri="{FF2B5EF4-FFF2-40B4-BE49-F238E27FC236}">
                <a16:creationId xmlns:a16="http://schemas.microsoft.com/office/drawing/2014/main" id="{E114F166-2FA7-F542-B633-C77F1DD1779F}"/>
              </a:ext>
            </a:extLst>
          </p:cNvPr>
          <p:cNvSpPr/>
          <p:nvPr userDrawn="1"/>
        </p:nvSpPr>
        <p:spPr>
          <a:xfrm rot="10800000">
            <a:off x="6262190" y="4532824"/>
            <a:ext cx="5160247" cy="1239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9" name="Rechthoek Grijs Onder">
            <a:extLst>
              <a:ext uri="{FF2B5EF4-FFF2-40B4-BE49-F238E27FC236}">
                <a16:creationId xmlns:a16="http://schemas.microsoft.com/office/drawing/2014/main" id="{7B219B70-EE72-384F-B86A-790F6B61FB95}"/>
              </a:ext>
            </a:extLst>
          </p:cNvPr>
          <p:cNvSpPr/>
          <p:nvPr userDrawn="1"/>
        </p:nvSpPr>
        <p:spPr>
          <a:xfrm rot="10800000">
            <a:off x="1151277" y="4532824"/>
            <a:ext cx="5016123" cy="1239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0" name="Rechthoek Donkerblauw Boven">
            <a:extLst>
              <a:ext uri="{FF2B5EF4-FFF2-40B4-BE49-F238E27FC236}">
                <a16:creationId xmlns:a16="http://schemas.microsoft.com/office/drawing/2014/main" id="{5711AE0E-8CDA-4246-AFBE-89D7DB0E5B96}"/>
              </a:ext>
            </a:extLst>
          </p:cNvPr>
          <p:cNvSpPr/>
          <p:nvPr userDrawn="1"/>
        </p:nvSpPr>
        <p:spPr>
          <a:xfrm>
            <a:off x="6262192" y="1701800"/>
            <a:ext cx="5160056" cy="7196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41415289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C625025-B7B9-4322-96BB-3B05D171C0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5056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77600" y="854192"/>
            <a:ext cx="7862933" cy="970161"/>
          </a:xfrm>
        </p:spPr>
        <p:txBody>
          <a:bodyPr anchor="b">
            <a:normAutofit/>
          </a:bodyPr>
          <a:lstStyle>
            <a:lvl1pPr algn="l">
              <a:defRPr sz="3307"/>
            </a:lvl1pPr>
          </a:lstStyle>
          <a:p>
            <a:r>
              <a:rPr lang="en-GB" noProof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77600" y="1852801"/>
            <a:ext cx="7862933" cy="323209"/>
          </a:xfrm>
        </p:spPr>
        <p:txBody>
          <a:bodyPr/>
          <a:lstStyle>
            <a:lvl1pPr marL="0" indent="0" algn="l">
              <a:buNone/>
              <a:defRPr sz="2000" b="1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noProof="0"/>
              <a:t>Name | date</a:t>
            </a:r>
          </a:p>
        </p:txBody>
      </p:sp>
      <p:pic>
        <p:nvPicPr>
          <p:cNvPr id="8" name="frontGraphic">
            <a:extLst>
              <a:ext uri="{FF2B5EF4-FFF2-40B4-BE49-F238E27FC236}">
                <a16:creationId xmlns:a16="http://schemas.microsoft.com/office/drawing/2014/main" id="{5A142C07-36B4-4FC0-B056-F4958D123D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 rotWithShape="1"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66"/>
          <a:stretch/>
        </p:blipFill>
        <p:spPr>
          <a:xfrm>
            <a:off x="0" y="0"/>
            <a:ext cx="2877600" cy="4704000"/>
          </a:xfrm>
          <a:prstGeom prst="rect">
            <a:avLst/>
          </a:prstGeom>
        </p:spPr>
      </p:pic>
      <p:pic>
        <p:nvPicPr>
          <p:cNvPr id="10" name="frontLogo">
            <a:extLst>
              <a:ext uri="{FF2B5EF4-FFF2-40B4-BE49-F238E27FC236}">
                <a16:creationId xmlns:a16="http://schemas.microsoft.com/office/drawing/2014/main" id="{1A61DCA0-CEFF-44ED-8208-5A9AD3AE53F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000" y="1"/>
            <a:ext cx="3696000" cy="970161"/>
          </a:xfrm>
          <a:prstGeom prst="rect">
            <a:avLst/>
          </a:prstGeom>
        </p:spPr>
      </p:pic>
      <p:grpSp>
        <p:nvGrpSpPr>
          <p:cNvPr id="17" name="frontBottom">
            <a:extLst>
              <a:ext uri="{FF2B5EF4-FFF2-40B4-BE49-F238E27FC236}">
                <a16:creationId xmlns:a16="http://schemas.microsoft.com/office/drawing/2014/main" id="{AEA0EE82-B46A-49D8-9F09-6909249D15AC}"/>
              </a:ext>
            </a:extLst>
          </p:cNvPr>
          <p:cNvGrpSpPr>
            <a:grpSpLocks noGrp="1" noUngrp="1" noRot="1" noChangeAspect="1" noMove="1" noResize="1"/>
          </p:cNvGrpSpPr>
          <p:nvPr userDrawn="1"/>
        </p:nvGrpSpPr>
        <p:grpSpPr>
          <a:xfrm>
            <a:off x="0" y="5505600"/>
            <a:ext cx="12192000" cy="1352400"/>
            <a:chOff x="0" y="4129200"/>
            <a:chExt cx="9144000" cy="10143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98DFE80-A52D-4680-9F32-8D3563C38916}"/>
                </a:ext>
              </a:extLst>
            </p:cNvPr>
            <p:cNvSpPr>
              <a:spLocks noRot="1" noChangeAspect="1" noMove="1" noResize="1"/>
            </p:cNvSpPr>
            <p:nvPr userDrawn="1"/>
          </p:nvSpPr>
          <p:spPr>
            <a:xfrm>
              <a:off x="0" y="4129200"/>
              <a:ext cx="9144000" cy="10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2400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7269108-CDD2-4B4D-AF86-D81AA86B1B2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4000" y="4464000"/>
              <a:ext cx="1299600" cy="495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3166157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dianummer 2">
            <a:extLst>
              <a:ext uri="{FF2B5EF4-FFF2-40B4-BE49-F238E27FC236}">
                <a16:creationId xmlns:a16="http://schemas.microsoft.com/office/drawing/2014/main" id="{857631EA-1426-5444-A8B4-BABF798ED2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CF9A19EB-E995-5C4E-8EE4-AE82AD14C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467" y="313267"/>
            <a:ext cx="10128251" cy="706829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2" name="Rechthoek Donkerblauw Boven">
            <a:extLst>
              <a:ext uri="{FF2B5EF4-FFF2-40B4-BE49-F238E27FC236}">
                <a16:creationId xmlns:a16="http://schemas.microsoft.com/office/drawing/2014/main" id="{EF51831E-2F37-6D4A-A945-EA58FCD0BA86}"/>
              </a:ext>
            </a:extLst>
          </p:cNvPr>
          <p:cNvSpPr/>
          <p:nvPr userDrawn="1"/>
        </p:nvSpPr>
        <p:spPr>
          <a:xfrm>
            <a:off x="1151467" y="1701800"/>
            <a:ext cx="3359996" cy="12235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3" name="Rechthoek Grijs Onder">
            <a:extLst>
              <a:ext uri="{FF2B5EF4-FFF2-40B4-BE49-F238E27FC236}">
                <a16:creationId xmlns:a16="http://schemas.microsoft.com/office/drawing/2014/main" id="{FB44CDA9-6781-C84F-982C-B78A8836EEC2}"/>
              </a:ext>
            </a:extLst>
          </p:cNvPr>
          <p:cNvSpPr/>
          <p:nvPr userDrawn="1"/>
        </p:nvSpPr>
        <p:spPr>
          <a:xfrm rot="10800000">
            <a:off x="8062252" y="3010831"/>
            <a:ext cx="3360185" cy="14291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Rechthoek Grijs Onder">
            <a:extLst>
              <a:ext uri="{FF2B5EF4-FFF2-40B4-BE49-F238E27FC236}">
                <a16:creationId xmlns:a16="http://schemas.microsoft.com/office/drawing/2014/main" id="{A46DBF4A-2422-7C4B-902A-3E0D3310EDA8}"/>
              </a:ext>
            </a:extLst>
          </p:cNvPr>
          <p:cNvSpPr/>
          <p:nvPr userDrawn="1"/>
        </p:nvSpPr>
        <p:spPr>
          <a:xfrm rot="10800000">
            <a:off x="4606765" y="3010831"/>
            <a:ext cx="3360185" cy="14291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Rechthoek Grijs Onder">
            <a:extLst>
              <a:ext uri="{FF2B5EF4-FFF2-40B4-BE49-F238E27FC236}">
                <a16:creationId xmlns:a16="http://schemas.microsoft.com/office/drawing/2014/main" id="{A8A0EF02-FE52-564D-A1FE-554CD5331D6C}"/>
              </a:ext>
            </a:extLst>
          </p:cNvPr>
          <p:cNvSpPr/>
          <p:nvPr userDrawn="1"/>
        </p:nvSpPr>
        <p:spPr>
          <a:xfrm rot="10800000">
            <a:off x="1151278" y="3010831"/>
            <a:ext cx="3360185" cy="14291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Rechthoek Grijs Onder">
            <a:extLst>
              <a:ext uri="{FF2B5EF4-FFF2-40B4-BE49-F238E27FC236}">
                <a16:creationId xmlns:a16="http://schemas.microsoft.com/office/drawing/2014/main" id="{89FD02B8-D99E-584E-A4F1-B837E74C9BEF}"/>
              </a:ext>
            </a:extLst>
          </p:cNvPr>
          <p:cNvSpPr/>
          <p:nvPr userDrawn="1"/>
        </p:nvSpPr>
        <p:spPr>
          <a:xfrm rot="10800000">
            <a:off x="8062253" y="4532824"/>
            <a:ext cx="3360185" cy="1239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3" name="Rechthoek Grijs Onder">
            <a:extLst>
              <a:ext uri="{FF2B5EF4-FFF2-40B4-BE49-F238E27FC236}">
                <a16:creationId xmlns:a16="http://schemas.microsoft.com/office/drawing/2014/main" id="{A86C1BC5-F44E-534E-9FED-8A7816E222DE}"/>
              </a:ext>
            </a:extLst>
          </p:cNvPr>
          <p:cNvSpPr/>
          <p:nvPr userDrawn="1"/>
        </p:nvSpPr>
        <p:spPr>
          <a:xfrm rot="10800000">
            <a:off x="4606766" y="4532824"/>
            <a:ext cx="3360185" cy="1239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4" name="Rechthoek Grijs Onder">
            <a:extLst>
              <a:ext uri="{FF2B5EF4-FFF2-40B4-BE49-F238E27FC236}">
                <a16:creationId xmlns:a16="http://schemas.microsoft.com/office/drawing/2014/main" id="{7CAD9F0F-17F0-5248-A8F7-3813998A78CC}"/>
              </a:ext>
            </a:extLst>
          </p:cNvPr>
          <p:cNvSpPr/>
          <p:nvPr userDrawn="1"/>
        </p:nvSpPr>
        <p:spPr>
          <a:xfrm rot="10800000">
            <a:off x="1151280" y="4532824"/>
            <a:ext cx="3360185" cy="1239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5" name="Rechthoek Donkerblauw Boven">
            <a:extLst>
              <a:ext uri="{FF2B5EF4-FFF2-40B4-BE49-F238E27FC236}">
                <a16:creationId xmlns:a16="http://schemas.microsoft.com/office/drawing/2014/main" id="{AB97A95E-22D4-1E48-B9CC-078416DE0B96}"/>
              </a:ext>
            </a:extLst>
          </p:cNvPr>
          <p:cNvSpPr/>
          <p:nvPr userDrawn="1"/>
        </p:nvSpPr>
        <p:spPr>
          <a:xfrm>
            <a:off x="8062251" y="1701800"/>
            <a:ext cx="3359996" cy="12235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6" name="Rechthoek Donkerblauw Boven">
            <a:extLst>
              <a:ext uri="{FF2B5EF4-FFF2-40B4-BE49-F238E27FC236}">
                <a16:creationId xmlns:a16="http://schemas.microsoft.com/office/drawing/2014/main" id="{0916EAA5-1B36-AD41-93C8-8B265AF1BF56}"/>
              </a:ext>
            </a:extLst>
          </p:cNvPr>
          <p:cNvSpPr/>
          <p:nvPr userDrawn="1"/>
        </p:nvSpPr>
        <p:spPr>
          <a:xfrm>
            <a:off x="4607851" y="1701800"/>
            <a:ext cx="3359996" cy="12235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84917014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7" y="1701800"/>
            <a:ext cx="3360000" cy="6223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5" name="Rechthoek Grijs Onder">
            <a:extLst>
              <a:ext uri="{FF2B5EF4-FFF2-40B4-BE49-F238E27FC236}">
                <a16:creationId xmlns:a16="http://schemas.microsoft.com/office/drawing/2014/main" id="{69BBE5C5-E881-E041-8B6D-80D25A289CFF}"/>
              </a:ext>
            </a:extLst>
          </p:cNvPr>
          <p:cNvSpPr/>
          <p:nvPr userDrawn="1"/>
        </p:nvSpPr>
        <p:spPr>
          <a:xfrm>
            <a:off x="1151277" y="3872755"/>
            <a:ext cx="3360000" cy="190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0" name="Tijdelijke aanduiding voor dianummer 2">
            <a:extLst>
              <a:ext uri="{FF2B5EF4-FFF2-40B4-BE49-F238E27FC236}">
                <a16:creationId xmlns:a16="http://schemas.microsoft.com/office/drawing/2014/main" id="{857631EA-1426-5444-A8B4-BABF798ED2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Rechthoek Grijs Onder">
            <a:extLst>
              <a:ext uri="{FF2B5EF4-FFF2-40B4-BE49-F238E27FC236}">
                <a16:creationId xmlns:a16="http://schemas.microsoft.com/office/drawing/2014/main" id="{340A27EF-D54C-264B-A92E-ED39E7300B93}"/>
              </a:ext>
            </a:extLst>
          </p:cNvPr>
          <p:cNvSpPr/>
          <p:nvPr userDrawn="1"/>
        </p:nvSpPr>
        <p:spPr>
          <a:xfrm>
            <a:off x="8063912" y="3872754"/>
            <a:ext cx="3360000" cy="1907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3" name="Rechthoek Grijs Onder">
            <a:extLst>
              <a:ext uri="{FF2B5EF4-FFF2-40B4-BE49-F238E27FC236}">
                <a16:creationId xmlns:a16="http://schemas.microsoft.com/office/drawing/2014/main" id="{8D70A03D-2114-5941-9FBE-2AE3090B22EF}"/>
              </a:ext>
            </a:extLst>
          </p:cNvPr>
          <p:cNvSpPr/>
          <p:nvPr userDrawn="1"/>
        </p:nvSpPr>
        <p:spPr>
          <a:xfrm>
            <a:off x="4607595" y="3872754"/>
            <a:ext cx="3360000" cy="1907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1" name="Rechthoek Donkerblauw Boven">
            <a:extLst>
              <a:ext uri="{FF2B5EF4-FFF2-40B4-BE49-F238E27FC236}">
                <a16:creationId xmlns:a16="http://schemas.microsoft.com/office/drawing/2014/main" id="{4554073C-C68F-EE4E-AE69-82CAD154DD64}"/>
              </a:ext>
            </a:extLst>
          </p:cNvPr>
          <p:cNvSpPr/>
          <p:nvPr userDrawn="1"/>
        </p:nvSpPr>
        <p:spPr>
          <a:xfrm>
            <a:off x="8072220" y="1701800"/>
            <a:ext cx="3360000" cy="6223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4" name="Rechthoek Donkerblauw Boven">
            <a:extLst>
              <a:ext uri="{FF2B5EF4-FFF2-40B4-BE49-F238E27FC236}">
                <a16:creationId xmlns:a16="http://schemas.microsoft.com/office/drawing/2014/main" id="{C0608732-3FCF-B546-A6AD-C610BBA058E3}"/>
              </a:ext>
            </a:extLst>
          </p:cNvPr>
          <p:cNvSpPr/>
          <p:nvPr userDrawn="1"/>
        </p:nvSpPr>
        <p:spPr>
          <a:xfrm>
            <a:off x="4607595" y="1701800"/>
            <a:ext cx="3360000" cy="6223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6420104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24">
          <p15:clr>
            <a:srgbClr val="FBAE40"/>
          </p15:clr>
        </p15:guide>
      </p15:sldGuideLst>
    </p:ext>
  </p:extLs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kolommen geschei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A6B81E-8166-BF45-8D3F-58494DF44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467" y="313267"/>
            <a:ext cx="10128251" cy="70682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GB"/>
              <a:t>Kop</a:t>
            </a:r>
          </a:p>
        </p:txBody>
      </p:sp>
    </p:spTree>
    <p:extLst>
      <p:ext uri="{BB962C8B-B14F-4D97-AF65-F5344CB8AC3E}">
        <p14:creationId xmlns:p14="http://schemas.microsoft.com/office/powerpoint/2010/main" val="314013183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2 kolommen geschei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BlauwOnder">
            <a:extLst>
              <a:ext uri="{FF2B5EF4-FFF2-40B4-BE49-F238E27FC236}">
                <a16:creationId xmlns:a16="http://schemas.microsoft.com/office/drawing/2014/main" id="{43A1E410-54F1-1F44-9D61-640A78301BB5}"/>
              </a:ext>
            </a:extLst>
          </p:cNvPr>
          <p:cNvSpPr/>
          <p:nvPr userDrawn="1"/>
        </p:nvSpPr>
        <p:spPr>
          <a:xfrm>
            <a:off x="0" y="1411819"/>
            <a:ext cx="12192000" cy="46566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5" name="BlauweRuitKlein">
            <a:extLst>
              <a:ext uri="{FF2B5EF4-FFF2-40B4-BE49-F238E27FC236}">
                <a16:creationId xmlns:a16="http://schemas.microsoft.com/office/drawing/2014/main" id="{B2EB90F6-95CD-B143-98FF-0ADFD2EDEFEB}"/>
              </a:ext>
            </a:extLst>
          </p:cNvPr>
          <p:cNvSpPr/>
          <p:nvPr userDrawn="1"/>
        </p:nvSpPr>
        <p:spPr>
          <a:xfrm>
            <a:off x="-580313" y="253490"/>
            <a:ext cx="1154853" cy="1154853"/>
          </a:xfrm>
          <a:prstGeom prst="diamond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6" name="Logo CRV">
            <a:extLst>
              <a:ext uri="{FF2B5EF4-FFF2-40B4-BE49-F238E27FC236}">
                <a16:creationId xmlns:a16="http://schemas.microsoft.com/office/drawing/2014/main" id="{F8CD36F0-C990-5241-8D24-77C84A4C97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1468" y="6245169"/>
            <a:ext cx="1048393" cy="400379"/>
          </a:xfrm>
          <a:prstGeom prst="rect">
            <a:avLst/>
          </a:prstGeom>
        </p:spPr>
      </p:pic>
      <p:pic>
        <p:nvPicPr>
          <p:cNvPr id="7" name="Logo CRV Leading" descr="Afbeelding met tekst, tafelgerei, serviesgoed&#10;&#10;Automatisch gegenereerde beschrijving">
            <a:extLst>
              <a:ext uri="{FF2B5EF4-FFF2-40B4-BE49-F238E27FC236}">
                <a16:creationId xmlns:a16="http://schemas.microsoft.com/office/drawing/2014/main" id="{A15A9974-180F-4A4F-8D77-E970E761C6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756" y="6335141"/>
            <a:ext cx="2147128" cy="341092"/>
          </a:xfrm>
          <a:prstGeom prst="rect">
            <a:avLst/>
          </a:prstGeom>
        </p:spPr>
      </p:pic>
      <p:sp>
        <p:nvSpPr>
          <p:cNvPr id="8" name="Tijdelijke aanduiding voor dianummer 3">
            <a:extLst>
              <a:ext uri="{FF2B5EF4-FFF2-40B4-BE49-F238E27FC236}">
                <a16:creationId xmlns:a16="http://schemas.microsoft.com/office/drawing/2014/main" id="{E2C86E2C-D750-8D44-BBA6-82E9C4EDE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0561" y="6519504"/>
            <a:ext cx="7065963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EBF815AA-F077-874F-8147-BA9206C1B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467" y="313267"/>
            <a:ext cx="10128251" cy="70682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GB"/>
              <a:t>Kop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EF73DD1-2327-4A49-940F-9EF128F926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51467" y="1701800"/>
            <a:ext cx="10278533" cy="409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591136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 kolommen geschei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BlauwOnder">
            <a:extLst>
              <a:ext uri="{FF2B5EF4-FFF2-40B4-BE49-F238E27FC236}">
                <a16:creationId xmlns:a16="http://schemas.microsoft.com/office/drawing/2014/main" id="{43A1E410-54F1-1F44-9D61-640A78301BB5}"/>
              </a:ext>
            </a:extLst>
          </p:cNvPr>
          <p:cNvSpPr/>
          <p:nvPr userDrawn="1"/>
        </p:nvSpPr>
        <p:spPr>
          <a:xfrm>
            <a:off x="0" y="1411819"/>
            <a:ext cx="12192000" cy="46566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5" name="BlauweRuitKlein">
            <a:extLst>
              <a:ext uri="{FF2B5EF4-FFF2-40B4-BE49-F238E27FC236}">
                <a16:creationId xmlns:a16="http://schemas.microsoft.com/office/drawing/2014/main" id="{B2EB90F6-95CD-B143-98FF-0ADFD2EDEFEB}"/>
              </a:ext>
            </a:extLst>
          </p:cNvPr>
          <p:cNvSpPr/>
          <p:nvPr userDrawn="1"/>
        </p:nvSpPr>
        <p:spPr>
          <a:xfrm>
            <a:off x="-580313" y="253490"/>
            <a:ext cx="1154853" cy="1154853"/>
          </a:xfrm>
          <a:prstGeom prst="diamond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6" name="Logo CRV">
            <a:extLst>
              <a:ext uri="{FF2B5EF4-FFF2-40B4-BE49-F238E27FC236}">
                <a16:creationId xmlns:a16="http://schemas.microsoft.com/office/drawing/2014/main" id="{F8CD36F0-C990-5241-8D24-77C84A4C97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1468" y="6245169"/>
            <a:ext cx="1048393" cy="400379"/>
          </a:xfrm>
          <a:prstGeom prst="rect">
            <a:avLst/>
          </a:prstGeom>
        </p:spPr>
      </p:pic>
      <p:pic>
        <p:nvPicPr>
          <p:cNvPr id="7" name="Logo CRV Leading" descr="Afbeelding met tekst, tafelgerei, serviesgoed&#10;&#10;Automatisch gegenereerde beschrijving">
            <a:extLst>
              <a:ext uri="{FF2B5EF4-FFF2-40B4-BE49-F238E27FC236}">
                <a16:creationId xmlns:a16="http://schemas.microsoft.com/office/drawing/2014/main" id="{A15A9974-180F-4A4F-8D77-E970E761C6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756" y="6335141"/>
            <a:ext cx="2147128" cy="341092"/>
          </a:xfrm>
          <a:prstGeom prst="rect">
            <a:avLst/>
          </a:prstGeom>
        </p:spPr>
      </p:pic>
      <p:sp>
        <p:nvSpPr>
          <p:cNvPr id="8" name="Tijdelijke aanduiding voor dianummer 3">
            <a:extLst>
              <a:ext uri="{FF2B5EF4-FFF2-40B4-BE49-F238E27FC236}">
                <a16:creationId xmlns:a16="http://schemas.microsoft.com/office/drawing/2014/main" id="{E2C86E2C-D750-8D44-BBA6-82E9C4EDE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0561" y="6519504"/>
            <a:ext cx="7065963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EBF815AA-F077-874F-8147-BA9206C1B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467" y="313267"/>
            <a:ext cx="10128251" cy="70682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GB"/>
              <a:t>Kop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A23629F-FF53-7E45-9082-DE18E5D21D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51467" y="1701800"/>
            <a:ext cx="10278533" cy="408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14569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2 kolommen geschei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BlauwOnder">
            <a:extLst>
              <a:ext uri="{FF2B5EF4-FFF2-40B4-BE49-F238E27FC236}">
                <a16:creationId xmlns:a16="http://schemas.microsoft.com/office/drawing/2014/main" id="{43A1E410-54F1-1F44-9D61-640A78301BB5}"/>
              </a:ext>
            </a:extLst>
          </p:cNvPr>
          <p:cNvSpPr/>
          <p:nvPr userDrawn="1"/>
        </p:nvSpPr>
        <p:spPr>
          <a:xfrm>
            <a:off x="0" y="1411819"/>
            <a:ext cx="12192000" cy="46566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5" name="BlauweRuitKlein">
            <a:extLst>
              <a:ext uri="{FF2B5EF4-FFF2-40B4-BE49-F238E27FC236}">
                <a16:creationId xmlns:a16="http://schemas.microsoft.com/office/drawing/2014/main" id="{B2EB90F6-95CD-B143-98FF-0ADFD2EDEFEB}"/>
              </a:ext>
            </a:extLst>
          </p:cNvPr>
          <p:cNvSpPr/>
          <p:nvPr userDrawn="1"/>
        </p:nvSpPr>
        <p:spPr>
          <a:xfrm>
            <a:off x="-580313" y="253490"/>
            <a:ext cx="1154853" cy="1154853"/>
          </a:xfrm>
          <a:prstGeom prst="diamond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6" name="Logo CRV">
            <a:extLst>
              <a:ext uri="{FF2B5EF4-FFF2-40B4-BE49-F238E27FC236}">
                <a16:creationId xmlns:a16="http://schemas.microsoft.com/office/drawing/2014/main" id="{F8CD36F0-C990-5241-8D24-77C84A4C97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1468" y="6245169"/>
            <a:ext cx="1048393" cy="400379"/>
          </a:xfrm>
          <a:prstGeom prst="rect">
            <a:avLst/>
          </a:prstGeom>
        </p:spPr>
      </p:pic>
      <p:pic>
        <p:nvPicPr>
          <p:cNvPr id="7" name="Logo CRV Leading" descr="Afbeelding met tekst, tafelgerei, serviesgoed&#10;&#10;Automatisch gegenereerde beschrijving">
            <a:extLst>
              <a:ext uri="{FF2B5EF4-FFF2-40B4-BE49-F238E27FC236}">
                <a16:creationId xmlns:a16="http://schemas.microsoft.com/office/drawing/2014/main" id="{A15A9974-180F-4A4F-8D77-E970E761C6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756" y="6335141"/>
            <a:ext cx="2147128" cy="341092"/>
          </a:xfrm>
          <a:prstGeom prst="rect">
            <a:avLst/>
          </a:prstGeom>
        </p:spPr>
      </p:pic>
      <p:sp>
        <p:nvSpPr>
          <p:cNvPr id="8" name="Tijdelijke aanduiding voor dianummer 3">
            <a:extLst>
              <a:ext uri="{FF2B5EF4-FFF2-40B4-BE49-F238E27FC236}">
                <a16:creationId xmlns:a16="http://schemas.microsoft.com/office/drawing/2014/main" id="{E2C86E2C-D750-8D44-BBA6-82E9C4EDE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0561" y="6519504"/>
            <a:ext cx="7065963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EBF815AA-F077-874F-8147-BA9206C1B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467" y="313267"/>
            <a:ext cx="10128251" cy="70682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GB"/>
              <a:t>Kop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5C1706C0-EC0A-A745-A1C7-DB791780E65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5118" y="1701800"/>
            <a:ext cx="10278533" cy="409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3558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2 kolommen geschei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BlauwOnder">
            <a:extLst>
              <a:ext uri="{FF2B5EF4-FFF2-40B4-BE49-F238E27FC236}">
                <a16:creationId xmlns:a16="http://schemas.microsoft.com/office/drawing/2014/main" id="{43A1E410-54F1-1F44-9D61-640A78301BB5}"/>
              </a:ext>
            </a:extLst>
          </p:cNvPr>
          <p:cNvSpPr/>
          <p:nvPr userDrawn="1"/>
        </p:nvSpPr>
        <p:spPr>
          <a:xfrm>
            <a:off x="0" y="1411819"/>
            <a:ext cx="12192000" cy="46566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5" name="BlauweRuitKlein">
            <a:extLst>
              <a:ext uri="{FF2B5EF4-FFF2-40B4-BE49-F238E27FC236}">
                <a16:creationId xmlns:a16="http://schemas.microsoft.com/office/drawing/2014/main" id="{B2EB90F6-95CD-B143-98FF-0ADFD2EDEFEB}"/>
              </a:ext>
            </a:extLst>
          </p:cNvPr>
          <p:cNvSpPr/>
          <p:nvPr userDrawn="1"/>
        </p:nvSpPr>
        <p:spPr>
          <a:xfrm>
            <a:off x="-580313" y="253490"/>
            <a:ext cx="1154853" cy="1154853"/>
          </a:xfrm>
          <a:prstGeom prst="diamond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6" name="Logo CRV">
            <a:extLst>
              <a:ext uri="{FF2B5EF4-FFF2-40B4-BE49-F238E27FC236}">
                <a16:creationId xmlns:a16="http://schemas.microsoft.com/office/drawing/2014/main" id="{F8CD36F0-C990-5241-8D24-77C84A4C97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1468" y="6245169"/>
            <a:ext cx="1048393" cy="400379"/>
          </a:xfrm>
          <a:prstGeom prst="rect">
            <a:avLst/>
          </a:prstGeom>
        </p:spPr>
      </p:pic>
      <p:pic>
        <p:nvPicPr>
          <p:cNvPr id="7" name="Logo CRV Leading" descr="Afbeelding met tekst, tafelgerei, serviesgoed&#10;&#10;Automatisch gegenereerde beschrijving">
            <a:extLst>
              <a:ext uri="{FF2B5EF4-FFF2-40B4-BE49-F238E27FC236}">
                <a16:creationId xmlns:a16="http://schemas.microsoft.com/office/drawing/2014/main" id="{A15A9974-180F-4A4F-8D77-E970E761C6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756" y="6335141"/>
            <a:ext cx="2147128" cy="341092"/>
          </a:xfrm>
          <a:prstGeom prst="rect">
            <a:avLst/>
          </a:prstGeom>
        </p:spPr>
      </p:pic>
      <p:sp>
        <p:nvSpPr>
          <p:cNvPr id="8" name="Tijdelijke aanduiding voor dianummer 3">
            <a:extLst>
              <a:ext uri="{FF2B5EF4-FFF2-40B4-BE49-F238E27FC236}">
                <a16:creationId xmlns:a16="http://schemas.microsoft.com/office/drawing/2014/main" id="{E2C86E2C-D750-8D44-BBA6-82E9C4EDE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0561" y="6519504"/>
            <a:ext cx="7065963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EBF815AA-F077-874F-8147-BA9206C1B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467" y="313267"/>
            <a:ext cx="10128251" cy="70682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GB"/>
              <a:t>Kop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DD9DF1D-A21A-CA4A-953A-667B8C319F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51467" y="1701800"/>
            <a:ext cx="10278533" cy="409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779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1166402" y="1017600"/>
            <a:ext cx="4929599" cy="792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166400" y="1809600"/>
            <a:ext cx="5688000" cy="3926400"/>
          </a:xfrm>
        </p:spPr>
        <p:txBody>
          <a:bodyPr numCol="1"/>
          <a:lstStyle>
            <a:lvl1pPr>
              <a:tabLst>
                <a:tab pos="5619610" algn="r"/>
              </a:tabLst>
              <a:defRPr/>
            </a:lvl1pPr>
            <a:lvl2pPr>
              <a:tabLst>
                <a:tab pos="5619610" algn="r"/>
              </a:tabLst>
              <a:defRPr/>
            </a:lvl2pPr>
            <a:lvl3pPr>
              <a:tabLst>
                <a:tab pos="5619610" algn="r"/>
              </a:tabLst>
              <a:defRPr/>
            </a:lvl3pPr>
            <a:lvl4pPr>
              <a:tabLst>
                <a:tab pos="5619610" algn="r"/>
              </a:tabLst>
              <a:defRPr/>
            </a:lvl4pPr>
            <a:lvl5pPr>
              <a:tabLst>
                <a:tab pos="5619610" algn="r"/>
              </a:tabLst>
              <a:defRPr/>
            </a:lvl5pPr>
          </a:lstStyle>
          <a:p>
            <a:pPr lvl="0"/>
            <a:r>
              <a:rPr lang="nl-NL"/>
              <a:t>Tekst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 err="1"/>
              <a:t>Third</a:t>
            </a:r>
            <a:r>
              <a:rPr lang="nl-NL"/>
              <a:t> level</a:t>
            </a:r>
          </a:p>
          <a:p>
            <a:pPr lvl="3"/>
            <a:r>
              <a:rPr lang="nl-NL" err="1"/>
              <a:t>Fourth</a:t>
            </a:r>
            <a:r>
              <a:rPr lang="nl-NL"/>
              <a:t> level</a:t>
            </a:r>
          </a:p>
          <a:p>
            <a:pPr lvl="4"/>
            <a:r>
              <a:rPr lang="nl-NL" err="1"/>
              <a:t>Fifth</a:t>
            </a:r>
            <a:r>
              <a:rPr lang="nl-NL"/>
              <a:t>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6ECEB80-3EB5-49BB-A34A-4FF77D7D410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830EC90-F00B-459D-AC90-F5924A8544D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C2DE26A-82E9-42EB-A515-CEE61F5A8D58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078230-E04E-4E59-ADCF-48C5AE7EFF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30352" y="1505721"/>
            <a:ext cx="1924049" cy="200025"/>
          </a:xfrm>
        </p:spPr>
        <p:txBody>
          <a:bodyPr/>
          <a:lstStyle>
            <a:lvl1pPr algn="r">
              <a:defRPr sz="1333" b="0"/>
            </a:lvl1pPr>
            <a:lvl2pPr algn="r">
              <a:defRPr sz="1333" b="0"/>
            </a:lvl2pPr>
            <a:lvl3pPr algn="r">
              <a:defRPr sz="1333" b="0"/>
            </a:lvl3pPr>
            <a:lvl4pPr algn="r">
              <a:defRPr sz="1333" b="0"/>
            </a:lvl4pPr>
            <a:lvl5pPr algn="r">
              <a:defRPr sz="1333" b="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153617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1166402" y="1017600"/>
            <a:ext cx="4929599" cy="792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166400" y="1809600"/>
            <a:ext cx="5688000" cy="3926400"/>
          </a:xfrm>
        </p:spPr>
        <p:txBody>
          <a:bodyPr numCol="1"/>
          <a:lstStyle>
            <a:lvl1pPr>
              <a:tabLst>
                <a:tab pos="5619610" algn="r"/>
              </a:tabLst>
              <a:defRPr/>
            </a:lvl1pPr>
            <a:lvl2pPr>
              <a:tabLst>
                <a:tab pos="5619610" algn="r"/>
              </a:tabLst>
              <a:defRPr/>
            </a:lvl2pPr>
            <a:lvl3pPr>
              <a:tabLst>
                <a:tab pos="5619610" algn="r"/>
              </a:tabLst>
              <a:defRPr/>
            </a:lvl3pPr>
            <a:lvl4pPr>
              <a:tabLst>
                <a:tab pos="5619610" algn="r"/>
              </a:tabLst>
              <a:defRPr/>
            </a:lvl4pPr>
            <a:lvl5pPr>
              <a:tabLst>
                <a:tab pos="5619610" algn="r"/>
              </a:tabLst>
              <a:defRPr/>
            </a:lvl5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6ECEB80-3EB5-49BB-A34A-4FF77D7D410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830EC90-F00B-459D-AC90-F5924A8544D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078230-E04E-4E59-ADCF-48C5AE7EFF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30352" y="1505721"/>
            <a:ext cx="1924049" cy="200025"/>
          </a:xfrm>
        </p:spPr>
        <p:txBody>
          <a:bodyPr/>
          <a:lstStyle>
            <a:lvl1pPr algn="r">
              <a:defRPr sz="1333" b="0"/>
            </a:lvl1pPr>
            <a:lvl2pPr algn="r">
              <a:defRPr sz="1333" b="0"/>
            </a:lvl2pPr>
            <a:lvl3pPr algn="r">
              <a:defRPr sz="1333" b="0"/>
            </a:lvl3pPr>
            <a:lvl4pPr algn="r">
              <a:defRPr sz="1333" b="0"/>
            </a:lvl4pPr>
            <a:lvl5pPr algn="r">
              <a:defRPr sz="1333" b="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06697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olommen geschei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166400" y="1809600"/>
            <a:ext cx="4929600" cy="3926400"/>
          </a:xfrm>
        </p:spPr>
        <p:txBody>
          <a:bodyPr numCol="1"/>
          <a:lstStyle>
            <a:lvl1pPr>
              <a:defRPr/>
            </a:lvl1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326401" y="1809600"/>
            <a:ext cx="4927564" cy="3926400"/>
          </a:xfrm>
        </p:spPr>
        <p:txBody>
          <a:bodyPr numCol="1"/>
          <a:lstStyle>
            <a:lvl1pPr>
              <a:defRPr/>
            </a:lvl1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861F99A-2042-4C88-86D4-4281187962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B855005-E36D-4B71-A031-00A836AE110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86151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Title</a:t>
            </a: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numCol="1"/>
          <a:lstStyle>
            <a:lvl1pPr>
              <a:defRPr/>
            </a:lvl1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9893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olommen doorlop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Title</a:t>
            </a: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numCol="2"/>
          <a:lstStyle>
            <a:lvl1pPr>
              <a:defRPr/>
            </a:lvl1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96063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kst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Title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66400" y="1891200"/>
            <a:ext cx="4411200" cy="312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Picture or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0" y="1891200"/>
            <a:ext cx="4929600" cy="3129600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Picture or 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816055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6" pos="5397">
          <p15:clr>
            <a:srgbClr val="FBAE40"/>
          </p15:clr>
        </p15:guide>
        <p15:guide id="7" orient="horz" pos="89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afbeeldingen m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Title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ontent Placeholder 2"/>
          <p:cNvSpPr>
            <a:spLocks noGrp="1"/>
          </p:cNvSpPr>
          <p:nvPr>
            <p:ph sz="half" idx="12" hasCustomPrompt="1"/>
          </p:nvPr>
        </p:nvSpPr>
        <p:spPr>
          <a:xfrm>
            <a:off x="1167032" y="3700801"/>
            <a:ext cx="4622400" cy="184723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3" hasCustomPrompt="1"/>
          </p:nvPr>
        </p:nvSpPr>
        <p:spPr>
          <a:xfrm>
            <a:off x="6100801" y="3700801"/>
            <a:ext cx="4885153" cy="1847231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66400" y="1891200"/>
            <a:ext cx="2400000" cy="170094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/>
              <a:t>Picture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02489" y="1891200"/>
            <a:ext cx="2400000" cy="1700949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Picture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6946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5397">
          <p15:clr>
            <a:srgbClr val="FBAE40"/>
          </p15:clr>
        </p15:guide>
        <p15:guide id="3" orient="horz" pos="89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1166403" y="1017600"/>
            <a:ext cx="4748624" cy="792000"/>
          </a:xfrm>
        </p:spPr>
        <p:txBody>
          <a:bodyPr anchor="ctr">
            <a:normAutofit/>
          </a:bodyPr>
          <a:lstStyle>
            <a:lvl1pPr>
              <a:tabLst>
                <a:tab pos="958827" algn="l"/>
                <a:tab pos="4743332" algn="r"/>
              </a:tabLst>
              <a:defRPr sz="1867"/>
            </a:lvl1pPr>
          </a:lstStyle>
          <a:p>
            <a:r>
              <a:rPr lang="en-GB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166400" y="1809600"/>
            <a:ext cx="4732800" cy="3926400"/>
          </a:xfrm>
        </p:spPr>
        <p:txBody>
          <a:bodyPr numCol="1"/>
          <a:lstStyle>
            <a:lvl1pPr>
              <a:defRPr/>
            </a:lvl1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292800" y="1809600"/>
            <a:ext cx="4732800" cy="3926400"/>
          </a:xfrm>
        </p:spPr>
        <p:txBody>
          <a:bodyPr numCol="1"/>
          <a:lstStyle>
            <a:lvl1pPr>
              <a:defRPr/>
            </a:lvl1pPr>
          </a:lstStyle>
          <a:p>
            <a:pPr lvl="0"/>
            <a:r>
              <a:rPr lang="en-GB"/>
              <a:t>Text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6ECEB80-3EB5-49BB-A34A-4FF77D7D410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830EC90-F00B-459D-AC90-F5924A8544D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DC37DE-29A6-4E07-8CF9-5DC6C385F9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92851" y="1017601"/>
            <a:ext cx="4747683" cy="791633"/>
          </a:xfrm>
        </p:spPr>
        <p:txBody>
          <a:bodyPr anchor="ctr"/>
          <a:lstStyle>
            <a:lvl1pPr>
              <a:tabLst>
                <a:tab pos="952476" algn="l"/>
                <a:tab pos="4724282" algn="r"/>
              </a:tabLst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GB"/>
              <a:t>Title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57488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olle breed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64578B2-6860-483F-A7DA-50FEE492B3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891200"/>
            <a:ext cx="12192000" cy="36000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72120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64578B2-6860-483F-A7DA-50FEE492B3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52000" y="1891200"/>
            <a:ext cx="9888000" cy="36000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96109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en en 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64578B2-6860-483F-A7DA-50FEE492B3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891200"/>
            <a:ext cx="4060800" cy="24864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CA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D9EE47A0-6A1C-4D35-B5AB-4FB5370B02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60800" y="4393484"/>
            <a:ext cx="4060800" cy="24864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CA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FA66ABB4-2DD3-4E2B-9020-33D1EE8AAF8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31200" y="1891200"/>
            <a:ext cx="4060800" cy="24864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CA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F38F1D6-999D-4292-B21B-E73A6E875E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4401600"/>
            <a:ext cx="4059767" cy="2480733"/>
          </a:xfrm>
        </p:spPr>
        <p:txBody>
          <a:bodyPr lIns="180000" tIns="180000" rIns="180000" bIns="18000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133" b="0" i="1"/>
            </a:lvl1pPr>
            <a:lvl2pPr marL="1800" indent="0" algn="ctr">
              <a:buFont typeface="Arial" panose="020B0604020202020204" pitchFamily="34" charset="0"/>
              <a:buNone/>
              <a:defRPr sz="2133" b="0" i="1"/>
            </a:lvl2pPr>
            <a:lvl3pPr marL="1800" indent="0" algn="ctr">
              <a:buNone/>
              <a:defRPr sz="2133" b="0" i="1"/>
            </a:lvl3pPr>
            <a:lvl4pPr marL="232194" indent="0" algn="ctr">
              <a:buNone/>
              <a:defRPr sz="2133" b="0" i="1"/>
            </a:lvl4pPr>
            <a:lvl5pPr marL="460788" indent="0" algn="ctr">
              <a:buFont typeface="Arial" panose="020B0604020202020204" pitchFamily="34" charset="0"/>
              <a:buNone/>
              <a:defRPr sz="2133" b="0" i="1"/>
            </a:lvl5pPr>
          </a:lstStyle>
          <a:p>
            <a:pPr lvl="0"/>
            <a:r>
              <a:rPr lang="en-GB"/>
              <a:t>Quote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E397ABF-B72F-4CD6-9FC9-4BC44401EA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59767" y="1894034"/>
            <a:ext cx="4059767" cy="2480733"/>
          </a:xfrm>
        </p:spPr>
        <p:txBody>
          <a:bodyPr lIns="180000" tIns="180000" rIns="180000" bIns="18000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133" b="0" i="1"/>
            </a:lvl1pPr>
            <a:lvl2pPr marL="1800" indent="0" algn="ctr">
              <a:buFont typeface="Arial" panose="020B0604020202020204" pitchFamily="34" charset="0"/>
              <a:buNone/>
              <a:defRPr sz="2133" b="0" i="1"/>
            </a:lvl2pPr>
            <a:lvl3pPr marL="1800" indent="0" algn="ctr">
              <a:buNone/>
              <a:defRPr sz="2133" b="0" i="1"/>
            </a:lvl3pPr>
            <a:lvl4pPr marL="232194" indent="0" algn="ctr">
              <a:buNone/>
              <a:defRPr sz="2133" b="0" i="1"/>
            </a:lvl4pPr>
            <a:lvl5pPr marL="460788" indent="0" algn="ctr">
              <a:buFont typeface="Arial" panose="020B0604020202020204" pitchFamily="34" charset="0"/>
              <a:buNone/>
              <a:defRPr sz="2133" b="0" i="1"/>
            </a:lvl5pPr>
          </a:lstStyle>
          <a:p>
            <a:pPr lvl="0"/>
            <a:r>
              <a:rPr lang="en-GB"/>
              <a:t>Quote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01759A21-3C01-4FCB-ABAE-5EF7A68AF8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32234" y="4399151"/>
            <a:ext cx="4059767" cy="2480733"/>
          </a:xfrm>
        </p:spPr>
        <p:txBody>
          <a:bodyPr lIns="180000" tIns="180000" rIns="180000" bIns="18000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133" b="0" i="1"/>
            </a:lvl1pPr>
            <a:lvl2pPr marL="1800" indent="0" algn="ctr">
              <a:buFont typeface="Arial" panose="020B0604020202020204" pitchFamily="34" charset="0"/>
              <a:buNone/>
              <a:defRPr sz="2133" b="0" i="1"/>
            </a:lvl2pPr>
            <a:lvl3pPr marL="1800" indent="0" algn="ctr">
              <a:buNone/>
              <a:defRPr sz="2133" b="0" i="1"/>
            </a:lvl3pPr>
            <a:lvl4pPr marL="232194" indent="0" algn="ctr">
              <a:buNone/>
              <a:defRPr sz="2133" b="0" i="1"/>
            </a:lvl4pPr>
            <a:lvl5pPr marL="460788" indent="0" algn="ctr">
              <a:buFont typeface="Arial" panose="020B0604020202020204" pitchFamily="34" charset="0"/>
              <a:buNone/>
              <a:defRPr sz="2133" b="0" i="1"/>
            </a:lvl5pPr>
          </a:lstStyle>
          <a:p>
            <a:pPr lvl="0"/>
            <a:r>
              <a:rPr lang="en-GB"/>
              <a:t>Quote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09026F3C-D999-4FDB-92BE-177A9F9F9070}"/>
              </a:ext>
            </a:extLst>
          </p:cNvPr>
          <p:cNvSpPr/>
          <p:nvPr userDrawn="1"/>
        </p:nvSpPr>
        <p:spPr>
          <a:xfrm rot="5400000">
            <a:off x="-290400" y="979616"/>
            <a:ext cx="1156800" cy="57600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31906221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olommen geschei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166400" y="1809600"/>
            <a:ext cx="4929600" cy="3926400"/>
          </a:xfrm>
        </p:spPr>
        <p:txBody>
          <a:bodyPr numCol="1"/>
          <a:lstStyle>
            <a:lvl1pPr>
              <a:defRPr/>
            </a:lvl1pPr>
          </a:lstStyle>
          <a:p>
            <a:pPr lvl="0"/>
            <a:r>
              <a:rPr lang="nl-NL"/>
              <a:t>Tekst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 err="1"/>
              <a:t>Third</a:t>
            </a:r>
            <a:r>
              <a:rPr lang="nl-NL"/>
              <a:t> level</a:t>
            </a:r>
          </a:p>
          <a:p>
            <a:pPr lvl="3"/>
            <a:r>
              <a:rPr lang="nl-NL" err="1"/>
              <a:t>Fourth</a:t>
            </a:r>
            <a:r>
              <a:rPr lang="nl-NL"/>
              <a:t> level</a:t>
            </a:r>
          </a:p>
          <a:p>
            <a:pPr lvl="4"/>
            <a:r>
              <a:rPr lang="nl-NL" err="1"/>
              <a:t>Fifth</a:t>
            </a:r>
            <a:r>
              <a:rPr lang="nl-NL"/>
              <a:t>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326401" y="1809600"/>
            <a:ext cx="4927564" cy="3926400"/>
          </a:xfrm>
        </p:spPr>
        <p:txBody>
          <a:bodyPr numCol="1"/>
          <a:lstStyle>
            <a:lvl1pPr>
              <a:defRPr/>
            </a:lvl1pPr>
          </a:lstStyle>
          <a:p>
            <a:pPr lvl="0"/>
            <a:r>
              <a:rPr lang="nl-NL"/>
              <a:t>Tekst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 err="1"/>
              <a:t>Third</a:t>
            </a:r>
            <a:r>
              <a:rPr lang="nl-NL"/>
              <a:t> level</a:t>
            </a:r>
          </a:p>
          <a:p>
            <a:pPr lvl="3"/>
            <a:r>
              <a:rPr lang="nl-NL" err="1"/>
              <a:t>Fourth</a:t>
            </a:r>
            <a:r>
              <a:rPr lang="nl-NL"/>
              <a:t> level</a:t>
            </a:r>
          </a:p>
          <a:p>
            <a:pPr lvl="4"/>
            <a:r>
              <a:rPr lang="nl-NL" err="1"/>
              <a:t>Fifth</a:t>
            </a:r>
            <a:r>
              <a:rPr lang="nl-NL"/>
              <a:t>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861F99A-2042-4C88-86D4-4281187962D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B855005-E36D-4B71-A031-00A836AE110A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C2DE26A-82E9-42EB-A515-CEE61F5A8D58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38346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en en quot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64578B2-6860-483F-A7DA-50FEE492B3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401600"/>
            <a:ext cx="4060800" cy="24864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CA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D9EE47A0-6A1C-4D35-B5AB-4FB5370B02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60800" y="1891200"/>
            <a:ext cx="4060800" cy="24864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CA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FA66ABB4-2DD3-4E2B-9020-33D1EE8AAF8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31200" y="4401600"/>
            <a:ext cx="4060800" cy="24864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CA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F38F1D6-999D-4292-B21B-E73A6E875E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891200"/>
            <a:ext cx="4059767" cy="2480733"/>
          </a:xfrm>
        </p:spPr>
        <p:txBody>
          <a:bodyPr lIns="180000" tIns="180000" rIns="180000" bIns="18000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133" b="0" i="1"/>
            </a:lvl1pPr>
            <a:lvl2pPr marL="1800" indent="0" algn="ctr">
              <a:buFont typeface="Arial" panose="020B0604020202020204" pitchFamily="34" charset="0"/>
              <a:buNone/>
              <a:defRPr sz="2133" b="0" i="1"/>
            </a:lvl2pPr>
            <a:lvl3pPr marL="1800" indent="0" algn="ctr">
              <a:buNone/>
              <a:defRPr sz="2133" b="0" i="1"/>
            </a:lvl3pPr>
            <a:lvl4pPr marL="232194" indent="0" algn="ctr">
              <a:buNone/>
              <a:defRPr sz="2133" b="0" i="1"/>
            </a:lvl4pPr>
            <a:lvl5pPr marL="460788" indent="0" algn="ctr">
              <a:buFont typeface="Arial" panose="020B0604020202020204" pitchFamily="34" charset="0"/>
              <a:buNone/>
              <a:defRPr sz="2133" b="0" i="1"/>
            </a:lvl5pPr>
          </a:lstStyle>
          <a:p>
            <a:pPr lvl="0"/>
            <a:r>
              <a:rPr lang="en-GB"/>
              <a:t>Quote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E397ABF-B72F-4CD6-9FC9-4BC44401EA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59767" y="4401600"/>
            <a:ext cx="4059767" cy="2480733"/>
          </a:xfrm>
        </p:spPr>
        <p:txBody>
          <a:bodyPr lIns="180000" tIns="180000" rIns="180000" bIns="18000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133" b="0" i="1"/>
            </a:lvl1pPr>
            <a:lvl2pPr marL="1800" indent="0" algn="ctr">
              <a:buFont typeface="Arial" panose="020B0604020202020204" pitchFamily="34" charset="0"/>
              <a:buNone/>
              <a:defRPr sz="2133" b="0" i="1"/>
            </a:lvl2pPr>
            <a:lvl3pPr marL="1800" indent="0" algn="ctr">
              <a:buNone/>
              <a:defRPr sz="2133" b="0" i="1"/>
            </a:lvl3pPr>
            <a:lvl4pPr marL="232194" indent="0" algn="ctr">
              <a:buNone/>
              <a:defRPr sz="2133" b="0" i="1"/>
            </a:lvl4pPr>
            <a:lvl5pPr marL="460788" indent="0" algn="ctr">
              <a:buFont typeface="Arial" panose="020B0604020202020204" pitchFamily="34" charset="0"/>
              <a:buNone/>
              <a:defRPr sz="2133" b="0" i="1"/>
            </a:lvl5pPr>
          </a:lstStyle>
          <a:p>
            <a:pPr lvl="0"/>
            <a:r>
              <a:rPr lang="en-GB"/>
              <a:t>Quote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01759A21-3C01-4FCB-ABAE-5EF7A68AF8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32234" y="1891200"/>
            <a:ext cx="4059767" cy="2480733"/>
          </a:xfrm>
        </p:spPr>
        <p:txBody>
          <a:bodyPr lIns="180000" tIns="180000" rIns="180000" bIns="180000" anchor="ctr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133" b="0" i="1"/>
            </a:lvl1pPr>
            <a:lvl2pPr marL="1800" indent="0" algn="ctr">
              <a:buFont typeface="Arial" panose="020B0604020202020204" pitchFamily="34" charset="0"/>
              <a:buNone/>
              <a:defRPr sz="2133" b="0" i="1"/>
            </a:lvl2pPr>
            <a:lvl3pPr marL="1800" indent="0" algn="ctr">
              <a:buNone/>
              <a:defRPr sz="2133" b="0" i="1"/>
            </a:lvl3pPr>
            <a:lvl4pPr marL="232194" indent="0" algn="ctr">
              <a:buNone/>
              <a:defRPr sz="2133" b="0" i="1"/>
            </a:lvl4pPr>
            <a:lvl5pPr marL="460788" indent="0" algn="ctr">
              <a:buFont typeface="Arial" panose="020B0604020202020204" pitchFamily="34" charset="0"/>
              <a:buNone/>
              <a:defRPr sz="2133" b="0" i="1"/>
            </a:lvl5pPr>
          </a:lstStyle>
          <a:p>
            <a:pPr lvl="0"/>
            <a:r>
              <a:rPr lang="en-GB"/>
              <a:t>Quote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09026F3C-D999-4FDB-92BE-177A9F9F9070}"/>
              </a:ext>
            </a:extLst>
          </p:cNvPr>
          <p:cNvSpPr/>
          <p:nvPr userDrawn="1"/>
        </p:nvSpPr>
        <p:spPr>
          <a:xfrm rot="5400000">
            <a:off x="-290400" y="979616"/>
            <a:ext cx="1156800" cy="57600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41089634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ofdstu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C625025-B7B9-4322-96BB-3B05D171C0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505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2000" y="2728161"/>
            <a:ext cx="9888533" cy="970161"/>
          </a:xfrm>
        </p:spPr>
        <p:txBody>
          <a:bodyPr anchor="t">
            <a:normAutofit/>
          </a:bodyPr>
          <a:lstStyle>
            <a:lvl1pPr algn="ctr">
              <a:defRPr sz="4267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2000" y="2123745"/>
            <a:ext cx="9888533" cy="323209"/>
          </a:xfrm>
        </p:spPr>
        <p:txBody>
          <a:bodyPr/>
          <a:lstStyle>
            <a:lvl1pPr marL="0" indent="0" algn="ctr">
              <a:buNone/>
              <a:defRPr sz="2000" b="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GB" noProof="0"/>
              <a:t>Chapter #</a:t>
            </a:r>
          </a:p>
        </p:txBody>
      </p:sp>
      <p:sp>
        <p:nvSpPr>
          <p:cNvPr id="11" name="frontGraphic">
            <a:extLst>
              <a:ext uri="{FF2B5EF4-FFF2-40B4-BE49-F238E27FC236}">
                <a16:creationId xmlns:a16="http://schemas.microsoft.com/office/drawing/2014/main" id="{0984A650-47CA-4CBD-BF98-65EBFBC8B83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 userDrawn="1"/>
        </p:nvSpPr>
        <p:spPr>
          <a:xfrm rot="5400000">
            <a:off x="-567577" y="2029176"/>
            <a:ext cx="2286617" cy="1151467"/>
          </a:xfrm>
          <a:prstGeom prst="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grpSp>
        <p:nvGrpSpPr>
          <p:cNvPr id="9" name="frontBottom">
            <a:extLst>
              <a:ext uri="{FF2B5EF4-FFF2-40B4-BE49-F238E27FC236}">
                <a16:creationId xmlns:a16="http://schemas.microsoft.com/office/drawing/2014/main" id="{A9BB9300-9E66-4594-8850-85CA4234C8BE}"/>
              </a:ext>
            </a:extLst>
          </p:cNvPr>
          <p:cNvGrpSpPr>
            <a:grpSpLocks noGrp="1" noUngrp="1" noRot="1" noChangeAspect="1" noMove="1" noResize="1"/>
          </p:cNvGrpSpPr>
          <p:nvPr userDrawn="1"/>
        </p:nvGrpSpPr>
        <p:grpSpPr>
          <a:xfrm>
            <a:off x="0" y="5505600"/>
            <a:ext cx="12192000" cy="1352400"/>
            <a:chOff x="0" y="4129200"/>
            <a:chExt cx="9144000" cy="10143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E0EF21A-826A-4653-A081-F571A34EA455}"/>
                </a:ext>
              </a:extLst>
            </p:cNvPr>
            <p:cNvSpPr>
              <a:spLocks noRot="1" noChangeAspect="1" noMove="1" noResize="1"/>
            </p:cNvSpPr>
            <p:nvPr userDrawn="1"/>
          </p:nvSpPr>
          <p:spPr>
            <a:xfrm>
              <a:off x="0" y="4129200"/>
              <a:ext cx="9144000" cy="10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240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5C525D6-5648-4D11-84B6-FFF8CA3E31D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4000" y="4464000"/>
              <a:ext cx="1299600" cy="495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0539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eg me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Title</a:t>
            </a: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8143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5884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7">
            <a:extLst>
              <a:ext uri="{FF2B5EF4-FFF2-40B4-BE49-F238E27FC236}">
                <a16:creationId xmlns:a16="http://schemas.microsoft.com/office/drawing/2014/main" id="{A76C8E5E-B314-8547-9A16-F7A70660F2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07" b="5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115A6DF1-6BCD-A040-943D-159EB6CCB9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4000"/>
          </a:blip>
          <a:stretch>
            <a:fillRect/>
          </a:stretch>
        </p:blipFill>
        <p:spPr>
          <a:xfrm>
            <a:off x="0" y="0"/>
            <a:ext cx="3962400" cy="6858000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FB1ABE82-32CB-4146-B732-918DA492A345}"/>
              </a:ext>
            </a:extLst>
          </p:cNvPr>
          <p:cNvSpPr/>
          <p:nvPr userDrawn="1"/>
        </p:nvSpPr>
        <p:spPr>
          <a:xfrm>
            <a:off x="0" y="5778501"/>
            <a:ext cx="12192000" cy="1079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3" name="Logo CRV">
            <a:extLst>
              <a:ext uri="{FF2B5EF4-FFF2-40B4-BE49-F238E27FC236}">
                <a16:creationId xmlns:a16="http://schemas.microsoft.com/office/drawing/2014/main" id="{6B204368-A1BC-8849-B973-6D44172A2B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816" y="6068484"/>
            <a:ext cx="1511045" cy="577064"/>
          </a:xfrm>
          <a:prstGeom prst="rect">
            <a:avLst/>
          </a:prstGeom>
        </p:spPr>
      </p:pic>
      <p:pic>
        <p:nvPicPr>
          <p:cNvPr id="7" name="frontLogo">
            <a:extLst>
              <a:ext uri="{FF2B5EF4-FFF2-40B4-BE49-F238E27FC236}">
                <a16:creationId xmlns:a16="http://schemas.microsoft.com/office/drawing/2014/main" id="{8AB57237-293D-6047-8DF7-CAB3F59801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000" y="1"/>
            <a:ext cx="3696000" cy="97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620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7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voor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115A6DF1-6BCD-A040-943D-159EB6CCB9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4000"/>
          </a:blip>
          <a:stretch>
            <a:fillRect/>
          </a:stretch>
        </p:blipFill>
        <p:spPr>
          <a:xfrm>
            <a:off x="0" y="0"/>
            <a:ext cx="3962400" cy="6858000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FB1ABE82-32CB-4146-B732-918DA492A345}"/>
              </a:ext>
            </a:extLst>
          </p:cNvPr>
          <p:cNvSpPr/>
          <p:nvPr userDrawn="1"/>
        </p:nvSpPr>
        <p:spPr>
          <a:xfrm>
            <a:off x="0" y="5778501"/>
            <a:ext cx="12192000" cy="1079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3" name="Logo CRV">
            <a:extLst>
              <a:ext uri="{FF2B5EF4-FFF2-40B4-BE49-F238E27FC236}">
                <a16:creationId xmlns:a16="http://schemas.microsoft.com/office/drawing/2014/main" id="{6B204368-A1BC-8849-B973-6D44172A2B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816" y="6068484"/>
            <a:ext cx="1511045" cy="577064"/>
          </a:xfrm>
          <a:prstGeom prst="rect">
            <a:avLst/>
          </a:prstGeom>
        </p:spPr>
      </p:pic>
      <p:pic>
        <p:nvPicPr>
          <p:cNvPr id="7" name="frontLogo">
            <a:extLst>
              <a:ext uri="{FF2B5EF4-FFF2-40B4-BE49-F238E27FC236}">
                <a16:creationId xmlns:a16="http://schemas.microsoft.com/office/drawing/2014/main" id="{8AB57237-293D-6047-8DF7-CAB3F598013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000" y="1"/>
            <a:ext cx="3696000" cy="97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351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7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oor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FB1ABE82-32CB-4146-B732-918DA492A345}"/>
              </a:ext>
            </a:extLst>
          </p:cNvPr>
          <p:cNvSpPr/>
          <p:nvPr userDrawn="1"/>
        </p:nvSpPr>
        <p:spPr>
          <a:xfrm>
            <a:off x="0" y="5778501"/>
            <a:ext cx="12192000" cy="1079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3" name="Logo CRV">
            <a:extLst>
              <a:ext uri="{FF2B5EF4-FFF2-40B4-BE49-F238E27FC236}">
                <a16:creationId xmlns:a16="http://schemas.microsoft.com/office/drawing/2014/main" id="{6B204368-A1BC-8849-B973-6D44172A2B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816" y="6068484"/>
            <a:ext cx="1511045" cy="57706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4A78FEA-693D-BD42-A8F6-4B7D0B8116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3" t="5395" b="6240"/>
          <a:stretch/>
        </p:blipFill>
        <p:spPr>
          <a:xfrm>
            <a:off x="-1" y="0"/>
            <a:ext cx="12192001" cy="5704115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6161D409-A296-4C45-88C3-A0C188CE4D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" y="1"/>
            <a:ext cx="12191999" cy="4623759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en-GB" b="0" noProof="0">
                <a:solidFill>
                  <a:schemeClr val="bg1"/>
                </a:solidFill>
              </a:rPr>
              <a:t>Chapter 1</a:t>
            </a:r>
          </a:p>
          <a:p>
            <a:pPr algn="ctr"/>
            <a:endParaRPr lang="en-GB" b="0">
              <a:solidFill>
                <a:schemeClr val="bg1"/>
              </a:solidFill>
            </a:endParaRPr>
          </a:p>
          <a:p>
            <a:pPr algn="ctr"/>
            <a:r>
              <a:rPr lang="en-GB" sz="4267">
                <a:solidFill>
                  <a:schemeClr val="bg1"/>
                </a:solidFill>
              </a:rPr>
              <a:t>CRV at a glance</a:t>
            </a:r>
            <a:endParaRPr lang="en-GB" sz="4267" b="0" noProof="0">
              <a:solidFill>
                <a:schemeClr val="bg1"/>
              </a:solidFill>
            </a:endParaRPr>
          </a:p>
        </p:txBody>
      </p:sp>
      <p:sp>
        <p:nvSpPr>
          <p:cNvPr id="8" name="Ruit 7">
            <a:extLst>
              <a:ext uri="{FF2B5EF4-FFF2-40B4-BE49-F238E27FC236}">
                <a16:creationId xmlns:a16="http://schemas.microsoft.com/office/drawing/2014/main" id="{F6D130B6-BBA8-0E4D-9A27-275FFA2D5C83}"/>
              </a:ext>
            </a:extLst>
          </p:cNvPr>
          <p:cNvSpPr/>
          <p:nvPr userDrawn="1"/>
        </p:nvSpPr>
        <p:spPr>
          <a:xfrm>
            <a:off x="-1158240" y="1457113"/>
            <a:ext cx="2309707" cy="2309707"/>
          </a:xfrm>
          <a:prstGeom prst="diamon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32832713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7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voorbl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FB1ABE82-32CB-4146-B732-918DA492A345}"/>
              </a:ext>
            </a:extLst>
          </p:cNvPr>
          <p:cNvSpPr/>
          <p:nvPr userDrawn="1"/>
        </p:nvSpPr>
        <p:spPr>
          <a:xfrm>
            <a:off x="0" y="5778501"/>
            <a:ext cx="12192000" cy="1079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9" name="Logo CRV">
            <a:extLst>
              <a:ext uri="{FF2B5EF4-FFF2-40B4-BE49-F238E27FC236}">
                <a16:creationId xmlns:a16="http://schemas.microsoft.com/office/drawing/2014/main" id="{2579C9F2-1EF3-9045-9A0D-762F7AACAB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1468" y="6245169"/>
            <a:ext cx="1048393" cy="400379"/>
          </a:xfrm>
          <a:prstGeom prst="rect">
            <a:avLst/>
          </a:prstGeom>
        </p:spPr>
      </p:pic>
      <p:pic>
        <p:nvPicPr>
          <p:cNvPr id="10" name="Logo CRV Leading" descr="Afbeelding met tekst, tafelgerei, serviesgoed&#10;&#10;Automatisch gegenereerde beschrijving">
            <a:extLst>
              <a:ext uri="{FF2B5EF4-FFF2-40B4-BE49-F238E27FC236}">
                <a16:creationId xmlns:a16="http://schemas.microsoft.com/office/drawing/2014/main" id="{50701DEC-C7F6-EA49-8021-648F41114B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756" y="6335141"/>
            <a:ext cx="2147128" cy="341092"/>
          </a:xfrm>
          <a:prstGeom prst="rect">
            <a:avLst/>
          </a:prstGeom>
        </p:spPr>
      </p:pic>
      <p:sp>
        <p:nvSpPr>
          <p:cNvPr id="11" name="Tijdelijke aanduiding voor dianummer 3">
            <a:extLst>
              <a:ext uri="{FF2B5EF4-FFF2-40B4-BE49-F238E27FC236}">
                <a16:creationId xmlns:a16="http://schemas.microsoft.com/office/drawing/2014/main" id="{DCA95018-36E4-2A4E-8B02-BC446FCC5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0561" y="6519504"/>
            <a:ext cx="7065963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BlauweRuitKlein">
            <a:extLst>
              <a:ext uri="{FF2B5EF4-FFF2-40B4-BE49-F238E27FC236}">
                <a16:creationId xmlns:a16="http://schemas.microsoft.com/office/drawing/2014/main" id="{EDCAF0DE-73D1-884C-AEBE-F2F7A3100F72}"/>
              </a:ext>
            </a:extLst>
          </p:cNvPr>
          <p:cNvSpPr/>
          <p:nvPr userDrawn="1"/>
        </p:nvSpPr>
        <p:spPr>
          <a:xfrm>
            <a:off x="-580313" y="253490"/>
            <a:ext cx="1154853" cy="1154853"/>
          </a:xfrm>
          <a:prstGeom prst="diamond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A67762DC-FC13-CC4D-AA0F-CD082DB01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467" y="313267"/>
            <a:ext cx="10128251" cy="70682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GB"/>
              <a:t>Kop</a:t>
            </a:r>
          </a:p>
        </p:txBody>
      </p:sp>
    </p:spTree>
    <p:extLst>
      <p:ext uri="{BB962C8B-B14F-4D97-AF65-F5344CB8AC3E}">
        <p14:creationId xmlns:p14="http://schemas.microsoft.com/office/powerpoint/2010/main" val="1207432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7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7" name="Rechthoek Grijs Onder">
            <a:extLst>
              <a:ext uri="{FF2B5EF4-FFF2-40B4-BE49-F238E27FC236}">
                <a16:creationId xmlns:a16="http://schemas.microsoft.com/office/drawing/2014/main" id="{78F7515F-E4A9-2E4C-AEA4-0A2448967F69}"/>
              </a:ext>
            </a:extLst>
          </p:cNvPr>
          <p:cNvSpPr/>
          <p:nvPr userDrawn="1"/>
        </p:nvSpPr>
        <p:spPr>
          <a:xfrm>
            <a:off x="1151467" y="1701798"/>
            <a:ext cx="10272184" cy="40895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7" y="1701799"/>
            <a:ext cx="10272184" cy="6204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9" name="Baan Blauw 2">
            <a:extLst>
              <a:ext uri="{FF2B5EF4-FFF2-40B4-BE49-F238E27FC236}">
                <a16:creationId xmlns:a16="http://schemas.microsoft.com/office/drawing/2014/main" id="{57EBEA0E-1FD7-494A-84F0-2A074D080D6E}"/>
              </a:ext>
            </a:extLst>
          </p:cNvPr>
          <p:cNvSpPr/>
          <p:nvPr userDrawn="1"/>
        </p:nvSpPr>
        <p:spPr>
          <a:xfrm>
            <a:off x="1" y="4048398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0" name="Baan Blauw 1">
            <a:extLst>
              <a:ext uri="{FF2B5EF4-FFF2-40B4-BE49-F238E27FC236}">
                <a16:creationId xmlns:a16="http://schemas.microsoft.com/office/drawing/2014/main" id="{A5FD8FF2-90DE-C94B-B25D-1D7A8D45CD68}"/>
              </a:ext>
            </a:extLst>
          </p:cNvPr>
          <p:cNvSpPr/>
          <p:nvPr userDrawn="1"/>
        </p:nvSpPr>
        <p:spPr>
          <a:xfrm>
            <a:off x="1" y="2324101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1" name="Baan Blauw 4">
            <a:extLst>
              <a:ext uri="{FF2B5EF4-FFF2-40B4-BE49-F238E27FC236}">
                <a16:creationId xmlns:a16="http://schemas.microsoft.com/office/drawing/2014/main" id="{CC4D3F11-9B0F-7D44-9382-3E39C88030F4}"/>
              </a:ext>
            </a:extLst>
          </p:cNvPr>
          <p:cNvSpPr/>
          <p:nvPr userDrawn="1"/>
        </p:nvSpPr>
        <p:spPr>
          <a:xfrm>
            <a:off x="1" y="4914901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2" name="Baan Blauw 3">
            <a:extLst>
              <a:ext uri="{FF2B5EF4-FFF2-40B4-BE49-F238E27FC236}">
                <a16:creationId xmlns:a16="http://schemas.microsoft.com/office/drawing/2014/main" id="{0468DB85-1D23-3142-99AC-5CFBC3C07145}"/>
              </a:ext>
            </a:extLst>
          </p:cNvPr>
          <p:cNvSpPr/>
          <p:nvPr userDrawn="1"/>
        </p:nvSpPr>
        <p:spPr>
          <a:xfrm>
            <a:off x="1" y="3189818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3" name="Pijl2 Donkerblauw">
            <a:extLst>
              <a:ext uri="{FF2B5EF4-FFF2-40B4-BE49-F238E27FC236}">
                <a16:creationId xmlns:a16="http://schemas.microsoft.com/office/drawing/2014/main" id="{19A76A9A-DE97-4143-9F23-1A91437E7C54}"/>
              </a:ext>
            </a:extLst>
          </p:cNvPr>
          <p:cNvSpPr/>
          <p:nvPr userDrawn="1"/>
        </p:nvSpPr>
        <p:spPr>
          <a:xfrm>
            <a:off x="1151467" y="4148668"/>
            <a:ext cx="2552700" cy="1637720"/>
          </a:xfrm>
          <a:custGeom>
            <a:avLst/>
            <a:gdLst>
              <a:gd name="connsiteX0" fmla="*/ 0 w 1273175"/>
              <a:gd name="connsiteY0" fmla="*/ 0 h 1220789"/>
              <a:gd name="connsiteX1" fmla="*/ 1273175 w 1273175"/>
              <a:gd name="connsiteY1" fmla="*/ 0 h 1220789"/>
              <a:gd name="connsiteX2" fmla="*/ 1273175 w 1273175"/>
              <a:gd name="connsiteY2" fmla="*/ 1220789 h 1220789"/>
              <a:gd name="connsiteX3" fmla="*/ 0 w 1273175"/>
              <a:gd name="connsiteY3" fmla="*/ 1220789 h 1220789"/>
              <a:gd name="connsiteX4" fmla="*/ 0 w 1273175"/>
              <a:gd name="connsiteY4" fmla="*/ 0 h 1220789"/>
              <a:gd name="connsiteX0" fmla="*/ 0 w 1914525"/>
              <a:gd name="connsiteY0" fmla="*/ 0 h 1220789"/>
              <a:gd name="connsiteX1" fmla="*/ 1914525 w 1914525"/>
              <a:gd name="connsiteY1" fmla="*/ 593725 h 1220789"/>
              <a:gd name="connsiteX2" fmla="*/ 1273175 w 1914525"/>
              <a:gd name="connsiteY2" fmla="*/ 1220789 h 1220789"/>
              <a:gd name="connsiteX3" fmla="*/ 0 w 1914525"/>
              <a:gd name="connsiteY3" fmla="*/ 1220789 h 1220789"/>
              <a:gd name="connsiteX4" fmla="*/ 0 w 1914525"/>
              <a:gd name="connsiteY4" fmla="*/ 0 h 1220789"/>
              <a:gd name="connsiteX0" fmla="*/ 0 w 1914525"/>
              <a:gd name="connsiteY0" fmla="*/ 0 h 1220789"/>
              <a:gd name="connsiteX1" fmla="*/ 1495425 w 1914525"/>
              <a:gd name="connsiteY1" fmla="*/ 466726 h 1220789"/>
              <a:gd name="connsiteX2" fmla="*/ 1914525 w 1914525"/>
              <a:gd name="connsiteY2" fmla="*/ 593725 h 1220789"/>
              <a:gd name="connsiteX3" fmla="*/ 1273175 w 1914525"/>
              <a:gd name="connsiteY3" fmla="*/ 1220789 h 1220789"/>
              <a:gd name="connsiteX4" fmla="*/ 0 w 1914525"/>
              <a:gd name="connsiteY4" fmla="*/ 1220789 h 1220789"/>
              <a:gd name="connsiteX5" fmla="*/ 0 w 1914525"/>
              <a:gd name="connsiteY5" fmla="*/ 0 h 1220789"/>
              <a:gd name="connsiteX0" fmla="*/ 0 w 1914525"/>
              <a:gd name="connsiteY0" fmla="*/ 3174 h 1223963"/>
              <a:gd name="connsiteX1" fmla="*/ 1273175 w 1914525"/>
              <a:gd name="connsiteY1" fmla="*/ 0 h 1223963"/>
              <a:gd name="connsiteX2" fmla="*/ 1914525 w 1914525"/>
              <a:gd name="connsiteY2" fmla="*/ 596899 h 1223963"/>
              <a:gd name="connsiteX3" fmla="*/ 1273175 w 1914525"/>
              <a:gd name="connsiteY3" fmla="*/ 1223963 h 1223963"/>
              <a:gd name="connsiteX4" fmla="*/ 0 w 1914525"/>
              <a:gd name="connsiteY4" fmla="*/ 1223963 h 1223963"/>
              <a:gd name="connsiteX5" fmla="*/ 0 w 1914525"/>
              <a:gd name="connsiteY5" fmla="*/ 3174 h 1223963"/>
              <a:gd name="connsiteX0" fmla="*/ 0 w 1914525"/>
              <a:gd name="connsiteY0" fmla="*/ 3174 h 1223963"/>
              <a:gd name="connsiteX1" fmla="*/ 1273175 w 1914525"/>
              <a:gd name="connsiteY1" fmla="*/ 0 h 1223963"/>
              <a:gd name="connsiteX2" fmla="*/ 1914525 w 1914525"/>
              <a:gd name="connsiteY2" fmla="*/ 612774 h 1223963"/>
              <a:gd name="connsiteX3" fmla="*/ 1273175 w 1914525"/>
              <a:gd name="connsiteY3" fmla="*/ 1223963 h 1223963"/>
              <a:gd name="connsiteX4" fmla="*/ 0 w 1914525"/>
              <a:gd name="connsiteY4" fmla="*/ 1223963 h 1223963"/>
              <a:gd name="connsiteX5" fmla="*/ 0 w 1914525"/>
              <a:gd name="connsiteY5" fmla="*/ 3174 h 1223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14525" h="1223963">
                <a:moveTo>
                  <a:pt x="0" y="3174"/>
                </a:moveTo>
                <a:lnTo>
                  <a:pt x="1273175" y="0"/>
                </a:lnTo>
                <a:lnTo>
                  <a:pt x="1914525" y="612774"/>
                </a:lnTo>
                <a:lnTo>
                  <a:pt x="1273175" y="1223963"/>
                </a:lnTo>
                <a:lnTo>
                  <a:pt x="0" y="1223963"/>
                </a:lnTo>
                <a:lnTo>
                  <a:pt x="0" y="317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4" name="Pijl 1 Donkerblauw">
            <a:extLst>
              <a:ext uri="{FF2B5EF4-FFF2-40B4-BE49-F238E27FC236}">
                <a16:creationId xmlns:a16="http://schemas.microsoft.com/office/drawing/2014/main" id="{F005DC4C-9DA9-2343-8652-3C507A5AA705}"/>
              </a:ext>
            </a:extLst>
          </p:cNvPr>
          <p:cNvSpPr/>
          <p:nvPr userDrawn="1"/>
        </p:nvSpPr>
        <p:spPr>
          <a:xfrm>
            <a:off x="1151467" y="2421467"/>
            <a:ext cx="2552700" cy="1631951"/>
          </a:xfrm>
          <a:custGeom>
            <a:avLst/>
            <a:gdLst>
              <a:gd name="connsiteX0" fmla="*/ 0 w 1273175"/>
              <a:gd name="connsiteY0" fmla="*/ 0 h 1220789"/>
              <a:gd name="connsiteX1" fmla="*/ 1273175 w 1273175"/>
              <a:gd name="connsiteY1" fmla="*/ 0 h 1220789"/>
              <a:gd name="connsiteX2" fmla="*/ 1273175 w 1273175"/>
              <a:gd name="connsiteY2" fmla="*/ 1220789 h 1220789"/>
              <a:gd name="connsiteX3" fmla="*/ 0 w 1273175"/>
              <a:gd name="connsiteY3" fmla="*/ 1220789 h 1220789"/>
              <a:gd name="connsiteX4" fmla="*/ 0 w 1273175"/>
              <a:gd name="connsiteY4" fmla="*/ 0 h 1220789"/>
              <a:gd name="connsiteX0" fmla="*/ 0 w 1914525"/>
              <a:gd name="connsiteY0" fmla="*/ 0 h 1220789"/>
              <a:gd name="connsiteX1" fmla="*/ 1914525 w 1914525"/>
              <a:gd name="connsiteY1" fmla="*/ 593725 h 1220789"/>
              <a:gd name="connsiteX2" fmla="*/ 1273175 w 1914525"/>
              <a:gd name="connsiteY2" fmla="*/ 1220789 h 1220789"/>
              <a:gd name="connsiteX3" fmla="*/ 0 w 1914525"/>
              <a:gd name="connsiteY3" fmla="*/ 1220789 h 1220789"/>
              <a:gd name="connsiteX4" fmla="*/ 0 w 1914525"/>
              <a:gd name="connsiteY4" fmla="*/ 0 h 1220789"/>
              <a:gd name="connsiteX0" fmla="*/ 0 w 1914525"/>
              <a:gd name="connsiteY0" fmla="*/ 0 h 1220789"/>
              <a:gd name="connsiteX1" fmla="*/ 1495425 w 1914525"/>
              <a:gd name="connsiteY1" fmla="*/ 466726 h 1220789"/>
              <a:gd name="connsiteX2" fmla="*/ 1914525 w 1914525"/>
              <a:gd name="connsiteY2" fmla="*/ 593725 h 1220789"/>
              <a:gd name="connsiteX3" fmla="*/ 1273175 w 1914525"/>
              <a:gd name="connsiteY3" fmla="*/ 1220789 h 1220789"/>
              <a:gd name="connsiteX4" fmla="*/ 0 w 1914525"/>
              <a:gd name="connsiteY4" fmla="*/ 1220789 h 1220789"/>
              <a:gd name="connsiteX5" fmla="*/ 0 w 1914525"/>
              <a:gd name="connsiteY5" fmla="*/ 0 h 1220789"/>
              <a:gd name="connsiteX0" fmla="*/ 0 w 1914525"/>
              <a:gd name="connsiteY0" fmla="*/ 3174 h 1223963"/>
              <a:gd name="connsiteX1" fmla="*/ 1273175 w 1914525"/>
              <a:gd name="connsiteY1" fmla="*/ 0 h 1223963"/>
              <a:gd name="connsiteX2" fmla="*/ 1914525 w 1914525"/>
              <a:gd name="connsiteY2" fmla="*/ 596899 h 1223963"/>
              <a:gd name="connsiteX3" fmla="*/ 1273175 w 1914525"/>
              <a:gd name="connsiteY3" fmla="*/ 1223963 h 1223963"/>
              <a:gd name="connsiteX4" fmla="*/ 0 w 1914525"/>
              <a:gd name="connsiteY4" fmla="*/ 1223963 h 1223963"/>
              <a:gd name="connsiteX5" fmla="*/ 0 w 1914525"/>
              <a:gd name="connsiteY5" fmla="*/ 3174 h 1223963"/>
              <a:gd name="connsiteX0" fmla="*/ 0 w 1914525"/>
              <a:gd name="connsiteY0" fmla="*/ 3174 h 1223963"/>
              <a:gd name="connsiteX1" fmla="*/ 1273175 w 1914525"/>
              <a:gd name="connsiteY1" fmla="*/ 0 h 1223963"/>
              <a:gd name="connsiteX2" fmla="*/ 1914525 w 1914525"/>
              <a:gd name="connsiteY2" fmla="*/ 612774 h 1223963"/>
              <a:gd name="connsiteX3" fmla="*/ 1273175 w 1914525"/>
              <a:gd name="connsiteY3" fmla="*/ 1223963 h 1223963"/>
              <a:gd name="connsiteX4" fmla="*/ 0 w 1914525"/>
              <a:gd name="connsiteY4" fmla="*/ 1223963 h 1223963"/>
              <a:gd name="connsiteX5" fmla="*/ 0 w 1914525"/>
              <a:gd name="connsiteY5" fmla="*/ 3174 h 1223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14525" h="1223963">
                <a:moveTo>
                  <a:pt x="0" y="3174"/>
                </a:moveTo>
                <a:lnTo>
                  <a:pt x="1273175" y="0"/>
                </a:lnTo>
                <a:lnTo>
                  <a:pt x="1914525" y="612774"/>
                </a:lnTo>
                <a:lnTo>
                  <a:pt x="1273175" y="1223963"/>
                </a:lnTo>
                <a:lnTo>
                  <a:pt x="0" y="1223963"/>
                </a:lnTo>
                <a:lnTo>
                  <a:pt x="0" y="317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BaanVERTICAAL Blauw 1">
            <a:extLst>
              <a:ext uri="{FF2B5EF4-FFF2-40B4-BE49-F238E27FC236}">
                <a16:creationId xmlns:a16="http://schemas.microsoft.com/office/drawing/2014/main" id="{4F58527F-950E-9B40-8AEB-14860CCDDE5B}"/>
              </a:ext>
            </a:extLst>
          </p:cNvPr>
          <p:cNvSpPr/>
          <p:nvPr userDrawn="1"/>
        </p:nvSpPr>
        <p:spPr>
          <a:xfrm rot="16200000">
            <a:off x="5554150" y="4049945"/>
            <a:ext cx="1727363" cy="960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6" name="BaanVERTICAAL Blauw 2">
            <a:extLst>
              <a:ext uri="{FF2B5EF4-FFF2-40B4-BE49-F238E27FC236}">
                <a16:creationId xmlns:a16="http://schemas.microsoft.com/office/drawing/2014/main" id="{0E3CCE0F-277F-F64E-AA5E-36EEF70C9631}"/>
              </a:ext>
            </a:extLst>
          </p:cNvPr>
          <p:cNvSpPr/>
          <p:nvPr userDrawn="1"/>
        </p:nvSpPr>
        <p:spPr>
          <a:xfrm rot="16200000">
            <a:off x="4843199" y="5323164"/>
            <a:ext cx="876768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7" name="BaanVERTICAAL Blauw 3">
            <a:extLst>
              <a:ext uri="{FF2B5EF4-FFF2-40B4-BE49-F238E27FC236}">
                <a16:creationId xmlns:a16="http://schemas.microsoft.com/office/drawing/2014/main" id="{7AF7F282-7574-9642-B378-22CF93855C94}"/>
              </a:ext>
            </a:extLst>
          </p:cNvPr>
          <p:cNvSpPr/>
          <p:nvPr userDrawn="1"/>
        </p:nvSpPr>
        <p:spPr>
          <a:xfrm rot="16200000">
            <a:off x="7782461" y="5334708"/>
            <a:ext cx="890295" cy="96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23" name="BaanVERTICAALHOEK Blauw 2">
            <a:extLst>
              <a:ext uri="{FF2B5EF4-FFF2-40B4-BE49-F238E27FC236}">
                <a16:creationId xmlns:a16="http://schemas.microsoft.com/office/drawing/2014/main" id="{E81AB745-31A6-6542-92D7-AA8E0D1D6C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23472" y="4083209"/>
            <a:ext cx="1016000" cy="1761067"/>
          </a:xfrm>
          <a:prstGeom prst="rect">
            <a:avLst/>
          </a:prstGeom>
        </p:spPr>
      </p:pic>
      <p:pic>
        <p:nvPicPr>
          <p:cNvPr id="25" name="BaanVERTICAALHOEK Blauw 3">
            <a:extLst>
              <a:ext uri="{FF2B5EF4-FFF2-40B4-BE49-F238E27FC236}">
                <a16:creationId xmlns:a16="http://schemas.microsoft.com/office/drawing/2014/main" id="{DC888B25-47A1-A74A-8FB0-302B6EDAB8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23472" y="2359184"/>
            <a:ext cx="1016000" cy="1761067"/>
          </a:xfrm>
          <a:prstGeom prst="rect">
            <a:avLst/>
          </a:prstGeom>
        </p:spPr>
      </p:pic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9" name="Tijdelijke aanduiding voor dianummer 2">
            <a:extLst>
              <a:ext uri="{FF2B5EF4-FFF2-40B4-BE49-F238E27FC236}">
                <a16:creationId xmlns:a16="http://schemas.microsoft.com/office/drawing/2014/main" id="{CAD6A500-2C1E-A540-A61B-CE7369BEA1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21299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16">
          <p15:clr>
            <a:srgbClr val="FBAE40"/>
          </p15:clr>
        </p15:guide>
        <p15:guide id="2" orient="horz" pos="1824">
          <p15:clr>
            <a:srgbClr val="FBAE40"/>
          </p15:clr>
        </p15:guide>
        <p15:guide id="3" orient="horz" pos="2232">
          <p15:clr>
            <a:srgbClr val="FBAE40"/>
          </p15:clr>
        </p15:guide>
        <p15:guide id="4" orient="horz" pos="264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7" name="Rechthoek Grijs Onder">
            <a:extLst>
              <a:ext uri="{FF2B5EF4-FFF2-40B4-BE49-F238E27FC236}">
                <a16:creationId xmlns:a16="http://schemas.microsoft.com/office/drawing/2014/main" id="{78F7515F-E4A9-2E4C-AEA4-0A2448967F69}"/>
              </a:ext>
            </a:extLst>
          </p:cNvPr>
          <p:cNvSpPr/>
          <p:nvPr userDrawn="1"/>
        </p:nvSpPr>
        <p:spPr>
          <a:xfrm>
            <a:off x="1151467" y="1701798"/>
            <a:ext cx="10272184" cy="40895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7" y="1701799"/>
            <a:ext cx="10272184" cy="6204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9" name="Baan Blauw 2">
            <a:extLst>
              <a:ext uri="{FF2B5EF4-FFF2-40B4-BE49-F238E27FC236}">
                <a16:creationId xmlns:a16="http://schemas.microsoft.com/office/drawing/2014/main" id="{57EBEA0E-1FD7-494A-84F0-2A074D080D6E}"/>
              </a:ext>
            </a:extLst>
          </p:cNvPr>
          <p:cNvSpPr/>
          <p:nvPr userDrawn="1"/>
        </p:nvSpPr>
        <p:spPr>
          <a:xfrm>
            <a:off x="1" y="4048398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0" name="Baan Blauw 1">
            <a:extLst>
              <a:ext uri="{FF2B5EF4-FFF2-40B4-BE49-F238E27FC236}">
                <a16:creationId xmlns:a16="http://schemas.microsoft.com/office/drawing/2014/main" id="{A5FD8FF2-90DE-C94B-B25D-1D7A8D45CD68}"/>
              </a:ext>
            </a:extLst>
          </p:cNvPr>
          <p:cNvSpPr/>
          <p:nvPr userDrawn="1"/>
        </p:nvSpPr>
        <p:spPr>
          <a:xfrm>
            <a:off x="1" y="2324101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1" name="Baan Blauw 4">
            <a:extLst>
              <a:ext uri="{FF2B5EF4-FFF2-40B4-BE49-F238E27FC236}">
                <a16:creationId xmlns:a16="http://schemas.microsoft.com/office/drawing/2014/main" id="{CC4D3F11-9B0F-7D44-9382-3E39C88030F4}"/>
              </a:ext>
            </a:extLst>
          </p:cNvPr>
          <p:cNvSpPr/>
          <p:nvPr userDrawn="1"/>
        </p:nvSpPr>
        <p:spPr>
          <a:xfrm>
            <a:off x="1" y="4914901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2" name="Baan Blauw 3">
            <a:extLst>
              <a:ext uri="{FF2B5EF4-FFF2-40B4-BE49-F238E27FC236}">
                <a16:creationId xmlns:a16="http://schemas.microsoft.com/office/drawing/2014/main" id="{0468DB85-1D23-3142-99AC-5CFBC3C07145}"/>
              </a:ext>
            </a:extLst>
          </p:cNvPr>
          <p:cNvSpPr/>
          <p:nvPr userDrawn="1"/>
        </p:nvSpPr>
        <p:spPr>
          <a:xfrm>
            <a:off x="1" y="3189818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3" name="Pijl2 Donkerblauw">
            <a:extLst>
              <a:ext uri="{FF2B5EF4-FFF2-40B4-BE49-F238E27FC236}">
                <a16:creationId xmlns:a16="http://schemas.microsoft.com/office/drawing/2014/main" id="{19A76A9A-DE97-4143-9F23-1A91437E7C54}"/>
              </a:ext>
            </a:extLst>
          </p:cNvPr>
          <p:cNvSpPr/>
          <p:nvPr userDrawn="1"/>
        </p:nvSpPr>
        <p:spPr>
          <a:xfrm>
            <a:off x="1151467" y="4148668"/>
            <a:ext cx="2552700" cy="1637720"/>
          </a:xfrm>
          <a:custGeom>
            <a:avLst/>
            <a:gdLst>
              <a:gd name="connsiteX0" fmla="*/ 0 w 1273175"/>
              <a:gd name="connsiteY0" fmla="*/ 0 h 1220789"/>
              <a:gd name="connsiteX1" fmla="*/ 1273175 w 1273175"/>
              <a:gd name="connsiteY1" fmla="*/ 0 h 1220789"/>
              <a:gd name="connsiteX2" fmla="*/ 1273175 w 1273175"/>
              <a:gd name="connsiteY2" fmla="*/ 1220789 h 1220789"/>
              <a:gd name="connsiteX3" fmla="*/ 0 w 1273175"/>
              <a:gd name="connsiteY3" fmla="*/ 1220789 h 1220789"/>
              <a:gd name="connsiteX4" fmla="*/ 0 w 1273175"/>
              <a:gd name="connsiteY4" fmla="*/ 0 h 1220789"/>
              <a:gd name="connsiteX0" fmla="*/ 0 w 1914525"/>
              <a:gd name="connsiteY0" fmla="*/ 0 h 1220789"/>
              <a:gd name="connsiteX1" fmla="*/ 1914525 w 1914525"/>
              <a:gd name="connsiteY1" fmla="*/ 593725 h 1220789"/>
              <a:gd name="connsiteX2" fmla="*/ 1273175 w 1914525"/>
              <a:gd name="connsiteY2" fmla="*/ 1220789 h 1220789"/>
              <a:gd name="connsiteX3" fmla="*/ 0 w 1914525"/>
              <a:gd name="connsiteY3" fmla="*/ 1220789 h 1220789"/>
              <a:gd name="connsiteX4" fmla="*/ 0 w 1914525"/>
              <a:gd name="connsiteY4" fmla="*/ 0 h 1220789"/>
              <a:gd name="connsiteX0" fmla="*/ 0 w 1914525"/>
              <a:gd name="connsiteY0" fmla="*/ 0 h 1220789"/>
              <a:gd name="connsiteX1" fmla="*/ 1495425 w 1914525"/>
              <a:gd name="connsiteY1" fmla="*/ 466726 h 1220789"/>
              <a:gd name="connsiteX2" fmla="*/ 1914525 w 1914525"/>
              <a:gd name="connsiteY2" fmla="*/ 593725 h 1220789"/>
              <a:gd name="connsiteX3" fmla="*/ 1273175 w 1914525"/>
              <a:gd name="connsiteY3" fmla="*/ 1220789 h 1220789"/>
              <a:gd name="connsiteX4" fmla="*/ 0 w 1914525"/>
              <a:gd name="connsiteY4" fmla="*/ 1220789 h 1220789"/>
              <a:gd name="connsiteX5" fmla="*/ 0 w 1914525"/>
              <a:gd name="connsiteY5" fmla="*/ 0 h 1220789"/>
              <a:gd name="connsiteX0" fmla="*/ 0 w 1914525"/>
              <a:gd name="connsiteY0" fmla="*/ 3174 h 1223963"/>
              <a:gd name="connsiteX1" fmla="*/ 1273175 w 1914525"/>
              <a:gd name="connsiteY1" fmla="*/ 0 h 1223963"/>
              <a:gd name="connsiteX2" fmla="*/ 1914525 w 1914525"/>
              <a:gd name="connsiteY2" fmla="*/ 596899 h 1223963"/>
              <a:gd name="connsiteX3" fmla="*/ 1273175 w 1914525"/>
              <a:gd name="connsiteY3" fmla="*/ 1223963 h 1223963"/>
              <a:gd name="connsiteX4" fmla="*/ 0 w 1914525"/>
              <a:gd name="connsiteY4" fmla="*/ 1223963 h 1223963"/>
              <a:gd name="connsiteX5" fmla="*/ 0 w 1914525"/>
              <a:gd name="connsiteY5" fmla="*/ 3174 h 1223963"/>
              <a:gd name="connsiteX0" fmla="*/ 0 w 1914525"/>
              <a:gd name="connsiteY0" fmla="*/ 3174 h 1223963"/>
              <a:gd name="connsiteX1" fmla="*/ 1273175 w 1914525"/>
              <a:gd name="connsiteY1" fmla="*/ 0 h 1223963"/>
              <a:gd name="connsiteX2" fmla="*/ 1914525 w 1914525"/>
              <a:gd name="connsiteY2" fmla="*/ 612774 h 1223963"/>
              <a:gd name="connsiteX3" fmla="*/ 1273175 w 1914525"/>
              <a:gd name="connsiteY3" fmla="*/ 1223963 h 1223963"/>
              <a:gd name="connsiteX4" fmla="*/ 0 w 1914525"/>
              <a:gd name="connsiteY4" fmla="*/ 1223963 h 1223963"/>
              <a:gd name="connsiteX5" fmla="*/ 0 w 1914525"/>
              <a:gd name="connsiteY5" fmla="*/ 3174 h 1223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14525" h="1223963">
                <a:moveTo>
                  <a:pt x="0" y="3174"/>
                </a:moveTo>
                <a:lnTo>
                  <a:pt x="1273175" y="0"/>
                </a:lnTo>
                <a:lnTo>
                  <a:pt x="1914525" y="612774"/>
                </a:lnTo>
                <a:lnTo>
                  <a:pt x="1273175" y="1223963"/>
                </a:lnTo>
                <a:lnTo>
                  <a:pt x="0" y="1223963"/>
                </a:lnTo>
                <a:lnTo>
                  <a:pt x="0" y="317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4" name="Pijl 1 Donkerblauw">
            <a:extLst>
              <a:ext uri="{FF2B5EF4-FFF2-40B4-BE49-F238E27FC236}">
                <a16:creationId xmlns:a16="http://schemas.microsoft.com/office/drawing/2014/main" id="{F005DC4C-9DA9-2343-8652-3C507A5AA705}"/>
              </a:ext>
            </a:extLst>
          </p:cNvPr>
          <p:cNvSpPr/>
          <p:nvPr userDrawn="1"/>
        </p:nvSpPr>
        <p:spPr>
          <a:xfrm>
            <a:off x="1151467" y="2421467"/>
            <a:ext cx="2552700" cy="1631951"/>
          </a:xfrm>
          <a:custGeom>
            <a:avLst/>
            <a:gdLst>
              <a:gd name="connsiteX0" fmla="*/ 0 w 1273175"/>
              <a:gd name="connsiteY0" fmla="*/ 0 h 1220789"/>
              <a:gd name="connsiteX1" fmla="*/ 1273175 w 1273175"/>
              <a:gd name="connsiteY1" fmla="*/ 0 h 1220789"/>
              <a:gd name="connsiteX2" fmla="*/ 1273175 w 1273175"/>
              <a:gd name="connsiteY2" fmla="*/ 1220789 h 1220789"/>
              <a:gd name="connsiteX3" fmla="*/ 0 w 1273175"/>
              <a:gd name="connsiteY3" fmla="*/ 1220789 h 1220789"/>
              <a:gd name="connsiteX4" fmla="*/ 0 w 1273175"/>
              <a:gd name="connsiteY4" fmla="*/ 0 h 1220789"/>
              <a:gd name="connsiteX0" fmla="*/ 0 w 1914525"/>
              <a:gd name="connsiteY0" fmla="*/ 0 h 1220789"/>
              <a:gd name="connsiteX1" fmla="*/ 1914525 w 1914525"/>
              <a:gd name="connsiteY1" fmla="*/ 593725 h 1220789"/>
              <a:gd name="connsiteX2" fmla="*/ 1273175 w 1914525"/>
              <a:gd name="connsiteY2" fmla="*/ 1220789 h 1220789"/>
              <a:gd name="connsiteX3" fmla="*/ 0 w 1914525"/>
              <a:gd name="connsiteY3" fmla="*/ 1220789 h 1220789"/>
              <a:gd name="connsiteX4" fmla="*/ 0 w 1914525"/>
              <a:gd name="connsiteY4" fmla="*/ 0 h 1220789"/>
              <a:gd name="connsiteX0" fmla="*/ 0 w 1914525"/>
              <a:gd name="connsiteY0" fmla="*/ 0 h 1220789"/>
              <a:gd name="connsiteX1" fmla="*/ 1495425 w 1914525"/>
              <a:gd name="connsiteY1" fmla="*/ 466726 h 1220789"/>
              <a:gd name="connsiteX2" fmla="*/ 1914525 w 1914525"/>
              <a:gd name="connsiteY2" fmla="*/ 593725 h 1220789"/>
              <a:gd name="connsiteX3" fmla="*/ 1273175 w 1914525"/>
              <a:gd name="connsiteY3" fmla="*/ 1220789 h 1220789"/>
              <a:gd name="connsiteX4" fmla="*/ 0 w 1914525"/>
              <a:gd name="connsiteY4" fmla="*/ 1220789 h 1220789"/>
              <a:gd name="connsiteX5" fmla="*/ 0 w 1914525"/>
              <a:gd name="connsiteY5" fmla="*/ 0 h 1220789"/>
              <a:gd name="connsiteX0" fmla="*/ 0 w 1914525"/>
              <a:gd name="connsiteY0" fmla="*/ 3174 h 1223963"/>
              <a:gd name="connsiteX1" fmla="*/ 1273175 w 1914525"/>
              <a:gd name="connsiteY1" fmla="*/ 0 h 1223963"/>
              <a:gd name="connsiteX2" fmla="*/ 1914525 w 1914525"/>
              <a:gd name="connsiteY2" fmla="*/ 596899 h 1223963"/>
              <a:gd name="connsiteX3" fmla="*/ 1273175 w 1914525"/>
              <a:gd name="connsiteY3" fmla="*/ 1223963 h 1223963"/>
              <a:gd name="connsiteX4" fmla="*/ 0 w 1914525"/>
              <a:gd name="connsiteY4" fmla="*/ 1223963 h 1223963"/>
              <a:gd name="connsiteX5" fmla="*/ 0 w 1914525"/>
              <a:gd name="connsiteY5" fmla="*/ 3174 h 1223963"/>
              <a:gd name="connsiteX0" fmla="*/ 0 w 1914525"/>
              <a:gd name="connsiteY0" fmla="*/ 3174 h 1223963"/>
              <a:gd name="connsiteX1" fmla="*/ 1273175 w 1914525"/>
              <a:gd name="connsiteY1" fmla="*/ 0 h 1223963"/>
              <a:gd name="connsiteX2" fmla="*/ 1914525 w 1914525"/>
              <a:gd name="connsiteY2" fmla="*/ 612774 h 1223963"/>
              <a:gd name="connsiteX3" fmla="*/ 1273175 w 1914525"/>
              <a:gd name="connsiteY3" fmla="*/ 1223963 h 1223963"/>
              <a:gd name="connsiteX4" fmla="*/ 0 w 1914525"/>
              <a:gd name="connsiteY4" fmla="*/ 1223963 h 1223963"/>
              <a:gd name="connsiteX5" fmla="*/ 0 w 1914525"/>
              <a:gd name="connsiteY5" fmla="*/ 3174 h 1223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14525" h="1223963">
                <a:moveTo>
                  <a:pt x="0" y="3174"/>
                </a:moveTo>
                <a:lnTo>
                  <a:pt x="1273175" y="0"/>
                </a:lnTo>
                <a:lnTo>
                  <a:pt x="1914525" y="612774"/>
                </a:lnTo>
                <a:lnTo>
                  <a:pt x="1273175" y="1223963"/>
                </a:lnTo>
                <a:lnTo>
                  <a:pt x="0" y="1223963"/>
                </a:lnTo>
                <a:lnTo>
                  <a:pt x="0" y="317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BaanVERTICAAL Blauw 1">
            <a:extLst>
              <a:ext uri="{FF2B5EF4-FFF2-40B4-BE49-F238E27FC236}">
                <a16:creationId xmlns:a16="http://schemas.microsoft.com/office/drawing/2014/main" id="{4F58527F-950E-9B40-8AEB-14860CCDDE5B}"/>
              </a:ext>
            </a:extLst>
          </p:cNvPr>
          <p:cNvSpPr/>
          <p:nvPr userDrawn="1"/>
        </p:nvSpPr>
        <p:spPr>
          <a:xfrm rot="16200000">
            <a:off x="4686187" y="4064627"/>
            <a:ext cx="3460399" cy="98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23" name="BaanVERTICAALHOEK Blauw 2">
            <a:extLst>
              <a:ext uri="{FF2B5EF4-FFF2-40B4-BE49-F238E27FC236}">
                <a16:creationId xmlns:a16="http://schemas.microsoft.com/office/drawing/2014/main" id="{E81AB745-31A6-6542-92D7-AA8E0D1D6C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23472" y="4083209"/>
            <a:ext cx="1016000" cy="1761067"/>
          </a:xfrm>
          <a:prstGeom prst="rect">
            <a:avLst/>
          </a:prstGeom>
        </p:spPr>
      </p:pic>
      <p:pic>
        <p:nvPicPr>
          <p:cNvPr id="25" name="BaanVERTICAALHOEK Blauw 3">
            <a:extLst>
              <a:ext uri="{FF2B5EF4-FFF2-40B4-BE49-F238E27FC236}">
                <a16:creationId xmlns:a16="http://schemas.microsoft.com/office/drawing/2014/main" id="{DC888B25-47A1-A74A-8FB0-302B6EDAB8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23472" y="2359184"/>
            <a:ext cx="1016000" cy="1761067"/>
          </a:xfrm>
          <a:prstGeom prst="rect">
            <a:avLst/>
          </a:prstGeom>
        </p:spPr>
      </p:pic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9" name="Tijdelijke aanduiding voor dianummer 2">
            <a:extLst>
              <a:ext uri="{FF2B5EF4-FFF2-40B4-BE49-F238E27FC236}">
                <a16:creationId xmlns:a16="http://schemas.microsoft.com/office/drawing/2014/main" id="{CAD6A500-2C1E-A540-A61B-CE7369BEA1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405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16">
          <p15:clr>
            <a:srgbClr val="FBAE40"/>
          </p15:clr>
        </p15:guide>
        <p15:guide id="2" orient="horz" pos="1824">
          <p15:clr>
            <a:srgbClr val="FBAE40"/>
          </p15:clr>
        </p15:guide>
        <p15:guide id="3" orient="horz" pos="2232">
          <p15:clr>
            <a:srgbClr val="FBAE40"/>
          </p15:clr>
        </p15:guide>
        <p15:guide id="4" orient="horz" pos="264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ko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</a:t>
            </a: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E26A-82E9-42EB-A515-CEE61F5A8D58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numCol="1"/>
          <a:lstStyle>
            <a:lvl1pPr>
              <a:defRPr/>
            </a:lvl1pPr>
          </a:lstStyle>
          <a:p>
            <a:pPr lvl="0"/>
            <a:r>
              <a:rPr lang="nl-NL"/>
              <a:t>Tekst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 err="1"/>
              <a:t>Third</a:t>
            </a:r>
            <a:r>
              <a:rPr lang="nl-NL"/>
              <a:t> level</a:t>
            </a:r>
          </a:p>
          <a:p>
            <a:pPr lvl="3"/>
            <a:r>
              <a:rPr lang="nl-NL" err="1"/>
              <a:t>Fourth</a:t>
            </a:r>
            <a:r>
              <a:rPr lang="nl-NL"/>
              <a:t> level</a:t>
            </a:r>
          </a:p>
          <a:p>
            <a:pPr lvl="4"/>
            <a:r>
              <a:rPr lang="nl-NL" err="1"/>
              <a:t>Fifth</a:t>
            </a:r>
            <a:r>
              <a:rPr lang="nl-NL"/>
              <a:t> level</a:t>
            </a:r>
          </a:p>
        </p:txBody>
      </p:sp>
    </p:spTree>
    <p:extLst>
      <p:ext uri="{BB962C8B-B14F-4D97-AF65-F5344CB8AC3E}">
        <p14:creationId xmlns:p14="http://schemas.microsoft.com/office/powerpoint/2010/main" val="22933829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7" name="Rechthoek Grijs Onder">
            <a:extLst>
              <a:ext uri="{FF2B5EF4-FFF2-40B4-BE49-F238E27FC236}">
                <a16:creationId xmlns:a16="http://schemas.microsoft.com/office/drawing/2014/main" id="{78F7515F-E4A9-2E4C-AEA4-0A2448967F69}"/>
              </a:ext>
            </a:extLst>
          </p:cNvPr>
          <p:cNvSpPr/>
          <p:nvPr userDrawn="1"/>
        </p:nvSpPr>
        <p:spPr>
          <a:xfrm>
            <a:off x="1151467" y="1701798"/>
            <a:ext cx="6337300" cy="40895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7" y="1701799"/>
            <a:ext cx="10272184" cy="6204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1" name="Baan Blauw 4">
            <a:extLst>
              <a:ext uri="{FF2B5EF4-FFF2-40B4-BE49-F238E27FC236}">
                <a16:creationId xmlns:a16="http://schemas.microsoft.com/office/drawing/2014/main" id="{CC4D3F11-9B0F-7D44-9382-3E39C88030F4}"/>
              </a:ext>
            </a:extLst>
          </p:cNvPr>
          <p:cNvSpPr/>
          <p:nvPr userDrawn="1"/>
        </p:nvSpPr>
        <p:spPr>
          <a:xfrm>
            <a:off x="1" y="4914901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4" name="Pijl 1 Donkerblauw">
            <a:extLst>
              <a:ext uri="{FF2B5EF4-FFF2-40B4-BE49-F238E27FC236}">
                <a16:creationId xmlns:a16="http://schemas.microsoft.com/office/drawing/2014/main" id="{F005DC4C-9DA9-2343-8652-3C507A5AA705}"/>
              </a:ext>
            </a:extLst>
          </p:cNvPr>
          <p:cNvSpPr/>
          <p:nvPr userDrawn="1"/>
        </p:nvSpPr>
        <p:spPr>
          <a:xfrm>
            <a:off x="1151479" y="2421468"/>
            <a:ext cx="2830472" cy="1639765"/>
          </a:xfrm>
          <a:custGeom>
            <a:avLst/>
            <a:gdLst>
              <a:gd name="connsiteX0" fmla="*/ 0 w 1273175"/>
              <a:gd name="connsiteY0" fmla="*/ 0 h 1220789"/>
              <a:gd name="connsiteX1" fmla="*/ 1273175 w 1273175"/>
              <a:gd name="connsiteY1" fmla="*/ 0 h 1220789"/>
              <a:gd name="connsiteX2" fmla="*/ 1273175 w 1273175"/>
              <a:gd name="connsiteY2" fmla="*/ 1220789 h 1220789"/>
              <a:gd name="connsiteX3" fmla="*/ 0 w 1273175"/>
              <a:gd name="connsiteY3" fmla="*/ 1220789 h 1220789"/>
              <a:gd name="connsiteX4" fmla="*/ 0 w 1273175"/>
              <a:gd name="connsiteY4" fmla="*/ 0 h 1220789"/>
              <a:gd name="connsiteX0" fmla="*/ 0 w 1914525"/>
              <a:gd name="connsiteY0" fmla="*/ 0 h 1220789"/>
              <a:gd name="connsiteX1" fmla="*/ 1914525 w 1914525"/>
              <a:gd name="connsiteY1" fmla="*/ 593725 h 1220789"/>
              <a:gd name="connsiteX2" fmla="*/ 1273175 w 1914525"/>
              <a:gd name="connsiteY2" fmla="*/ 1220789 h 1220789"/>
              <a:gd name="connsiteX3" fmla="*/ 0 w 1914525"/>
              <a:gd name="connsiteY3" fmla="*/ 1220789 h 1220789"/>
              <a:gd name="connsiteX4" fmla="*/ 0 w 1914525"/>
              <a:gd name="connsiteY4" fmla="*/ 0 h 1220789"/>
              <a:gd name="connsiteX0" fmla="*/ 0 w 1914525"/>
              <a:gd name="connsiteY0" fmla="*/ 0 h 1220789"/>
              <a:gd name="connsiteX1" fmla="*/ 1495425 w 1914525"/>
              <a:gd name="connsiteY1" fmla="*/ 466726 h 1220789"/>
              <a:gd name="connsiteX2" fmla="*/ 1914525 w 1914525"/>
              <a:gd name="connsiteY2" fmla="*/ 593725 h 1220789"/>
              <a:gd name="connsiteX3" fmla="*/ 1273175 w 1914525"/>
              <a:gd name="connsiteY3" fmla="*/ 1220789 h 1220789"/>
              <a:gd name="connsiteX4" fmla="*/ 0 w 1914525"/>
              <a:gd name="connsiteY4" fmla="*/ 1220789 h 1220789"/>
              <a:gd name="connsiteX5" fmla="*/ 0 w 1914525"/>
              <a:gd name="connsiteY5" fmla="*/ 0 h 1220789"/>
              <a:gd name="connsiteX0" fmla="*/ 0 w 1914525"/>
              <a:gd name="connsiteY0" fmla="*/ 3174 h 1223963"/>
              <a:gd name="connsiteX1" fmla="*/ 1273175 w 1914525"/>
              <a:gd name="connsiteY1" fmla="*/ 0 h 1223963"/>
              <a:gd name="connsiteX2" fmla="*/ 1914525 w 1914525"/>
              <a:gd name="connsiteY2" fmla="*/ 596899 h 1223963"/>
              <a:gd name="connsiteX3" fmla="*/ 1273175 w 1914525"/>
              <a:gd name="connsiteY3" fmla="*/ 1223963 h 1223963"/>
              <a:gd name="connsiteX4" fmla="*/ 0 w 1914525"/>
              <a:gd name="connsiteY4" fmla="*/ 1223963 h 1223963"/>
              <a:gd name="connsiteX5" fmla="*/ 0 w 1914525"/>
              <a:gd name="connsiteY5" fmla="*/ 3174 h 1223963"/>
              <a:gd name="connsiteX0" fmla="*/ 0 w 1914525"/>
              <a:gd name="connsiteY0" fmla="*/ 3174 h 1223963"/>
              <a:gd name="connsiteX1" fmla="*/ 1273175 w 1914525"/>
              <a:gd name="connsiteY1" fmla="*/ 0 h 1223963"/>
              <a:gd name="connsiteX2" fmla="*/ 1914525 w 1914525"/>
              <a:gd name="connsiteY2" fmla="*/ 612774 h 1223963"/>
              <a:gd name="connsiteX3" fmla="*/ 1273175 w 1914525"/>
              <a:gd name="connsiteY3" fmla="*/ 1223963 h 1223963"/>
              <a:gd name="connsiteX4" fmla="*/ 0 w 1914525"/>
              <a:gd name="connsiteY4" fmla="*/ 1223963 h 1223963"/>
              <a:gd name="connsiteX5" fmla="*/ 0 w 1914525"/>
              <a:gd name="connsiteY5" fmla="*/ 3174 h 1223963"/>
              <a:gd name="connsiteX0" fmla="*/ 0 w 2119679"/>
              <a:gd name="connsiteY0" fmla="*/ 3174 h 1223963"/>
              <a:gd name="connsiteX1" fmla="*/ 1478329 w 2119679"/>
              <a:gd name="connsiteY1" fmla="*/ 0 h 1223963"/>
              <a:gd name="connsiteX2" fmla="*/ 2119679 w 2119679"/>
              <a:gd name="connsiteY2" fmla="*/ 612774 h 1223963"/>
              <a:gd name="connsiteX3" fmla="*/ 1478329 w 2119679"/>
              <a:gd name="connsiteY3" fmla="*/ 1223963 h 1223963"/>
              <a:gd name="connsiteX4" fmla="*/ 205154 w 2119679"/>
              <a:gd name="connsiteY4" fmla="*/ 1223963 h 1223963"/>
              <a:gd name="connsiteX5" fmla="*/ 0 w 2119679"/>
              <a:gd name="connsiteY5" fmla="*/ 3174 h 1223963"/>
              <a:gd name="connsiteX0" fmla="*/ 0 w 2119679"/>
              <a:gd name="connsiteY0" fmla="*/ 3174 h 1229824"/>
              <a:gd name="connsiteX1" fmla="*/ 1478329 w 2119679"/>
              <a:gd name="connsiteY1" fmla="*/ 0 h 1229824"/>
              <a:gd name="connsiteX2" fmla="*/ 2119679 w 2119679"/>
              <a:gd name="connsiteY2" fmla="*/ 612774 h 1229824"/>
              <a:gd name="connsiteX3" fmla="*/ 1478329 w 2119679"/>
              <a:gd name="connsiteY3" fmla="*/ 1223963 h 1229824"/>
              <a:gd name="connsiteX4" fmla="*/ 0 w 2119679"/>
              <a:gd name="connsiteY4" fmla="*/ 1229824 h 1229824"/>
              <a:gd name="connsiteX5" fmla="*/ 0 w 2119679"/>
              <a:gd name="connsiteY5" fmla="*/ 3174 h 1229824"/>
              <a:gd name="connsiteX0" fmla="*/ 0 w 2122854"/>
              <a:gd name="connsiteY0" fmla="*/ 3174 h 1229824"/>
              <a:gd name="connsiteX1" fmla="*/ 1481504 w 2122854"/>
              <a:gd name="connsiteY1" fmla="*/ 0 h 1229824"/>
              <a:gd name="connsiteX2" fmla="*/ 2122854 w 2122854"/>
              <a:gd name="connsiteY2" fmla="*/ 612774 h 1229824"/>
              <a:gd name="connsiteX3" fmla="*/ 1481504 w 2122854"/>
              <a:gd name="connsiteY3" fmla="*/ 1223963 h 1229824"/>
              <a:gd name="connsiteX4" fmla="*/ 3175 w 2122854"/>
              <a:gd name="connsiteY4" fmla="*/ 1229824 h 1229824"/>
              <a:gd name="connsiteX5" fmla="*/ 0 w 2122854"/>
              <a:gd name="connsiteY5" fmla="*/ 3174 h 1229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2854" h="1229824">
                <a:moveTo>
                  <a:pt x="0" y="3174"/>
                </a:moveTo>
                <a:lnTo>
                  <a:pt x="1481504" y="0"/>
                </a:lnTo>
                <a:lnTo>
                  <a:pt x="2122854" y="612774"/>
                </a:lnTo>
                <a:lnTo>
                  <a:pt x="1481504" y="1223963"/>
                </a:lnTo>
                <a:lnTo>
                  <a:pt x="3175" y="1229824"/>
                </a:lnTo>
                <a:cubicBezTo>
                  <a:pt x="2117" y="820941"/>
                  <a:pt x="1058" y="412057"/>
                  <a:pt x="0" y="3174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BaanVERTICAAL Blauw 1">
            <a:extLst>
              <a:ext uri="{FF2B5EF4-FFF2-40B4-BE49-F238E27FC236}">
                <a16:creationId xmlns:a16="http://schemas.microsoft.com/office/drawing/2014/main" id="{4F58527F-950E-9B40-8AEB-14860CCDDE5B}"/>
              </a:ext>
            </a:extLst>
          </p:cNvPr>
          <p:cNvSpPr/>
          <p:nvPr userDrawn="1"/>
        </p:nvSpPr>
        <p:spPr>
          <a:xfrm rot="16200000">
            <a:off x="5773085" y="4064627"/>
            <a:ext cx="3460399" cy="9889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9" name="Tijdelijke aanduiding voor dianummer 2">
            <a:extLst>
              <a:ext uri="{FF2B5EF4-FFF2-40B4-BE49-F238E27FC236}">
                <a16:creationId xmlns:a16="http://schemas.microsoft.com/office/drawing/2014/main" id="{CAD6A500-2C1E-A540-A61B-CE7369BEA1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Pijl 1 Donkerblauw">
            <a:extLst>
              <a:ext uri="{FF2B5EF4-FFF2-40B4-BE49-F238E27FC236}">
                <a16:creationId xmlns:a16="http://schemas.microsoft.com/office/drawing/2014/main" id="{E4BED1AD-563E-BB42-984A-87FBF43A4DB7}"/>
              </a:ext>
            </a:extLst>
          </p:cNvPr>
          <p:cNvSpPr/>
          <p:nvPr userDrawn="1"/>
        </p:nvSpPr>
        <p:spPr>
          <a:xfrm>
            <a:off x="1151479" y="4148667"/>
            <a:ext cx="2830472" cy="1639765"/>
          </a:xfrm>
          <a:custGeom>
            <a:avLst/>
            <a:gdLst>
              <a:gd name="connsiteX0" fmla="*/ 0 w 1273175"/>
              <a:gd name="connsiteY0" fmla="*/ 0 h 1220789"/>
              <a:gd name="connsiteX1" fmla="*/ 1273175 w 1273175"/>
              <a:gd name="connsiteY1" fmla="*/ 0 h 1220789"/>
              <a:gd name="connsiteX2" fmla="*/ 1273175 w 1273175"/>
              <a:gd name="connsiteY2" fmla="*/ 1220789 h 1220789"/>
              <a:gd name="connsiteX3" fmla="*/ 0 w 1273175"/>
              <a:gd name="connsiteY3" fmla="*/ 1220789 h 1220789"/>
              <a:gd name="connsiteX4" fmla="*/ 0 w 1273175"/>
              <a:gd name="connsiteY4" fmla="*/ 0 h 1220789"/>
              <a:gd name="connsiteX0" fmla="*/ 0 w 1914525"/>
              <a:gd name="connsiteY0" fmla="*/ 0 h 1220789"/>
              <a:gd name="connsiteX1" fmla="*/ 1914525 w 1914525"/>
              <a:gd name="connsiteY1" fmla="*/ 593725 h 1220789"/>
              <a:gd name="connsiteX2" fmla="*/ 1273175 w 1914525"/>
              <a:gd name="connsiteY2" fmla="*/ 1220789 h 1220789"/>
              <a:gd name="connsiteX3" fmla="*/ 0 w 1914525"/>
              <a:gd name="connsiteY3" fmla="*/ 1220789 h 1220789"/>
              <a:gd name="connsiteX4" fmla="*/ 0 w 1914525"/>
              <a:gd name="connsiteY4" fmla="*/ 0 h 1220789"/>
              <a:gd name="connsiteX0" fmla="*/ 0 w 1914525"/>
              <a:gd name="connsiteY0" fmla="*/ 0 h 1220789"/>
              <a:gd name="connsiteX1" fmla="*/ 1495425 w 1914525"/>
              <a:gd name="connsiteY1" fmla="*/ 466726 h 1220789"/>
              <a:gd name="connsiteX2" fmla="*/ 1914525 w 1914525"/>
              <a:gd name="connsiteY2" fmla="*/ 593725 h 1220789"/>
              <a:gd name="connsiteX3" fmla="*/ 1273175 w 1914525"/>
              <a:gd name="connsiteY3" fmla="*/ 1220789 h 1220789"/>
              <a:gd name="connsiteX4" fmla="*/ 0 w 1914525"/>
              <a:gd name="connsiteY4" fmla="*/ 1220789 h 1220789"/>
              <a:gd name="connsiteX5" fmla="*/ 0 w 1914525"/>
              <a:gd name="connsiteY5" fmla="*/ 0 h 1220789"/>
              <a:gd name="connsiteX0" fmla="*/ 0 w 1914525"/>
              <a:gd name="connsiteY0" fmla="*/ 3174 h 1223963"/>
              <a:gd name="connsiteX1" fmla="*/ 1273175 w 1914525"/>
              <a:gd name="connsiteY1" fmla="*/ 0 h 1223963"/>
              <a:gd name="connsiteX2" fmla="*/ 1914525 w 1914525"/>
              <a:gd name="connsiteY2" fmla="*/ 596899 h 1223963"/>
              <a:gd name="connsiteX3" fmla="*/ 1273175 w 1914525"/>
              <a:gd name="connsiteY3" fmla="*/ 1223963 h 1223963"/>
              <a:gd name="connsiteX4" fmla="*/ 0 w 1914525"/>
              <a:gd name="connsiteY4" fmla="*/ 1223963 h 1223963"/>
              <a:gd name="connsiteX5" fmla="*/ 0 w 1914525"/>
              <a:gd name="connsiteY5" fmla="*/ 3174 h 1223963"/>
              <a:gd name="connsiteX0" fmla="*/ 0 w 1914525"/>
              <a:gd name="connsiteY0" fmla="*/ 3174 h 1223963"/>
              <a:gd name="connsiteX1" fmla="*/ 1273175 w 1914525"/>
              <a:gd name="connsiteY1" fmla="*/ 0 h 1223963"/>
              <a:gd name="connsiteX2" fmla="*/ 1914525 w 1914525"/>
              <a:gd name="connsiteY2" fmla="*/ 612774 h 1223963"/>
              <a:gd name="connsiteX3" fmla="*/ 1273175 w 1914525"/>
              <a:gd name="connsiteY3" fmla="*/ 1223963 h 1223963"/>
              <a:gd name="connsiteX4" fmla="*/ 0 w 1914525"/>
              <a:gd name="connsiteY4" fmla="*/ 1223963 h 1223963"/>
              <a:gd name="connsiteX5" fmla="*/ 0 w 1914525"/>
              <a:gd name="connsiteY5" fmla="*/ 3174 h 1223963"/>
              <a:gd name="connsiteX0" fmla="*/ 0 w 2119679"/>
              <a:gd name="connsiteY0" fmla="*/ 3174 h 1223963"/>
              <a:gd name="connsiteX1" fmla="*/ 1478329 w 2119679"/>
              <a:gd name="connsiteY1" fmla="*/ 0 h 1223963"/>
              <a:gd name="connsiteX2" fmla="*/ 2119679 w 2119679"/>
              <a:gd name="connsiteY2" fmla="*/ 612774 h 1223963"/>
              <a:gd name="connsiteX3" fmla="*/ 1478329 w 2119679"/>
              <a:gd name="connsiteY3" fmla="*/ 1223963 h 1223963"/>
              <a:gd name="connsiteX4" fmla="*/ 205154 w 2119679"/>
              <a:gd name="connsiteY4" fmla="*/ 1223963 h 1223963"/>
              <a:gd name="connsiteX5" fmla="*/ 0 w 2119679"/>
              <a:gd name="connsiteY5" fmla="*/ 3174 h 1223963"/>
              <a:gd name="connsiteX0" fmla="*/ 0 w 2119679"/>
              <a:gd name="connsiteY0" fmla="*/ 3174 h 1229824"/>
              <a:gd name="connsiteX1" fmla="*/ 1478329 w 2119679"/>
              <a:gd name="connsiteY1" fmla="*/ 0 h 1229824"/>
              <a:gd name="connsiteX2" fmla="*/ 2119679 w 2119679"/>
              <a:gd name="connsiteY2" fmla="*/ 612774 h 1229824"/>
              <a:gd name="connsiteX3" fmla="*/ 1478329 w 2119679"/>
              <a:gd name="connsiteY3" fmla="*/ 1223963 h 1229824"/>
              <a:gd name="connsiteX4" fmla="*/ 0 w 2119679"/>
              <a:gd name="connsiteY4" fmla="*/ 1229824 h 1229824"/>
              <a:gd name="connsiteX5" fmla="*/ 0 w 2119679"/>
              <a:gd name="connsiteY5" fmla="*/ 3174 h 1229824"/>
              <a:gd name="connsiteX0" fmla="*/ 0 w 2122854"/>
              <a:gd name="connsiteY0" fmla="*/ 3174 h 1229824"/>
              <a:gd name="connsiteX1" fmla="*/ 1481504 w 2122854"/>
              <a:gd name="connsiteY1" fmla="*/ 0 h 1229824"/>
              <a:gd name="connsiteX2" fmla="*/ 2122854 w 2122854"/>
              <a:gd name="connsiteY2" fmla="*/ 612774 h 1229824"/>
              <a:gd name="connsiteX3" fmla="*/ 1481504 w 2122854"/>
              <a:gd name="connsiteY3" fmla="*/ 1223963 h 1229824"/>
              <a:gd name="connsiteX4" fmla="*/ 3175 w 2122854"/>
              <a:gd name="connsiteY4" fmla="*/ 1229824 h 1229824"/>
              <a:gd name="connsiteX5" fmla="*/ 0 w 2122854"/>
              <a:gd name="connsiteY5" fmla="*/ 3174 h 1229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2854" h="1229824">
                <a:moveTo>
                  <a:pt x="0" y="3174"/>
                </a:moveTo>
                <a:lnTo>
                  <a:pt x="1481504" y="0"/>
                </a:lnTo>
                <a:lnTo>
                  <a:pt x="2122854" y="612774"/>
                </a:lnTo>
                <a:lnTo>
                  <a:pt x="1481504" y="1223963"/>
                </a:lnTo>
                <a:lnTo>
                  <a:pt x="3175" y="1229824"/>
                </a:lnTo>
                <a:cubicBezTo>
                  <a:pt x="2117" y="820941"/>
                  <a:pt x="1058" y="412057"/>
                  <a:pt x="0" y="3174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0" name="Baan Blauw 1">
            <a:extLst>
              <a:ext uri="{FF2B5EF4-FFF2-40B4-BE49-F238E27FC236}">
                <a16:creationId xmlns:a16="http://schemas.microsoft.com/office/drawing/2014/main" id="{A5FD8FF2-90DE-C94B-B25D-1D7A8D45CD68}"/>
              </a:ext>
            </a:extLst>
          </p:cNvPr>
          <p:cNvSpPr/>
          <p:nvPr userDrawn="1"/>
        </p:nvSpPr>
        <p:spPr>
          <a:xfrm>
            <a:off x="1" y="2324101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25" name="BaanVERTICAALHOEK Blauw 3">
            <a:extLst>
              <a:ext uri="{FF2B5EF4-FFF2-40B4-BE49-F238E27FC236}">
                <a16:creationId xmlns:a16="http://schemas.microsoft.com/office/drawing/2014/main" id="{DC888B25-47A1-A74A-8FB0-302B6EDAB8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01256" y="2359184"/>
            <a:ext cx="1016000" cy="1761067"/>
          </a:xfrm>
          <a:prstGeom prst="rect">
            <a:avLst/>
          </a:prstGeom>
        </p:spPr>
      </p:pic>
      <p:pic>
        <p:nvPicPr>
          <p:cNvPr id="23" name="BaanVERTICAALHOEK Blauw 2">
            <a:extLst>
              <a:ext uri="{FF2B5EF4-FFF2-40B4-BE49-F238E27FC236}">
                <a16:creationId xmlns:a16="http://schemas.microsoft.com/office/drawing/2014/main" id="{E81AB745-31A6-6542-92D7-AA8E0D1D6C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01256" y="4083209"/>
            <a:ext cx="1016000" cy="1761067"/>
          </a:xfrm>
          <a:prstGeom prst="rect">
            <a:avLst/>
          </a:prstGeom>
        </p:spPr>
      </p:pic>
      <p:sp>
        <p:nvSpPr>
          <p:cNvPr id="9" name="Baan Blauw 2">
            <a:extLst>
              <a:ext uri="{FF2B5EF4-FFF2-40B4-BE49-F238E27FC236}">
                <a16:creationId xmlns:a16="http://schemas.microsoft.com/office/drawing/2014/main" id="{57EBEA0E-1FD7-494A-84F0-2A074D080D6E}"/>
              </a:ext>
            </a:extLst>
          </p:cNvPr>
          <p:cNvSpPr/>
          <p:nvPr userDrawn="1"/>
        </p:nvSpPr>
        <p:spPr>
          <a:xfrm>
            <a:off x="1" y="4048398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3551090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16">
          <p15:clr>
            <a:srgbClr val="FBAE40"/>
          </p15:clr>
        </p15:guide>
        <p15:guide id="2" orient="horz" pos="1824">
          <p15:clr>
            <a:srgbClr val="FBAE40"/>
          </p15:clr>
        </p15:guide>
        <p15:guide id="3" orient="horz" pos="2232">
          <p15:clr>
            <a:srgbClr val="FBAE40"/>
          </p15:clr>
        </p15:guide>
        <p15:guide id="4" orient="horz" pos="2641">
          <p15:clr>
            <a:srgbClr val="FBAE40"/>
          </p15:clr>
        </p15:guide>
        <p15:guide id="5" pos="3538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7" name="Rechthoek Grijs Onder">
            <a:extLst>
              <a:ext uri="{FF2B5EF4-FFF2-40B4-BE49-F238E27FC236}">
                <a16:creationId xmlns:a16="http://schemas.microsoft.com/office/drawing/2014/main" id="{78F7515F-E4A9-2E4C-AEA4-0A2448967F69}"/>
              </a:ext>
            </a:extLst>
          </p:cNvPr>
          <p:cNvSpPr/>
          <p:nvPr userDrawn="1"/>
        </p:nvSpPr>
        <p:spPr>
          <a:xfrm>
            <a:off x="1151467" y="1701798"/>
            <a:ext cx="7340628" cy="40895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7" y="1701799"/>
            <a:ext cx="10272184" cy="6204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0" name="Baan Blauw 1">
            <a:extLst>
              <a:ext uri="{FF2B5EF4-FFF2-40B4-BE49-F238E27FC236}">
                <a16:creationId xmlns:a16="http://schemas.microsoft.com/office/drawing/2014/main" id="{A5FD8FF2-90DE-C94B-B25D-1D7A8D45CD68}"/>
              </a:ext>
            </a:extLst>
          </p:cNvPr>
          <p:cNvSpPr/>
          <p:nvPr userDrawn="1"/>
        </p:nvSpPr>
        <p:spPr>
          <a:xfrm>
            <a:off x="1" y="2324101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4" name="Pijl 1 Donkerblauw">
            <a:extLst>
              <a:ext uri="{FF2B5EF4-FFF2-40B4-BE49-F238E27FC236}">
                <a16:creationId xmlns:a16="http://schemas.microsoft.com/office/drawing/2014/main" id="{F005DC4C-9DA9-2343-8652-3C507A5AA705}"/>
              </a:ext>
            </a:extLst>
          </p:cNvPr>
          <p:cNvSpPr/>
          <p:nvPr userDrawn="1"/>
        </p:nvSpPr>
        <p:spPr>
          <a:xfrm>
            <a:off x="1151465" y="2421468"/>
            <a:ext cx="2722036" cy="1639765"/>
          </a:xfrm>
          <a:custGeom>
            <a:avLst/>
            <a:gdLst>
              <a:gd name="connsiteX0" fmla="*/ 0 w 1273175"/>
              <a:gd name="connsiteY0" fmla="*/ 0 h 1220789"/>
              <a:gd name="connsiteX1" fmla="*/ 1273175 w 1273175"/>
              <a:gd name="connsiteY1" fmla="*/ 0 h 1220789"/>
              <a:gd name="connsiteX2" fmla="*/ 1273175 w 1273175"/>
              <a:gd name="connsiteY2" fmla="*/ 1220789 h 1220789"/>
              <a:gd name="connsiteX3" fmla="*/ 0 w 1273175"/>
              <a:gd name="connsiteY3" fmla="*/ 1220789 h 1220789"/>
              <a:gd name="connsiteX4" fmla="*/ 0 w 1273175"/>
              <a:gd name="connsiteY4" fmla="*/ 0 h 1220789"/>
              <a:gd name="connsiteX0" fmla="*/ 0 w 1914525"/>
              <a:gd name="connsiteY0" fmla="*/ 0 h 1220789"/>
              <a:gd name="connsiteX1" fmla="*/ 1914525 w 1914525"/>
              <a:gd name="connsiteY1" fmla="*/ 593725 h 1220789"/>
              <a:gd name="connsiteX2" fmla="*/ 1273175 w 1914525"/>
              <a:gd name="connsiteY2" fmla="*/ 1220789 h 1220789"/>
              <a:gd name="connsiteX3" fmla="*/ 0 w 1914525"/>
              <a:gd name="connsiteY3" fmla="*/ 1220789 h 1220789"/>
              <a:gd name="connsiteX4" fmla="*/ 0 w 1914525"/>
              <a:gd name="connsiteY4" fmla="*/ 0 h 1220789"/>
              <a:gd name="connsiteX0" fmla="*/ 0 w 1914525"/>
              <a:gd name="connsiteY0" fmla="*/ 0 h 1220789"/>
              <a:gd name="connsiteX1" fmla="*/ 1495425 w 1914525"/>
              <a:gd name="connsiteY1" fmla="*/ 466726 h 1220789"/>
              <a:gd name="connsiteX2" fmla="*/ 1914525 w 1914525"/>
              <a:gd name="connsiteY2" fmla="*/ 593725 h 1220789"/>
              <a:gd name="connsiteX3" fmla="*/ 1273175 w 1914525"/>
              <a:gd name="connsiteY3" fmla="*/ 1220789 h 1220789"/>
              <a:gd name="connsiteX4" fmla="*/ 0 w 1914525"/>
              <a:gd name="connsiteY4" fmla="*/ 1220789 h 1220789"/>
              <a:gd name="connsiteX5" fmla="*/ 0 w 1914525"/>
              <a:gd name="connsiteY5" fmla="*/ 0 h 1220789"/>
              <a:gd name="connsiteX0" fmla="*/ 0 w 1914525"/>
              <a:gd name="connsiteY0" fmla="*/ 3174 h 1223963"/>
              <a:gd name="connsiteX1" fmla="*/ 1273175 w 1914525"/>
              <a:gd name="connsiteY1" fmla="*/ 0 h 1223963"/>
              <a:gd name="connsiteX2" fmla="*/ 1914525 w 1914525"/>
              <a:gd name="connsiteY2" fmla="*/ 596899 h 1223963"/>
              <a:gd name="connsiteX3" fmla="*/ 1273175 w 1914525"/>
              <a:gd name="connsiteY3" fmla="*/ 1223963 h 1223963"/>
              <a:gd name="connsiteX4" fmla="*/ 0 w 1914525"/>
              <a:gd name="connsiteY4" fmla="*/ 1223963 h 1223963"/>
              <a:gd name="connsiteX5" fmla="*/ 0 w 1914525"/>
              <a:gd name="connsiteY5" fmla="*/ 3174 h 1223963"/>
              <a:gd name="connsiteX0" fmla="*/ 0 w 1914525"/>
              <a:gd name="connsiteY0" fmla="*/ 3174 h 1223963"/>
              <a:gd name="connsiteX1" fmla="*/ 1273175 w 1914525"/>
              <a:gd name="connsiteY1" fmla="*/ 0 h 1223963"/>
              <a:gd name="connsiteX2" fmla="*/ 1914525 w 1914525"/>
              <a:gd name="connsiteY2" fmla="*/ 612774 h 1223963"/>
              <a:gd name="connsiteX3" fmla="*/ 1273175 w 1914525"/>
              <a:gd name="connsiteY3" fmla="*/ 1223963 h 1223963"/>
              <a:gd name="connsiteX4" fmla="*/ 0 w 1914525"/>
              <a:gd name="connsiteY4" fmla="*/ 1223963 h 1223963"/>
              <a:gd name="connsiteX5" fmla="*/ 0 w 1914525"/>
              <a:gd name="connsiteY5" fmla="*/ 3174 h 1223963"/>
              <a:gd name="connsiteX0" fmla="*/ 0 w 2119679"/>
              <a:gd name="connsiteY0" fmla="*/ 3174 h 1223963"/>
              <a:gd name="connsiteX1" fmla="*/ 1478329 w 2119679"/>
              <a:gd name="connsiteY1" fmla="*/ 0 h 1223963"/>
              <a:gd name="connsiteX2" fmla="*/ 2119679 w 2119679"/>
              <a:gd name="connsiteY2" fmla="*/ 612774 h 1223963"/>
              <a:gd name="connsiteX3" fmla="*/ 1478329 w 2119679"/>
              <a:gd name="connsiteY3" fmla="*/ 1223963 h 1223963"/>
              <a:gd name="connsiteX4" fmla="*/ 205154 w 2119679"/>
              <a:gd name="connsiteY4" fmla="*/ 1223963 h 1223963"/>
              <a:gd name="connsiteX5" fmla="*/ 0 w 2119679"/>
              <a:gd name="connsiteY5" fmla="*/ 3174 h 1223963"/>
              <a:gd name="connsiteX0" fmla="*/ 0 w 2119679"/>
              <a:gd name="connsiteY0" fmla="*/ 3174 h 1229824"/>
              <a:gd name="connsiteX1" fmla="*/ 1478329 w 2119679"/>
              <a:gd name="connsiteY1" fmla="*/ 0 h 1229824"/>
              <a:gd name="connsiteX2" fmla="*/ 2119679 w 2119679"/>
              <a:gd name="connsiteY2" fmla="*/ 612774 h 1229824"/>
              <a:gd name="connsiteX3" fmla="*/ 1478329 w 2119679"/>
              <a:gd name="connsiteY3" fmla="*/ 1223963 h 1229824"/>
              <a:gd name="connsiteX4" fmla="*/ 0 w 2119679"/>
              <a:gd name="connsiteY4" fmla="*/ 1229824 h 1229824"/>
              <a:gd name="connsiteX5" fmla="*/ 0 w 2119679"/>
              <a:gd name="connsiteY5" fmla="*/ 3174 h 1229824"/>
              <a:gd name="connsiteX0" fmla="*/ 0 w 2122854"/>
              <a:gd name="connsiteY0" fmla="*/ 3174 h 1229824"/>
              <a:gd name="connsiteX1" fmla="*/ 1481504 w 2122854"/>
              <a:gd name="connsiteY1" fmla="*/ 0 h 1229824"/>
              <a:gd name="connsiteX2" fmla="*/ 2122854 w 2122854"/>
              <a:gd name="connsiteY2" fmla="*/ 612774 h 1229824"/>
              <a:gd name="connsiteX3" fmla="*/ 1481504 w 2122854"/>
              <a:gd name="connsiteY3" fmla="*/ 1223963 h 1229824"/>
              <a:gd name="connsiteX4" fmla="*/ 3175 w 2122854"/>
              <a:gd name="connsiteY4" fmla="*/ 1229824 h 1229824"/>
              <a:gd name="connsiteX5" fmla="*/ 0 w 2122854"/>
              <a:gd name="connsiteY5" fmla="*/ 3174 h 1229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2854" h="1229824">
                <a:moveTo>
                  <a:pt x="0" y="3174"/>
                </a:moveTo>
                <a:lnTo>
                  <a:pt x="1481504" y="0"/>
                </a:lnTo>
                <a:lnTo>
                  <a:pt x="2122854" y="612774"/>
                </a:lnTo>
                <a:lnTo>
                  <a:pt x="1481504" y="1223963"/>
                </a:lnTo>
                <a:lnTo>
                  <a:pt x="3175" y="1229824"/>
                </a:lnTo>
                <a:cubicBezTo>
                  <a:pt x="2117" y="820941"/>
                  <a:pt x="1058" y="412057"/>
                  <a:pt x="0" y="3174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25" name="BaanVERTICAALHOEK Blauw 3">
            <a:extLst>
              <a:ext uri="{FF2B5EF4-FFF2-40B4-BE49-F238E27FC236}">
                <a16:creationId xmlns:a16="http://schemas.microsoft.com/office/drawing/2014/main" id="{DC888B25-47A1-A74A-8FB0-302B6EDAB8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42048" y="2359184"/>
            <a:ext cx="1016000" cy="1761067"/>
          </a:xfrm>
          <a:prstGeom prst="rect">
            <a:avLst/>
          </a:prstGeom>
        </p:spPr>
      </p:pic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9" name="Tijdelijke aanduiding voor dianummer 2">
            <a:extLst>
              <a:ext uri="{FF2B5EF4-FFF2-40B4-BE49-F238E27FC236}">
                <a16:creationId xmlns:a16="http://schemas.microsoft.com/office/drawing/2014/main" id="{CAD6A500-2C1E-A540-A61B-CE7369BEA1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Rechthoek Grijs Onder">
            <a:extLst>
              <a:ext uri="{FF2B5EF4-FFF2-40B4-BE49-F238E27FC236}">
                <a16:creationId xmlns:a16="http://schemas.microsoft.com/office/drawing/2014/main" id="{DF3152AC-39D5-1445-8B50-A654875A77A9}"/>
              </a:ext>
            </a:extLst>
          </p:cNvPr>
          <p:cNvSpPr/>
          <p:nvPr userDrawn="1"/>
        </p:nvSpPr>
        <p:spPr>
          <a:xfrm>
            <a:off x="8492095" y="1701798"/>
            <a:ext cx="2942260" cy="4070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0" name="BaanVERTICAAL Blauw 1">
            <a:extLst>
              <a:ext uri="{FF2B5EF4-FFF2-40B4-BE49-F238E27FC236}">
                <a16:creationId xmlns:a16="http://schemas.microsoft.com/office/drawing/2014/main" id="{D61867D1-622D-2D46-939C-E35068F660D4}"/>
              </a:ext>
            </a:extLst>
          </p:cNvPr>
          <p:cNvSpPr/>
          <p:nvPr userDrawn="1"/>
        </p:nvSpPr>
        <p:spPr>
          <a:xfrm rot="16200000">
            <a:off x="6233760" y="3730768"/>
            <a:ext cx="4429080" cy="96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34" name="Pijl 1 Donkerblauw">
            <a:extLst>
              <a:ext uri="{FF2B5EF4-FFF2-40B4-BE49-F238E27FC236}">
                <a16:creationId xmlns:a16="http://schemas.microsoft.com/office/drawing/2014/main" id="{10034BCF-0598-5347-A8D7-6A9D300388D0}"/>
              </a:ext>
            </a:extLst>
          </p:cNvPr>
          <p:cNvSpPr/>
          <p:nvPr userDrawn="1"/>
        </p:nvSpPr>
        <p:spPr>
          <a:xfrm>
            <a:off x="1151465" y="4138829"/>
            <a:ext cx="2760136" cy="1657419"/>
          </a:xfrm>
          <a:custGeom>
            <a:avLst/>
            <a:gdLst>
              <a:gd name="connsiteX0" fmla="*/ 0 w 1273175"/>
              <a:gd name="connsiteY0" fmla="*/ 0 h 1220789"/>
              <a:gd name="connsiteX1" fmla="*/ 1273175 w 1273175"/>
              <a:gd name="connsiteY1" fmla="*/ 0 h 1220789"/>
              <a:gd name="connsiteX2" fmla="*/ 1273175 w 1273175"/>
              <a:gd name="connsiteY2" fmla="*/ 1220789 h 1220789"/>
              <a:gd name="connsiteX3" fmla="*/ 0 w 1273175"/>
              <a:gd name="connsiteY3" fmla="*/ 1220789 h 1220789"/>
              <a:gd name="connsiteX4" fmla="*/ 0 w 1273175"/>
              <a:gd name="connsiteY4" fmla="*/ 0 h 1220789"/>
              <a:gd name="connsiteX0" fmla="*/ 0 w 1914525"/>
              <a:gd name="connsiteY0" fmla="*/ 0 h 1220789"/>
              <a:gd name="connsiteX1" fmla="*/ 1914525 w 1914525"/>
              <a:gd name="connsiteY1" fmla="*/ 593725 h 1220789"/>
              <a:gd name="connsiteX2" fmla="*/ 1273175 w 1914525"/>
              <a:gd name="connsiteY2" fmla="*/ 1220789 h 1220789"/>
              <a:gd name="connsiteX3" fmla="*/ 0 w 1914525"/>
              <a:gd name="connsiteY3" fmla="*/ 1220789 h 1220789"/>
              <a:gd name="connsiteX4" fmla="*/ 0 w 1914525"/>
              <a:gd name="connsiteY4" fmla="*/ 0 h 1220789"/>
              <a:gd name="connsiteX0" fmla="*/ 0 w 1914525"/>
              <a:gd name="connsiteY0" fmla="*/ 0 h 1220789"/>
              <a:gd name="connsiteX1" fmla="*/ 1495425 w 1914525"/>
              <a:gd name="connsiteY1" fmla="*/ 466726 h 1220789"/>
              <a:gd name="connsiteX2" fmla="*/ 1914525 w 1914525"/>
              <a:gd name="connsiteY2" fmla="*/ 593725 h 1220789"/>
              <a:gd name="connsiteX3" fmla="*/ 1273175 w 1914525"/>
              <a:gd name="connsiteY3" fmla="*/ 1220789 h 1220789"/>
              <a:gd name="connsiteX4" fmla="*/ 0 w 1914525"/>
              <a:gd name="connsiteY4" fmla="*/ 1220789 h 1220789"/>
              <a:gd name="connsiteX5" fmla="*/ 0 w 1914525"/>
              <a:gd name="connsiteY5" fmla="*/ 0 h 1220789"/>
              <a:gd name="connsiteX0" fmla="*/ 0 w 1914525"/>
              <a:gd name="connsiteY0" fmla="*/ 3174 h 1223963"/>
              <a:gd name="connsiteX1" fmla="*/ 1273175 w 1914525"/>
              <a:gd name="connsiteY1" fmla="*/ 0 h 1223963"/>
              <a:gd name="connsiteX2" fmla="*/ 1914525 w 1914525"/>
              <a:gd name="connsiteY2" fmla="*/ 596899 h 1223963"/>
              <a:gd name="connsiteX3" fmla="*/ 1273175 w 1914525"/>
              <a:gd name="connsiteY3" fmla="*/ 1223963 h 1223963"/>
              <a:gd name="connsiteX4" fmla="*/ 0 w 1914525"/>
              <a:gd name="connsiteY4" fmla="*/ 1223963 h 1223963"/>
              <a:gd name="connsiteX5" fmla="*/ 0 w 1914525"/>
              <a:gd name="connsiteY5" fmla="*/ 3174 h 1223963"/>
              <a:gd name="connsiteX0" fmla="*/ 0 w 1914525"/>
              <a:gd name="connsiteY0" fmla="*/ 3174 h 1223963"/>
              <a:gd name="connsiteX1" fmla="*/ 1273175 w 1914525"/>
              <a:gd name="connsiteY1" fmla="*/ 0 h 1223963"/>
              <a:gd name="connsiteX2" fmla="*/ 1914525 w 1914525"/>
              <a:gd name="connsiteY2" fmla="*/ 612774 h 1223963"/>
              <a:gd name="connsiteX3" fmla="*/ 1273175 w 1914525"/>
              <a:gd name="connsiteY3" fmla="*/ 1223963 h 1223963"/>
              <a:gd name="connsiteX4" fmla="*/ 0 w 1914525"/>
              <a:gd name="connsiteY4" fmla="*/ 1223963 h 1223963"/>
              <a:gd name="connsiteX5" fmla="*/ 0 w 1914525"/>
              <a:gd name="connsiteY5" fmla="*/ 3174 h 1223963"/>
              <a:gd name="connsiteX0" fmla="*/ 0 w 2119679"/>
              <a:gd name="connsiteY0" fmla="*/ 3174 h 1223963"/>
              <a:gd name="connsiteX1" fmla="*/ 1478329 w 2119679"/>
              <a:gd name="connsiteY1" fmla="*/ 0 h 1223963"/>
              <a:gd name="connsiteX2" fmla="*/ 2119679 w 2119679"/>
              <a:gd name="connsiteY2" fmla="*/ 612774 h 1223963"/>
              <a:gd name="connsiteX3" fmla="*/ 1478329 w 2119679"/>
              <a:gd name="connsiteY3" fmla="*/ 1223963 h 1223963"/>
              <a:gd name="connsiteX4" fmla="*/ 205154 w 2119679"/>
              <a:gd name="connsiteY4" fmla="*/ 1223963 h 1223963"/>
              <a:gd name="connsiteX5" fmla="*/ 0 w 2119679"/>
              <a:gd name="connsiteY5" fmla="*/ 3174 h 1223963"/>
              <a:gd name="connsiteX0" fmla="*/ 0 w 2119679"/>
              <a:gd name="connsiteY0" fmla="*/ 3174 h 1229824"/>
              <a:gd name="connsiteX1" fmla="*/ 1478329 w 2119679"/>
              <a:gd name="connsiteY1" fmla="*/ 0 h 1229824"/>
              <a:gd name="connsiteX2" fmla="*/ 2119679 w 2119679"/>
              <a:gd name="connsiteY2" fmla="*/ 612774 h 1229824"/>
              <a:gd name="connsiteX3" fmla="*/ 1478329 w 2119679"/>
              <a:gd name="connsiteY3" fmla="*/ 1223963 h 1229824"/>
              <a:gd name="connsiteX4" fmla="*/ 0 w 2119679"/>
              <a:gd name="connsiteY4" fmla="*/ 1229824 h 1229824"/>
              <a:gd name="connsiteX5" fmla="*/ 0 w 2119679"/>
              <a:gd name="connsiteY5" fmla="*/ 3174 h 1229824"/>
              <a:gd name="connsiteX0" fmla="*/ 0 w 2122854"/>
              <a:gd name="connsiteY0" fmla="*/ 3174 h 1229824"/>
              <a:gd name="connsiteX1" fmla="*/ 1481504 w 2122854"/>
              <a:gd name="connsiteY1" fmla="*/ 0 h 1229824"/>
              <a:gd name="connsiteX2" fmla="*/ 2122854 w 2122854"/>
              <a:gd name="connsiteY2" fmla="*/ 612774 h 1229824"/>
              <a:gd name="connsiteX3" fmla="*/ 1481504 w 2122854"/>
              <a:gd name="connsiteY3" fmla="*/ 1223963 h 1229824"/>
              <a:gd name="connsiteX4" fmla="*/ 3175 w 2122854"/>
              <a:gd name="connsiteY4" fmla="*/ 1229824 h 1229824"/>
              <a:gd name="connsiteX5" fmla="*/ 0 w 2122854"/>
              <a:gd name="connsiteY5" fmla="*/ 3174 h 1229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2854" h="1229824">
                <a:moveTo>
                  <a:pt x="0" y="3174"/>
                </a:moveTo>
                <a:lnTo>
                  <a:pt x="1481504" y="0"/>
                </a:lnTo>
                <a:lnTo>
                  <a:pt x="2122854" y="612774"/>
                </a:lnTo>
                <a:lnTo>
                  <a:pt x="1481504" y="1223963"/>
                </a:lnTo>
                <a:lnTo>
                  <a:pt x="3175" y="1229824"/>
                </a:lnTo>
                <a:cubicBezTo>
                  <a:pt x="2117" y="820941"/>
                  <a:pt x="1058" y="412057"/>
                  <a:pt x="0" y="3174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35" name="BaanVERTICAALHOEK Blauw 3">
            <a:extLst>
              <a:ext uri="{FF2B5EF4-FFF2-40B4-BE49-F238E27FC236}">
                <a16:creationId xmlns:a16="http://schemas.microsoft.com/office/drawing/2014/main" id="{81C9F30B-466F-D54E-9750-98FF2D4902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42048" y="4094199"/>
            <a:ext cx="1016000" cy="1761067"/>
          </a:xfrm>
          <a:prstGeom prst="rect">
            <a:avLst/>
          </a:prstGeom>
        </p:spPr>
      </p:pic>
      <p:sp>
        <p:nvSpPr>
          <p:cNvPr id="36" name="Baan Blauw 2">
            <a:extLst>
              <a:ext uri="{FF2B5EF4-FFF2-40B4-BE49-F238E27FC236}">
                <a16:creationId xmlns:a16="http://schemas.microsoft.com/office/drawing/2014/main" id="{45C5301E-51A0-E44F-A500-6EFEBEF56DF0}"/>
              </a:ext>
            </a:extLst>
          </p:cNvPr>
          <p:cNvSpPr/>
          <p:nvPr userDrawn="1"/>
        </p:nvSpPr>
        <p:spPr>
          <a:xfrm>
            <a:off x="1" y="5772783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9" name="Baan Blauw 2">
            <a:extLst>
              <a:ext uri="{FF2B5EF4-FFF2-40B4-BE49-F238E27FC236}">
                <a16:creationId xmlns:a16="http://schemas.microsoft.com/office/drawing/2014/main" id="{57EBEA0E-1FD7-494A-84F0-2A074D080D6E}"/>
              </a:ext>
            </a:extLst>
          </p:cNvPr>
          <p:cNvSpPr/>
          <p:nvPr userDrawn="1"/>
        </p:nvSpPr>
        <p:spPr>
          <a:xfrm>
            <a:off x="1" y="4050627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3663104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16">
          <p15:clr>
            <a:srgbClr val="FBAE40"/>
          </p15:clr>
        </p15:guide>
        <p15:guide id="2" orient="horz" pos="1824">
          <p15:clr>
            <a:srgbClr val="FBAE40"/>
          </p15:clr>
        </p15:guide>
        <p15:guide id="3" orient="horz" pos="2232">
          <p15:clr>
            <a:srgbClr val="FBAE40"/>
          </p15:clr>
        </p15:guide>
        <p15:guide id="4" orient="horz" pos="2641">
          <p15:clr>
            <a:srgbClr val="FBAE40"/>
          </p15:clr>
        </p15:guide>
        <p15:guide id="5" pos="3538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7" name="Rechthoek Grijs Onder">
            <a:extLst>
              <a:ext uri="{FF2B5EF4-FFF2-40B4-BE49-F238E27FC236}">
                <a16:creationId xmlns:a16="http://schemas.microsoft.com/office/drawing/2014/main" id="{78F7515F-E4A9-2E4C-AEA4-0A2448967F69}"/>
              </a:ext>
            </a:extLst>
          </p:cNvPr>
          <p:cNvSpPr/>
          <p:nvPr userDrawn="1"/>
        </p:nvSpPr>
        <p:spPr>
          <a:xfrm>
            <a:off x="1151467" y="1701798"/>
            <a:ext cx="10272184" cy="408956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7" y="1701799"/>
            <a:ext cx="10272184" cy="6204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9" name="Baan Blauw 2">
            <a:extLst>
              <a:ext uri="{FF2B5EF4-FFF2-40B4-BE49-F238E27FC236}">
                <a16:creationId xmlns:a16="http://schemas.microsoft.com/office/drawing/2014/main" id="{57EBEA0E-1FD7-494A-84F0-2A074D080D6E}"/>
              </a:ext>
            </a:extLst>
          </p:cNvPr>
          <p:cNvSpPr/>
          <p:nvPr userDrawn="1"/>
        </p:nvSpPr>
        <p:spPr>
          <a:xfrm>
            <a:off x="1" y="4048398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0" name="Baan Blauw 1">
            <a:extLst>
              <a:ext uri="{FF2B5EF4-FFF2-40B4-BE49-F238E27FC236}">
                <a16:creationId xmlns:a16="http://schemas.microsoft.com/office/drawing/2014/main" id="{A5FD8FF2-90DE-C94B-B25D-1D7A8D45CD68}"/>
              </a:ext>
            </a:extLst>
          </p:cNvPr>
          <p:cNvSpPr/>
          <p:nvPr userDrawn="1"/>
        </p:nvSpPr>
        <p:spPr>
          <a:xfrm>
            <a:off x="1" y="2324101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1" name="Baan Blauw 4">
            <a:extLst>
              <a:ext uri="{FF2B5EF4-FFF2-40B4-BE49-F238E27FC236}">
                <a16:creationId xmlns:a16="http://schemas.microsoft.com/office/drawing/2014/main" id="{CC4D3F11-9B0F-7D44-9382-3E39C88030F4}"/>
              </a:ext>
            </a:extLst>
          </p:cNvPr>
          <p:cNvSpPr/>
          <p:nvPr userDrawn="1"/>
        </p:nvSpPr>
        <p:spPr>
          <a:xfrm>
            <a:off x="1" y="4914901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2" name="Baan Blauw 3">
            <a:extLst>
              <a:ext uri="{FF2B5EF4-FFF2-40B4-BE49-F238E27FC236}">
                <a16:creationId xmlns:a16="http://schemas.microsoft.com/office/drawing/2014/main" id="{0468DB85-1D23-3142-99AC-5CFBC3C07145}"/>
              </a:ext>
            </a:extLst>
          </p:cNvPr>
          <p:cNvSpPr/>
          <p:nvPr userDrawn="1"/>
        </p:nvSpPr>
        <p:spPr>
          <a:xfrm>
            <a:off x="1" y="3189818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3" name="Pijl2 Donkerblauw">
            <a:extLst>
              <a:ext uri="{FF2B5EF4-FFF2-40B4-BE49-F238E27FC236}">
                <a16:creationId xmlns:a16="http://schemas.microsoft.com/office/drawing/2014/main" id="{19A76A9A-DE97-4143-9F23-1A91437E7C54}"/>
              </a:ext>
            </a:extLst>
          </p:cNvPr>
          <p:cNvSpPr/>
          <p:nvPr userDrawn="1"/>
        </p:nvSpPr>
        <p:spPr>
          <a:xfrm>
            <a:off x="1151467" y="4148668"/>
            <a:ext cx="2552700" cy="1637720"/>
          </a:xfrm>
          <a:custGeom>
            <a:avLst/>
            <a:gdLst>
              <a:gd name="connsiteX0" fmla="*/ 0 w 1273175"/>
              <a:gd name="connsiteY0" fmla="*/ 0 h 1220789"/>
              <a:gd name="connsiteX1" fmla="*/ 1273175 w 1273175"/>
              <a:gd name="connsiteY1" fmla="*/ 0 h 1220789"/>
              <a:gd name="connsiteX2" fmla="*/ 1273175 w 1273175"/>
              <a:gd name="connsiteY2" fmla="*/ 1220789 h 1220789"/>
              <a:gd name="connsiteX3" fmla="*/ 0 w 1273175"/>
              <a:gd name="connsiteY3" fmla="*/ 1220789 h 1220789"/>
              <a:gd name="connsiteX4" fmla="*/ 0 w 1273175"/>
              <a:gd name="connsiteY4" fmla="*/ 0 h 1220789"/>
              <a:gd name="connsiteX0" fmla="*/ 0 w 1914525"/>
              <a:gd name="connsiteY0" fmla="*/ 0 h 1220789"/>
              <a:gd name="connsiteX1" fmla="*/ 1914525 w 1914525"/>
              <a:gd name="connsiteY1" fmla="*/ 593725 h 1220789"/>
              <a:gd name="connsiteX2" fmla="*/ 1273175 w 1914525"/>
              <a:gd name="connsiteY2" fmla="*/ 1220789 h 1220789"/>
              <a:gd name="connsiteX3" fmla="*/ 0 w 1914525"/>
              <a:gd name="connsiteY3" fmla="*/ 1220789 h 1220789"/>
              <a:gd name="connsiteX4" fmla="*/ 0 w 1914525"/>
              <a:gd name="connsiteY4" fmla="*/ 0 h 1220789"/>
              <a:gd name="connsiteX0" fmla="*/ 0 w 1914525"/>
              <a:gd name="connsiteY0" fmla="*/ 0 h 1220789"/>
              <a:gd name="connsiteX1" fmla="*/ 1495425 w 1914525"/>
              <a:gd name="connsiteY1" fmla="*/ 466726 h 1220789"/>
              <a:gd name="connsiteX2" fmla="*/ 1914525 w 1914525"/>
              <a:gd name="connsiteY2" fmla="*/ 593725 h 1220789"/>
              <a:gd name="connsiteX3" fmla="*/ 1273175 w 1914525"/>
              <a:gd name="connsiteY3" fmla="*/ 1220789 h 1220789"/>
              <a:gd name="connsiteX4" fmla="*/ 0 w 1914525"/>
              <a:gd name="connsiteY4" fmla="*/ 1220789 h 1220789"/>
              <a:gd name="connsiteX5" fmla="*/ 0 w 1914525"/>
              <a:gd name="connsiteY5" fmla="*/ 0 h 1220789"/>
              <a:gd name="connsiteX0" fmla="*/ 0 w 1914525"/>
              <a:gd name="connsiteY0" fmla="*/ 3174 h 1223963"/>
              <a:gd name="connsiteX1" fmla="*/ 1273175 w 1914525"/>
              <a:gd name="connsiteY1" fmla="*/ 0 h 1223963"/>
              <a:gd name="connsiteX2" fmla="*/ 1914525 w 1914525"/>
              <a:gd name="connsiteY2" fmla="*/ 596899 h 1223963"/>
              <a:gd name="connsiteX3" fmla="*/ 1273175 w 1914525"/>
              <a:gd name="connsiteY3" fmla="*/ 1223963 h 1223963"/>
              <a:gd name="connsiteX4" fmla="*/ 0 w 1914525"/>
              <a:gd name="connsiteY4" fmla="*/ 1223963 h 1223963"/>
              <a:gd name="connsiteX5" fmla="*/ 0 w 1914525"/>
              <a:gd name="connsiteY5" fmla="*/ 3174 h 1223963"/>
              <a:gd name="connsiteX0" fmla="*/ 0 w 1914525"/>
              <a:gd name="connsiteY0" fmla="*/ 3174 h 1223963"/>
              <a:gd name="connsiteX1" fmla="*/ 1273175 w 1914525"/>
              <a:gd name="connsiteY1" fmla="*/ 0 h 1223963"/>
              <a:gd name="connsiteX2" fmla="*/ 1914525 w 1914525"/>
              <a:gd name="connsiteY2" fmla="*/ 612774 h 1223963"/>
              <a:gd name="connsiteX3" fmla="*/ 1273175 w 1914525"/>
              <a:gd name="connsiteY3" fmla="*/ 1223963 h 1223963"/>
              <a:gd name="connsiteX4" fmla="*/ 0 w 1914525"/>
              <a:gd name="connsiteY4" fmla="*/ 1223963 h 1223963"/>
              <a:gd name="connsiteX5" fmla="*/ 0 w 1914525"/>
              <a:gd name="connsiteY5" fmla="*/ 3174 h 1223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14525" h="1223963">
                <a:moveTo>
                  <a:pt x="0" y="3174"/>
                </a:moveTo>
                <a:lnTo>
                  <a:pt x="1273175" y="0"/>
                </a:lnTo>
                <a:lnTo>
                  <a:pt x="1914525" y="612774"/>
                </a:lnTo>
                <a:lnTo>
                  <a:pt x="1273175" y="1223963"/>
                </a:lnTo>
                <a:lnTo>
                  <a:pt x="0" y="1223963"/>
                </a:lnTo>
                <a:lnTo>
                  <a:pt x="0" y="317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4" name="Pijl 1 Donkerblauw">
            <a:extLst>
              <a:ext uri="{FF2B5EF4-FFF2-40B4-BE49-F238E27FC236}">
                <a16:creationId xmlns:a16="http://schemas.microsoft.com/office/drawing/2014/main" id="{F005DC4C-9DA9-2343-8652-3C507A5AA705}"/>
              </a:ext>
            </a:extLst>
          </p:cNvPr>
          <p:cNvSpPr/>
          <p:nvPr userDrawn="1"/>
        </p:nvSpPr>
        <p:spPr>
          <a:xfrm>
            <a:off x="1151467" y="2421467"/>
            <a:ext cx="2552700" cy="1631951"/>
          </a:xfrm>
          <a:custGeom>
            <a:avLst/>
            <a:gdLst>
              <a:gd name="connsiteX0" fmla="*/ 0 w 1273175"/>
              <a:gd name="connsiteY0" fmla="*/ 0 h 1220789"/>
              <a:gd name="connsiteX1" fmla="*/ 1273175 w 1273175"/>
              <a:gd name="connsiteY1" fmla="*/ 0 h 1220789"/>
              <a:gd name="connsiteX2" fmla="*/ 1273175 w 1273175"/>
              <a:gd name="connsiteY2" fmla="*/ 1220789 h 1220789"/>
              <a:gd name="connsiteX3" fmla="*/ 0 w 1273175"/>
              <a:gd name="connsiteY3" fmla="*/ 1220789 h 1220789"/>
              <a:gd name="connsiteX4" fmla="*/ 0 w 1273175"/>
              <a:gd name="connsiteY4" fmla="*/ 0 h 1220789"/>
              <a:gd name="connsiteX0" fmla="*/ 0 w 1914525"/>
              <a:gd name="connsiteY0" fmla="*/ 0 h 1220789"/>
              <a:gd name="connsiteX1" fmla="*/ 1914525 w 1914525"/>
              <a:gd name="connsiteY1" fmla="*/ 593725 h 1220789"/>
              <a:gd name="connsiteX2" fmla="*/ 1273175 w 1914525"/>
              <a:gd name="connsiteY2" fmla="*/ 1220789 h 1220789"/>
              <a:gd name="connsiteX3" fmla="*/ 0 w 1914525"/>
              <a:gd name="connsiteY3" fmla="*/ 1220789 h 1220789"/>
              <a:gd name="connsiteX4" fmla="*/ 0 w 1914525"/>
              <a:gd name="connsiteY4" fmla="*/ 0 h 1220789"/>
              <a:gd name="connsiteX0" fmla="*/ 0 w 1914525"/>
              <a:gd name="connsiteY0" fmla="*/ 0 h 1220789"/>
              <a:gd name="connsiteX1" fmla="*/ 1495425 w 1914525"/>
              <a:gd name="connsiteY1" fmla="*/ 466726 h 1220789"/>
              <a:gd name="connsiteX2" fmla="*/ 1914525 w 1914525"/>
              <a:gd name="connsiteY2" fmla="*/ 593725 h 1220789"/>
              <a:gd name="connsiteX3" fmla="*/ 1273175 w 1914525"/>
              <a:gd name="connsiteY3" fmla="*/ 1220789 h 1220789"/>
              <a:gd name="connsiteX4" fmla="*/ 0 w 1914525"/>
              <a:gd name="connsiteY4" fmla="*/ 1220789 h 1220789"/>
              <a:gd name="connsiteX5" fmla="*/ 0 w 1914525"/>
              <a:gd name="connsiteY5" fmla="*/ 0 h 1220789"/>
              <a:gd name="connsiteX0" fmla="*/ 0 w 1914525"/>
              <a:gd name="connsiteY0" fmla="*/ 3174 h 1223963"/>
              <a:gd name="connsiteX1" fmla="*/ 1273175 w 1914525"/>
              <a:gd name="connsiteY1" fmla="*/ 0 h 1223963"/>
              <a:gd name="connsiteX2" fmla="*/ 1914525 w 1914525"/>
              <a:gd name="connsiteY2" fmla="*/ 596899 h 1223963"/>
              <a:gd name="connsiteX3" fmla="*/ 1273175 w 1914525"/>
              <a:gd name="connsiteY3" fmla="*/ 1223963 h 1223963"/>
              <a:gd name="connsiteX4" fmla="*/ 0 w 1914525"/>
              <a:gd name="connsiteY4" fmla="*/ 1223963 h 1223963"/>
              <a:gd name="connsiteX5" fmla="*/ 0 w 1914525"/>
              <a:gd name="connsiteY5" fmla="*/ 3174 h 1223963"/>
              <a:gd name="connsiteX0" fmla="*/ 0 w 1914525"/>
              <a:gd name="connsiteY0" fmla="*/ 3174 h 1223963"/>
              <a:gd name="connsiteX1" fmla="*/ 1273175 w 1914525"/>
              <a:gd name="connsiteY1" fmla="*/ 0 h 1223963"/>
              <a:gd name="connsiteX2" fmla="*/ 1914525 w 1914525"/>
              <a:gd name="connsiteY2" fmla="*/ 612774 h 1223963"/>
              <a:gd name="connsiteX3" fmla="*/ 1273175 w 1914525"/>
              <a:gd name="connsiteY3" fmla="*/ 1223963 h 1223963"/>
              <a:gd name="connsiteX4" fmla="*/ 0 w 1914525"/>
              <a:gd name="connsiteY4" fmla="*/ 1223963 h 1223963"/>
              <a:gd name="connsiteX5" fmla="*/ 0 w 1914525"/>
              <a:gd name="connsiteY5" fmla="*/ 3174 h 1223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14525" h="1223963">
                <a:moveTo>
                  <a:pt x="0" y="3174"/>
                </a:moveTo>
                <a:lnTo>
                  <a:pt x="1273175" y="0"/>
                </a:lnTo>
                <a:lnTo>
                  <a:pt x="1914525" y="612774"/>
                </a:lnTo>
                <a:lnTo>
                  <a:pt x="1273175" y="1223963"/>
                </a:lnTo>
                <a:lnTo>
                  <a:pt x="0" y="1223963"/>
                </a:lnTo>
                <a:lnTo>
                  <a:pt x="0" y="3174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BaanVERTICAAL Blauw 1">
            <a:extLst>
              <a:ext uri="{FF2B5EF4-FFF2-40B4-BE49-F238E27FC236}">
                <a16:creationId xmlns:a16="http://schemas.microsoft.com/office/drawing/2014/main" id="{4F58527F-950E-9B40-8AEB-14860CCDDE5B}"/>
              </a:ext>
            </a:extLst>
          </p:cNvPr>
          <p:cNvSpPr/>
          <p:nvPr userDrawn="1"/>
        </p:nvSpPr>
        <p:spPr>
          <a:xfrm rot="16200000">
            <a:off x="4901903" y="4040749"/>
            <a:ext cx="3441600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6" name="BaanVERTICAAL Blauw 2">
            <a:extLst>
              <a:ext uri="{FF2B5EF4-FFF2-40B4-BE49-F238E27FC236}">
                <a16:creationId xmlns:a16="http://schemas.microsoft.com/office/drawing/2014/main" id="{0E3CCE0F-277F-F64E-AA5E-36EEF70C9631}"/>
              </a:ext>
            </a:extLst>
          </p:cNvPr>
          <p:cNvSpPr/>
          <p:nvPr userDrawn="1"/>
        </p:nvSpPr>
        <p:spPr>
          <a:xfrm rot="16200000">
            <a:off x="4403517" y="4883483"/>
            <a:ext cx="1756132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7" name="BaanVERTICAAL Blauw 3">
            <a:extLst>
              <a:ext uri="{FF2B5EF4-FFF2-40B4-BE49-F238E27FC236}">
                <a16:creationId xmlns:a16="http://schemas.microsoft.com/office/drawing/2014/main" id="{7AF7F282-7574-9642-B378-22CF93855C94}"/>
              </a:ext>
            </a:extLst>
          </p:cNvPr>
          <p:cNvSpPr/>
          <p:nvPr userDrawn="1"/>
        </p:nvSpPr>
        <p:spPr>
          <a:xfrm rot="16200000">
            <a:off x="7579637" y="5316401"/>
            <a:ext cx="890295" cy="96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26" name="BaanVERTICAALHOEK Blauw 1">
            <a:extLst>
              <a:ext uri="{FF2B5EF4-FFF2-40B4-BE49-F238E27FC236}">
                <a16:creationId xmlns:a16="http://schemas.microsoft.com/office/drawing/2014/main" id="{66D41003-9BC0-514E-B829-C989B85874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39156" y="1680976"/>
            <a:ext cx="474133" cy="677333"/>
          </a:xfrm>
          <a:prstGeom prst="rect">
            <a:avLst/>
          </a:prstGeom>
        </p:spPr>
      </p:pic>
      <p:pic>
        <p:nvPicPr>
          <p:cNvPr id="23" name="BaanVERTICAALHOEK Blauw 2">
            <a:extLst>
              <a:ext uri="{FF2B5EF4-FFF2-40B4-BE49-F238E27FC236}">
                <a16:creationId xmlns:a16="http://schemas.microsoft.com/office/drawing/2014/main" id="{E81AB745-31A6-6542-92D7-AA8E0D1D6C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23472" y="4083209"/>
            <a:ext cx="1016000" cy="1761067"/>
          </a:xfrm>
          <a:prstGeom prst="rect">
            <a:avLst/>
          </a:prstGeom>
        </p:spPr>
      </p:pic>
      <p:pic>
        <p:nvPicPr>
          <p:cNvPr id="25" name="BaanVERTICAALHOEK Blauw 3">
            <a:extLst>
              <a:ext uri="{FF2B5EF4-FFF2-40B4-BE49-F238E27FC236}">
                <a16:creationId xmlns:a16="http://schemas.microsoft.com/office/drawing/2014/main" id="{DC888B25-47A1-A74A-8FB0-302B6EDAB8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23472" y="2359184"/>
            <a:ext cx="1016000" cy="1761067"/>
          </a:xfrm>
          <a:prstGeom prst="rect">
            <a:avLst/>
          </a:prstGeom>
        </p:spPr>
      </p:pic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0" name="Tijdelijke aanduiding voor dianummer 2">
            <a:extLst>
              <a:ext uri="{FF2B5EF4-FFF2-40B4-BE49-F238E27FC236}">
                <a16:creationId xmlns:a16="http://schemas.microsoft.com/office/drawing/2014/main" id="{3478414E-9C83-FA4B-BAD2-B67BE89305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54262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7" name="Rechthoek Grijs Onder">
            <a:extLst>
              <a:ext uri="{FF2B5EF4-FFF2-40B4-BE49-F238E27FC236}">
                <a16:creationId xmlns:a16="http://schemas.microsoft.com/office/drawing/2014/main" id="{78F7515F-E4A9-2E4C-AEA4-0A2448967F69}"/>
              </a:ext>
            </a:extLst>
          </p:cNvPr>
          <p:cNvSpPr/>
          <p:nvPr userDrawn="1"/>
        </p:nvSpPr>
        <p:spPr>
          <a:xfrm>
            <a:off x="1151467" y="1701798"/>
            <a:ext cx="10272184" cy="4078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7" y="1701799"/>
            <a:ext cx="10272184" cy="6204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0" name="Baan Blauw 1">
            <a:extLst>
              <a:ext uri="{FF2B5EF4-FFF2-40B4-BE49-F238E27FC236}">
                <a16:creationId xmlns:a16="http://schemas.microsoft.com/office/drawing/2014/main" id="{A5FD8FF2-90DE-C94B-B25D-1D7A8D45CD68}"/>
              </a:ext>
            </a:extLst>
          </p:cNvPr>
          <p:cNvSpPr/>
          <p:nvPr userDrawn="1"/>
        </p:nvSpPr>
        <p:spPr>
          <a:xfrm>
            <a:off x="1" y="2324101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0" name="Tijdelijke aanduiding voor dianummer 2">
            <a:extLst>
              <a:ext uri="{FF2B5EF4-FFF2-40B4-BE49-F238E27FC236}">
                <a16:creationId xmlns:a16="http://schemas.microsoft.com/office/drawing/2014/main" id="{3478414E-9C83-FA4B-BAD2-B67BE89305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2638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7" name="Rechthoek Grijs Onder">
            <a:extLst>
              <a:ext uri="{FF2B5EF4-FFF2-40B4-BE49-F238E27FC236}">
                <a16:creationId xmlns:a16="http://schemas.microsoft.com/office/drawing/2014/main" id="{78F7515F-E4A9-2E4C-AEA4-0A2448967F69}"/>
              </a:ext>
            </a:extLst>
          </p:cNvPr>
          <p:cNvSpPr/>
          <p:nvPr userDrawn="1"/>
        </p:nvSpPr>
        <p:spPr>
          <a:xfrm>
            <a:off x="3438769" y="1712542"/>
            <a:ext cx="7984881" cy="40788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7" y="1701799"/>
            <a:ext cx="10272184" cy="6204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0" name="Baan Blauw 1">
            <a:extLst>
              <a:ext uri="{FF2B5EF4-FFF2-40B4-BE49-F238E27FC236}">
                <a16:creationId xmlns:a16="http://schemas.microsoft.com/office/drawing/2014/main" id="{A5FD8FF2-90DE-C94B-B25D-1D7A8D45CD68}"/>
              </a:ext>
            </a:extLst>
          </p:cNvPr>
          <p:cNvSpPr/>
          <p:nvPr userDrawn="1"/>
        </p:nvSpPr>
        <p:spPr>
          <a:xfrm>
            <a:off x="1" y="2324101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0" name="Tijdelijke aanduiding voor dianummer 2">
            <a:extLst>
              <a:ext uri="{FF2B5EF4-FFF2-40B4-BE49-F238E27FC236}">
                <a16:creationId xmlns:a16="http://schemas.microsoft.com/office/drawing/2014/main" id="{3478414E-9C83-FA4B-BAD2-B67BE89305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hthoek Grijs Onder">
            <a:extLst>
              <a:ext uri="{FF2B5EF4-FFF2-40B4-BE49-F238E27FC236}">
                <a16:creationId xmlns:a16="http://schemas.microsoft.com/office/drawing/2014/main" id="{546C00EB-AE39-F24D-9810-B1275C56EC50}"/>
              </a:ext>
            </a:extLst>
          </p:cNvPr>
          <p:cNvSpPr/>
          <p:nvPr userDrawn="1"/>
        </p:nvSpPr>
        <p:spPr>
          <a:xfrm>
            <a:off x="1151465" y="2421467"/>
            <a:ext cx="2193600" cy="3369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11476666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9" name="Baan Blauw 2">
            <a:extLst>
              <a:ext uri="{FF2B5EF4-FFF2-40B4-BE49-F238E27FC236}">
                <a16:creationId xmlns:a16="http://schemas.microsoft.com/office/drawing/2014/main" id="{57EBEA0E-1FD7-494A-84F0-2A074D080D6E}"/>
              </a:ext>
            </a:extLst>
          </p:cNvPr>
          <p:cNvSpPr/>
          <p:nvPr userDrawn="1"/>
        </p:nvSpPr>
        <p:spPr>
          <a:xfrm>
            <a:off x="1" y="4048398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0" name="Baan Blauw 1">
            <a:extLst>
              <a:ext uri="{FF2B5EF4-FFF2-40B4-BE49-F238E27FC236}">
                <a16:creationId xmlns:a16="http://schemas.microsoft.com/office/drawing/2014/main" id="{A5FD8FF2-90DE-C94B-B25D-1D7A8D45CD68}"/>
              </a:ext>
            </a:extLst>
          </p:cNvPr>
          <p:cNvSpPr/>
          <p:nvPr userDrawn="1"/>
        </p:nvSpPr>
        <p:spPr>
          <a:xfrm>
            <a:off x="1" y="2324101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1" name="Baan Blauw 4">
            <a:extLst>
              <a:ext uri="{FF2B5EF4-FFF2-40B4-BE49-F238E27FC236}">
                <a16:creationId xmlns:a16="http://schemas.microsoft.com/office/drawing/2014/main" id="{CC4D3F11-9B0F-7D44-9382-3E39C88030F4}"/>
              </a:ext>
            </a:extLst>
          </p:cNvPr>
          <p:cNvSpPr/>
          <p:nvPr userDrawn="1"/>
        </p:nvSpPr>
        <p:spPr>
          <a:xfrm>
            <a:off x="1" y="4914901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2" name="Baan Blauw 3">
            <a:extLst>
              <a:ext uri="{FF2B5EF4-FFF2-40B4-BE49-F238E27FC236}">
                <a16:creationId xmlns:a16="http://schemas.microsoft.com/office/drawing/2014/main" id="{0468DB85-1D23-3142-99AC-5CFBC3C07145}"/>
              </a:ext>
            </a:extLst>
          </p:cNvPr>
          <p:cNvSpPr/>
          <p:nvPr userDrawn="1"/>
        </p:nvSpPr>
        <p:spPr>
          <a:xfrm>
            <a:off x="1" y="3189818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BaanVERTICAAL Blauw 1">
            <a:extLst>
              <a:ext uri="{FF2B5EF4-FFF2-40B4-BE49-F238E27FC236}">
                <a16:creationId xmlns:a16="http://schemas.microsoft.com/office/drawing/2014/main" id="{4F58527F-950E-9B40-8AEB-14860CCDDE5B}"/>
              </a:ext>
            </a:extLst>
          </p:cNvPr>
          <p:cNvSpPr/>
          <p:nvPr userDrawn="1"/>
        </p:nvSpPr>
        <p:spPr>
          <a:xfrm rot="16200000">
            <a:off x="4901903" y="4040749"/>
            <a:ext cx="3441600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6" name="BaanVERTICAAL Blauw 2">
            <a:extLst>
              <a:ext uri="{FF2B5EF4-FFF2-40B4-BE49-F238E27FC236}">
                <a16:creationId xmlns:a16="http://schemas.microsoft.com/office/drawing/2014/main" id="{0E3CCE0F-277F-F64E-AA5E-36EEF70C9631}"/>
              </a:ext>
            </a:extLst>
          </p:cNvPr>
          <p:cNvSpPr/>
          <p:nvPr userDrawn="1"/>
        </p:nvSpPr>
        <p:spPr>
          <a:xfrm rot="16200000">
            <a:off x="4403517" y="4883483"/>
            <a:ext cx="1756132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7" name="BaanVERTICAAL Blauw 3">
            <a:extLst>
              <a:ext uri="{FF2B5EF4-FFF2-40B4-BE49-F238E27FC236}">
                <a16:creationId xmlns:a16="http://schemas.microsoft.com/office/drawing/2014/main" id="{7AF7F282-7574-9642-B378-22CF93855C94}"/>
              </a:ext>
            </a:extLst>
          </p:cNvPr>
          <p:cNvSpPr/>
          <p:nvPr userDrawn="1"/>
        </p:nvSpPr>
        <p:spPr>
          <a:xfrm rot="16200000">
            <a:off x="7579637" y="5316401"/>
            <a:ext cx="890295" cy="96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23" name="BaanVERTICAALHOEK Blauw 2">
            <a:extLst>
              <a:ext uri="{FF2B5EF4-FFF2-40B4-BE49-F238E27FC236}">
                <a16:creationId xmlns:a16="http://schemas.microsoft.com/office/drawing/2014/main" id="{E81AB745-31A6-6542-92D7-AA8E0D1D6C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23472" y="4083209"/>
            <a:ext cx="1016000" cy="1761067"/>
          </a:xfrm>
          <a:prstGeom prst="rect">
            <a:avLst/>
          </a:prstGeom>
        </p:spPr>
      </p:pic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0" name="Tijdelijke aanduiding voor dianummer 2">
            <a:extLst>
              <a:ext uri="{FF2B5EF4-FFF2-40B4-BE49-F238E27FC236}">
                <a16:creationId xmlns:a16="http://schemas.microsoft.com/office/drawing/2014/main" id="{3478414E-9C83-FA4B-BAD2-B67BE89305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19B6B9D-C6BF-7547-B457-D14599C609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1467" y="1711681"/>
            <a:ext cx="10278533" cy="409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453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9" name="Baan Blauw 2">
            <a:extLst>
              <a:ext uri="{FF2B5EF4-FFF2-40B4-BE49-F238E27FC236}">
                <a16:creationId xmlns:a16="http://schemas.microsoft.com/office/drawing/2014/main" id="{57EBEA0E-1FD7-494A-84F0-2A074D080D6E}"/>
              </a:ext>
            </a:extLst>
          </p:cNvPr>
          <p:cNvSpPr/>
          <p:nvPr userDrawn="1"/>
        </p:nvSpPr>
        <p:spPr>
          <a:xfrm>
            <a:off x="1" y="4048398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0" name="Baan Blauw 1">
            <a:extLst>
              <a:ext uri="{FF2B5EF4-FFF2-40B4-BE49-F238E27FC236}">
                <a16:creationId xmlns:a16="http://schemas.microsoft.com/office/drawing/2014/main" id="{A5FD8FF2-90DE-C94B-B25D-1D7A8D45CD68}"/>
              </a:ext>
            </a:extLst>
          </p:cNvPr>
          <p:cNvSpPr/>
          <p:nvPr userDrawn="1"/>
        </p:nvSpPr>
        <p:spPr>
          <a:xfrm>
            <a:off x="1" y="2324101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1" name="Baan Blauw 4">
            <a:extLst>
              <a:ext uri="{FF2B5EF4-FFF2-40B4-BE49-F238E27FC236}">
                <a16:creationId xmlns:a16="http://schemas.microsoft.com/office/drawing/2014/main" id="{CC4D3F11-9B0F-7D44-9382-3E39C88030F4}"/>
              </a:ext>
            </a:extLst>
          </p:cNvPr>
          <p:cNvSpPr/>
          <p:nvPr userDrawn="1"/>
        </p:nvSpPr>
        <p:spPr>
          <a:xfrm>
            <a:off x="1" y="4914901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2" name="Baan Blauw 3">
            <a:extLst>
              <a:ext uri="{FF2B5EF4-FFF2-40B4-BE49-F238E27FC236}">
                <a16:creationId xmlns:a16="http://schemas.microsoft.com/office/drawing/2014/main" id="{0468DB85-1D23-3142-99AC-5CFBC3C07145}"/>
              </a:ext>
            </a:extLst>
          </p:cNvPr>
          <p:cNvSpPr/>
          <p:nvPr userDrawn="1"/>
        </p:nvSpPr>
        <p:spPr>
          <a:xfrm>
            <a:off x="1" y="3189818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BaanVERTICAAL Blauw 1">
            <a:extLst>
              <a:ext uri="{FF2B5EF4-FFF2-40B4-BE49-F238E27FC236}">
                <a16:creationId xmlns:a16="http://schemas.microsoft.com/office/drawing/2014/main" id="{4F58527F-950E-9B40-8AEB-14860CCDDE5B}"/>
              </a:ext>
            </a:extLst>
          </p:cNvPr>
          <p:cNvSpPr/>
          <p:nvPr userDrawn="1"/>
        </p:nvSpPr>
        <p:spPr>
          <a:xfrm rot="16200000">
            <a:off x="4901903" y="4040749"/>
            <a:ext cx="3441600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6" name="BaanVERTICAAL Blauw 2">
            <a:extLst>
              <a:ext uri="{FF2B5EF4-FFF2-40B4-BE49-F238E27FC236}">
                <a16:creationId xmlns:a16="http://schemas.microsoft.com/office/drawing/2014/main" id="{0E3CCE0F-277F-F64E-AA5E-36EEF70C9631}"/>
              </a:ext>
            </a:extLst>
          </p:cNvPr>
          <p:cNvSpPr/>
          <p:nvPr userDrawn="1"/>
        </p:nvSpPr>
        <p:spPr>
          <a:xfrm rot="16200000">
            <a:off x="4403517" y="4883483"/>
            <a:ext cx="1756132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7" name="BaanVERTICAAL Blauw 3">
            <a:extLst>
              <a:ext uri="{FF2B5EF4-FFF2-40B4-BE49-F238E27FC236}">
                <a16:creationId xmlns:a16="http://schemas.microsoft.com/office/drawing/2014/main" id="{7AF7F282-7574-9642-B378-22CF93855C94}"/>
              </a:ext>
            </a:extLst>
          </p:cNvPr>
          <p:cNvSpPr/>
          <p:nvPr userDrawn="1"/>
        </p:nvSpPr>
        <p:spPr>
          <a:xfrm rot="16200000">
            <a:off x="7579637" y="5316401"/>
            <a:ext cx="890295" cy="96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23" name="BaanVERTICAALHOEK Blauw 2">
            <a:extLst>
              <a:ext uri="{FF2B5EF4-FFF2-40B4-BE49-F238E27FC236}">
                <a16:creationId xmlns:a16="http://schemas.microsoft.com/office/drawing/2014/main" id="{E81AB745-31A6-6542-92D7-AA8E0D1D6C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23472" y="4083209"/>
            <a:ext cx="1016000" cy="1761067"/>
          </a:xfrm>
          <a:prstGeom prst="rect">
            <a:avLst/>
          </a:prstGeom>
        </p:spPr>
      </p:pic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0" name="Tijdelijke aanduiding voor dianummer 2">
            <a:extLst>
              <a:ext uri="{FF2B5EF4-FFF2-40B4-BE49-F238E27FC236}">
                <a16:creationId xmlns:a16="http://schemas.microsoft.com/office/drawing/2014/main" id="{3478414E-9C83-FA4B-BAD2-B67BE89305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642E9D1-B5E8-B14F-A840-5E2804554BC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1467" y="1695572"/>
            <a:ext cx="10278533" cy="409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40254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9" name="Baan Blauw 2">
            <a:extLst>
              <a:ext uri="{FF2B5EF4-FFF2-40B4-BE49-F238E27FC236}">
                <a16:creationId xmlns:a16="http://schemas.microsoft.com/office/drawing/2014/main" id="{57EBEA0E-1FD7-494A-84F0-2A074D080D6E}"/>
              </a:ext>
            </a:extLst>
          </p:cNvPr>
          <p:cNvSpPr/>
          <p:nvPr userDrawn="1"/>
        </p:nvSpPr>
        <p:spPr>
          <a:xfrm>
            <a:off x="1" y="4048398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0" name="Baan Blauw 1">
            <a:extLst>
              <a:ext uri="{FF2B5EF4-FFF2-40B4-BE49-F238E27FC236}">
                <a16:creationId xmlns:a16="http://schemas.microsoft.com/office/drawing/2014/main" id="{A5FD8FF2-90DE-C94B-B25D-1D7A8D45CD68}"/>
              </a:ext>
            </a:extLst>
          </p:cNvPr>
          <p:cNvSpPr/>
          <p:nvPr userDrawn="1"/>
        </p:nvSpPr>
        <p:spPr>
          <a:xfrm>
            <a:off x="1" y="2324101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1" name="Baan Blauw 4">
            <a:extLst>
              <a:ext uri="{FF2B5EF4-FFF2-40B4-BE49-F238E27FC236}">
                <a16:creationId xmlns:a16="http://schemas.microsoft.com/office/drawing/2014/main" id="{CC4D3F11-9B0F-7D44-9382-3E39C88030F4}"/>
              </a:ext>
            </a:extLst>
          </p:cNvPr>
          <p:cNvSpPr/>
          <p:nvPr userDrawn="1"/>
        </p:nvSpPr>
        <p:spPr>
          <a:xfrm>
            <a:off x="1" y="4914901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2" name="Baan Blauw 3">
            <a:extLst>
              <a:ext uri="{FF2B5EF4-FFF2-40B4-BE49-F238E27FC236}">
                <a16:creationId xmlns:a16="http://schemas.microsoft.com/office/drawing/2014/main" id="{0468DB85-1D23-3142-99AC-5CFBC3C07145}"/>
              </a:ext>
            </a:extLst>
          </p:cNvPr>
          <p:cNvSpPr/>
          <p:nvPr userDrawn="1"/>
        </p:nvSpPr>
        <p:spPr>
          <a:xfrm>
            <a:off x="1" y="3189818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BaanVERTICAAL Blauw 1">
            <a:extLst>
              <a:ext uri="{FF2B5EF4-FFF2-40B4-BE49-F238E27FC236}">
                <a16:creationId xmlns:a16="http://schemas.microsoft.com/office/drawing/2014/main" id="{4F58527F-950E-9B40-8AEB-14860CCDDE5B}"/>
              </a:ext>
            </a:extLst>
          </p:cNvPr>
          <p:cNvSpPr/>
          <p:nvPr userDrawn="1"/>
        </p:nvSpPr>
        <p:spPr>
          <a:xfrm rot="16200000">
            <a:off x="4901903" y="4040749"/>
            <a:ext cx="3441600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6" name="BaanVERTICAAL Blauw 2">
            <a:extLst>
              <a:ext uri="{FF2B5EF4-FFF2-40B4-BE49-F238E27FC236}">
                <a16:creationId xmlns:a16="http://schemas.microsoft.com/office/drawing/2014/main" id="{0E3CCE0F-277F-F64E-AA5E-36EEF70C9631}"/>
              </a:ext>
            </a:extLst>
          </p:cNvPr>
          <p:cNvSpPr/>
          <p:nvPr userDrawn="1"/>
        </p:nvSpPr>
        <p:spPr>
          <a:xfrm rot="16200000">
            <a:off x="4403517" y="4883483"/>
            <a:ext cx="1756132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7" name="BaanVERTICAAL Blauw 3">
            <a:extLst>
              <a:ext uri="{FF2B5EF4-FFF2-40B4-BE49-F238E27FC236}">
                <a16:creationId xmlns:a16="http://schemas.microsoft.com/office/drawing/2014/main" id="{7AF7F282-7574-9642-B378-22CF93855C94}"/>
              </a:ext>
            </a:extLst>
          </p:cNvPr>
          <p:cNvSpPr/>
          <p:nvPr userDrawn="1"/>
        </p:nvSpPr>
        <p:spPr>
          <a:xfrm rot="16200000">
            <a:off x="7579637" y="5316401"/>
            <a:ext cx="890295" cy="96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23" name="BaanVERTICAALHOEK Blauw 2">
            <a:extLst>
              <a:ext uri="{FF2B5EF4-FFF2-40B4-BE49-F238E27FC236}">
                <a16:creationId xmlns:a16="http://schemas.microsoft.com/office/drawing/2014/main" id="{E81AB745-31A6-6542-92D7-AA8E0D1D6C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23472" y="4083209"/>
            <a:ext cx="1016000" cy="1761067"/>
          </a:xfrm>
          <a:prstGeom prst="rect">
            <a:avLst/>
          </a:prstGeom>
        </p:spPr>
      </p:pic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0" name="Tijdelijke aanduiding voor dianummer 2">
            <a:extLst>
              <a:ext uri="{FF2B5EF4-FFF2-40B4-BE49-F238E27FC236}">
                <a16:creationId xmlns:a16="http://schemas.microsoft.com/office/drawing/2014/main" id="{3478414E-9C83-FA4B-BAD2-B67BE89305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5" name="BaanVERTICAAL Blauw 1">
            <a:extLst>
              <a:ext uri="{FF2B5EF4-FFF2-40B4-BE49-F238E27FC236}">
                <a16:creationId xmlns:a16="http://schemas.microsoft.com/office/drawing/2014/main" id="{DEBA015A-F168-5746-867A-55E88BE5A672}"/>
              </a:ext>
            </a:extLst>
          </p:cNvPr>
          <p:cNvSpPr/>
          <p:nvPr userDrawn="1"/>
        </p:nvSpPr>
        <p:spPr>
          <a:xfrm rot="16200000">
            <a:off x="6416499" y="3725036"/>
            <a:ext cx="4142476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A78E7BCC-4EEB-724A-B8D1-C4257B211A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1467" y="1687105"/>
            <a:ext cx="7399867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4364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9" name="Baan Blauw 2">
            <a:extLst>
              <a:ext uri="{FF2B5EF4-FFF2-40B4-BE49-F238E27FC236}">
                <a16:creationId xmlns:a16="http://schemas.microsoft.com/office/drawing/2014/main" id="{57EBEA0E-1FD7-494A-84F0-2A074D080D6E}"/>
              </a:ext>
            </a:extLst>
          </p:cNvPr>
          <p:cNvSpPr/>
          <p:nvPr userDrawn="1"/>
        </p:nvSpPr>
        <p:spPr>
          <a:xfrm>
            <a:off x="1" y="4048398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0" name="Baan Blauw 1">
            <a:extLst>
              <a:ext uri="{FF2B5EF4-FFF2-40B4-BE49-F238E27FC236}">
                <a16:creationId xmlns:a16="http://schemas.microsoft.com/office/drawing/2014/main" id="{A5FD8FF2-90DE-C94B-B25D-1D7A8D45CD68}"/>
              </a:ext>
            </a:extLst>
          </p:cNvPr>
          <p:cNvSpPr/>
          <p:nvPr userDrawn="1"/>
        </p:nvSpPr>
        <p:spPr>
          <a:xfrm>
            <a:off x="1" y="2324101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1" name="Baan Blauw 4">
            <a:extLst>
              <a:ext uri="{FF2B5EF4-FFF2-40B4-BE49-F238E27FC236}">
                <a16:creationId xmlns:a16="http://schemas.microsoft.com/office/drawing/2014/main" id="{CC4D3F11-9B0F-7D44-9382-3E39C88030F4}"/>
              </a:ext>
            </a:extLst>
          </p:cNvPr>
          <p:cNvSpPr/>
          <p:nvPr userDrawn="1"/>
        </p:nvSpPr>
        <p:spPr>
          <a:xfrm>
            <a:off x="1" y="4914901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2" name="Baan Blauw 3">
            <a:extLst>
              <a:ext uri="{FF2B5EF4-FFF2-40B4-BE49-F238E27FC236}">
                <a16:creationId xmlns:a16="http://schemas.microsoft.com/office/drawing/2014/main" id="{0468DB85-1D23-3142-99AC-5CFBC3C07145}"/>
              </a:ext>
            </a:extLst>
          </p:cNvPr>
          <p:cNvSpPr/>
          <p:nvPr userDrawn="1"/>
        </p:nvSpPr>
        <p:spPr>
          <a:xfrm>
            <a:off x="1" y="3189818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BaanVERTICAAL Blauw 1">
            <a:extLst>
              <a:ext uri="{FF2B5EF4-FFF2-40B4-BE49-F238E27FC236}">
                <a16:creationId xmlns:a16="http://schemas.microsoft.com/office/drawing/2014/main" id="{4F58527F-950E-9B40-8AEB-14860CCDDE5B}"/>
              </a:ext>
            </a:extLst>
          </p:cNvPr>
          <p:cNvSpPr/>
          <p:nvPr userDrawn="1"/>
        </p:nvSpPr>
        <p:spPr>
          <a:xfrm rot="16200000">
            <a:off x="4901903" y="4040749"/>
            <a:ext cx="3441600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6" name="BaanVERTICAAL Blauw 2">
            <a:extLst>
              <a:ext uri="{FF2B5EF4-FFF2-40B4-BE49-F238E27FC236}">
                <a16:creationId xmlns:a16="http://schemas.microsoft.com/office/drawing/2014/main" id="{0E3CCE0F-277F-F64E-AA5E-36EEF70C9631}"/>
              </a:ext>
            </a:extLst>
          </p:cNvPr>
          <p:cNvSpPr/>
          <p:nvPr userDrawn="1"/>
        </p:nvSpPr>
        <p:spPr>
          <a:xfrm rot="16200000">
            <a:off x="4403517" y="4883483"/>
            <a:ext cx="1756132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7" name="BaanVERTICAAL Blauw 3">
            <a:extLst>
              <a:ext uri="{FF2B5EF4-FFF2-40B4-BE49-F238E27FC236}">
                <a16:creationId xmlns:a16="http://schemas.microsoft.com/office/drawing/2014/main" id="{7AF7F282-7574-9642-B378-22CF93855C94}"/>
              </a:ext>
            </a:extLst>
          </p:cNvPr>
          <p:cNvSpPr/>
          <p:nvPr userDrawn="1"/>
        </p:nvSpPr>
        <p:spPr>
          <a:xfrm rot="16200000">
            <a:off x="7579637" y="5316401"/>
            <a:ext cx="890295" cy="96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23" name="BaanVERTICAALHOEK Blauw 2">
            <a:extLst>
              <a:ext uri="{FF2B5EF4-FFF2-40B4-BE49-F238E27FC236}">
                <a16:creationId xmlns:a16="http://schemas.microsoft.com/office/drawing/2014/main" id="{E81AB745-31A6-6542-92D7-AA8E0D1D6C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23472" y="4083209"/>
            <a:ext cx="1016000" cy="1761067"/>
          </a:xfrm>
          <a:prstGeom prst="rect">
            <a:avLst/>
          </a:prstGeom>
        </p:spPr>
      </p:pic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0" name="Tijdelijke aanduiding voor dianummer 2">
            <a:extLst>
              <a:ext uri="{FF2B5EF4-FFF2-40B4-BE49-F238E27FC236}">
                <a16:creationId xmlns:a16="http://schemas.microsoft.com/office/drawing/2014/main" id="{3478414E-9C83-FA4B-BAD2-B67BE89305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5" name="BaanVERTICAAL Blauw 1">
            <a:extLst>
              <a:ext uri="{FF2B5EF4-FFF2-40B4-BE49-F238E27FC236}">
                <a16:creationId xmlns:a16="http://schemas.microsoft.com/office/drawing/2014/main" id="{DEBA015A-F168-5746-867A-55E88BE5A672}"/>
              </a:ext>
            </a:extLst>
          </p:cNvPr>
          <p:cNvSpPr/>
          <p:nvPr userDrawn="1"/>
        </p:nvSpPr>
        <p:spPr>
          <a:xfrm rot="16200000">
            <a:off x="6416499" y="3725036"/>
            <a:ext cx="4142476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9342FADB-8E2D-3641-A413-269CFC85E7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1467" y="1701801"/>
            <a:ext cx="10278533" cy="4080204"/>
          </a:xfrm>
          <a:prstGeom prst="rect">
            <a:avLst/>
          </a:prstGeom>
        </p:spPr>
      </p:pic>
      <p:sp>
        <p:nvSpPr>
          <p:cNvPr id="24" name="BaanVERTICAAL Blauw 1">
            <a:extLst>
              <a:ext uri="{FF2B5EF4-FFF2-40B4-BE49-F238E27FC236}">
                <a16:creationId xmlns:a16="http://schemas.microsoft.com/office/drawing/2014/main" id="{F2D45554-ED1A-BB44-ADAE-C9293C5A9F47}"/>
              </a:ext>
            </a:extLst>
          </p:cNvPr>
          <p:cNvSpPr/>
          <p:nvPr userDrawn="1"/>
        </p:nvSpPr>
        <p:spPr>
          <a:xfrm>
            <a:off x="1116393" y="5782005"/>
            <a:ext cx="10429535" cy="2097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41307895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9" name="Baan Blauw 2">
            <a:extLst>
              <a:ext uri="{FF2B5EF4-FFF2-40B4-BE49-F238E27FC236}">
                <a16:creationId xmlns:a16="http://schemas.microsoft.com/office/drawing/2014/main" id="{57EBEA0E-1FD7-494A-84F0-2A074D080D6E}"/>
              </a:ext>
            </a:extLst>
          </p:cNvPr>
          <p:cNvSpPr/>
          <p:nvPr userDrawn="1"/>
        </p:nvSpPr>
        <p:spPr>
          <a:xfrm>
            <a:off x="1" y="4048398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0" name="Baan Blauw 1">
            <a:extLst>
              <a:ext uri="{FF2B5EF4-FFF2-40B4-BE49-F238E27FC236}">
                <a16:creationId xmlns:a16="http://schemas.microsoft.com/office/drawing/2014/main" id="{A5FD8FF2-90DE-C94B-B25D-1D7A8D45CD68}"/>
              </a:ext>
            </a:extLst>
          </p:cNvPr>
          <p:cNvSpPr/>
          <p:nvPr userDrawn="1"/>
        </p:nvSpPr>
        <p:spPr>
          <a:xfrm>
            <a:off x="1" y="2324101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1" name="Baan Blauw 4">
            <a:extLst>
              <a:ext uri="{FF2B5EF4-FFF2-40B4-BE49-F238E27FC236}">
                <a16:creationId xmlns:a16="http://schemas.microsoft.com/office/drawing/2014/main" id="{CC4D3F11-9B0F-7D44-9382-3E39C88030F4}"/>
              </a:ext>
            </a:extLst>
          </p:cNvPr>
          <p:cNvSpPr/>
          <p:nvPr userDrawn="1"/>
        </p:nvSpPr>
        <p:spPr>
          <a:xfrm>
            <a:off x="1" y="4914901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2" name="Baan Blauw 3">
            <a:extLst>
              <a:ext uri="{FF2B5EF4-FFF2-40B4-BE49-F238E27FC236}">
                <a16:creationId xmlns:a16="http://schemas.microsoft.com/office/drawing/2014/main" id="{0468DB85-1D23-3142-99AC-5CFBC3C07145}"/>
              </a:ext>
            </a:extLst>
          </p:cNvPr>
          <p:cNvSpPr/>
          <p:nvPr userDrawn="1"/>
        </p:nvSpPr>
        <p:spPr>
          <a:xfrm>
            <a:off x="1" y="3189818"/>
            <a:ext cx="12191999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BaanVERTICAAL Blauw 1">
            <a:extLst>
              <a:ext uri="{FF2B5EF4-FFF2-40B4-BE49-F238E27FC236}">
                <a16:creationId xmlns:a16="http://schemas.microsoft.com/office/drawing/2014/main" id="{4F58527F-950E-9B40-8AEB-14860CCDDE5B}"/>
              </a:ext>
            </a:extLst>
          </p:cNvPr>
          <p:cNvSpPr/>
          <p:nvPr userDrawn="1"/>
        </p:nvSpPr>
        <p:spPr>
          <a:xfrm rot="16200000">
            <a:off x="4901903" y="4040749"/>
            <a:ext cx="3441600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6" name="BaanVERTICAAL Blauw 2">
            <a:extLst>
              <a:ext uri="{FF2B5EF4-FFF2-40B4-BE49-F238E27FC236}">
                <a16:creationId xmlns:a16="http://schemas.microsoft.com/office/drawing/2014/main" id="{0E3CCE0F-277F-F64E-AA5E-36EEF70C9631}"/>
              </a:ext>
            </a:extLst>
          </p:cNvPr>
          <p:cNvSpPr/>
          <p:nvPr userDrawn="1"/>
        </p:nvSpPr>
        <p:spPr>
          <a:xfrm rot="16200000">
            <a:off x="4403517" y="4883483"/>
            <a:ext cx="1756132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7" name="BaanVERTICAAL Blauw 3">
            <a:extLst>
              <a:ext uri="{FF2B5EF4-FFF2-40B4-BE49-F238E27FC236}">
                <a16:creationId xmlns:a16="http://schemas.microsoft.com/office/drawing/2014/main" id="{7AF7F282-7574-9642-B378-22CF93855C94}"/>
              </a:ext>
            </a:extLst>
          </p:cNvPr>
          <p:cNvSpPr/>
          <p:nvPr userDrawn="1"/>
        </p:nvSpPr>
        <p:spPr>
          <a:xfrm rot="16200000">
            <a:off x="7579637" y="5316401"/>
            <a:ext cx="890295" cy="96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23" name="BaanVERTICAALHOEK Blauw 2">
            <a:extLst>
              <a:ext uri="{FF2B5EF4-FFF2-40B4-BE49-F238E27FC236}">
                <a16:creationId xmlns:a16="http://schemas.microsoft.com/office/drawing/2014/main" id="{E81AB745-31A6-6542-92D7-AA8E0D1D6C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23472" y="4083209"/>
            <a:ext cx="1016000" cy="1761067"/>
          </a:xfrm>
          <a:prstGeom prst="rect">
            <a:avLst/>
          </a:prstGeom>
        </p:spPr>
      </p:pic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0" name="Tijdelijke aanduiding voor dianummer 2">
            <a:extLst>
              <a:ext uri="{FF2B5EF4-FFF2-40B4-BE49-F238E27FC236}">
                <a16:creationId xmlns:a16="http://schemas.microsoft.com/office/drawing/2014/main" id="{3478414E-9C83-FA4B-BAD2-B67BE89305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5" name="BaanVERTICAAL Blauw 1">
            <a:extLst>
              <a:ext uri="{FF2B5EF4-FFF2-40B4-BE49-F238E27FC236}">
                <a16:creationId xmlns:a16="http://schemas.microsoft.com/office/drawing/2014/main" id="{DEBA015A-F168-5746-867A-55E88BE5A672}"/>
              </a:ext>
            </a:extLst>
          </p:cNvPr>
          <p:cNvSpPr/>
          <p:nvPr userDrawn="1"/>
        </p:nvSpPr>
        <p:spPr>
          <a:xfrm rot="16200000">
            <a:off x="6416499" y="3725036"/>
            <a:ext cx="4142476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CD1B86F-DF62-0045-8EEA-0D6209A11F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1467" y="1690985"/>
            <a:ext cx="10397067" cy="409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868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kolommen doorlop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</a:t>
            </a:r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E26A-82E9-42EB-A515-CEE61F5A8D58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numCol="2"/>
          <a:lstStyle>
            <a:lvl1pPr>
              <a:defRPr/>
            </a:lvl1pPr>
          </a:lstStyle>
          <a:p>
            <a:pPr lvl="0"/>
            <a:r>
              <a:rPr lang="nl-NL"/>
              <a:t>Tekst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 err="1"/>
              <a:t>Third</a:t>
            </a:r>
            <a:r>
              <a:rPr lang="nl-NL"/>
              <a:t> level</a:t>
            </a:r>
          </a:p>
          <a:p>
            <a:pPr lvl="3"/>
            <a:r>
              <a:rPr lang="nl-NL" err="1"/>
              <a:t>Fourth</a:t>
            </a:r>
            <a:r>
              <a:rPr lang="nl-NL"/>
              <a:t> level</a:t>
            </a:r>
          </a:p>
          <a:p>
            <a:pPr lvl="4"/>
            <a:r>
              <a:rPr lang="nl-NL" err="1"/>
              <a:t>Fifth</a:t>
            </a:r>
            <a:r>
              <a:rPr lang="nl-NL"/>
              <a:t> level</a:t>
            </a:r>
          </a:p>
        </p:txBody>
      </p:sp>
    </p:spTree>
    <p:extLst>
      <p:ext uri="{BB962C8B-B14F-4D97-AF65-F5344CB8AC3E}">
        <p14:creationId xmlns:p14="http://schemas.microsoft.com/office/powerpoint/2010/main" val="7366458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7" name="Rechthoek Grijs Onder">
            <a:extLst>
              <a:ext uri="{FF2B5EF4-FFF2-40B4-BE49-F238E27FC236}">
                <a16:creationId xmlns:a16="http://schemas.microsoft.com/office/drawing/2014/main" id="{78F7515F-E4A9-2E4C-AEA4-0A2448967F69}"/>
              </a:ext>
            </a:extLst>
          </p:cNvPr>
          <p:cNvSpPr/>
          <p:nvPr userDrawn="1"/>
        </p:nvSpPr>
        <p:spPr>
          <a:xfrm>
            <a:off x="1151467" y="1701798"/>
            <a:ext cx="5188373" cy="407035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7" y="1701799"/>
            <a:ext cx="2427756" cy="40703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BaanVERTICAAL Blauw 1">
            <a:extLst>
              <a:ext uri="{FF2B5EF4-FFF2-40B4-BE49-F238E27FC236}">
                <a16:creationId xmlns:a16="http://schemas.microsoft.com/office/drawing/2014/main" id="{4F58527F-950E-9B40-8AEB-14860CCDDE5B}"/>
              </a:ext>
            </a:extLst>
          </p:cNvPr>
          <p:cNvSpPr/>
          <p:nvPr userDrawn="1"/>
        </p:nvSpPr>
        <p:spPr>
          <a:xfrm rot="16200000">
            <a:off x="1412683" y="3730768"/>
            <a:ext cx="4429080" cy="96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4" name="BaanVERTICAAL Blauw 1">
            <a:extLst>
              <a:ext uri="{FF2B5EF4-FFF2-40B4-BE49-F238E27FC236}">
                <a16:creationId xmlns:a16="http://schemas.microsoft.com/office/drawing/2014/main" id="{EF8B2B80-09C1-1E40-A949-9C2A70A07BBD}"/>
              </a:ext>
            </a:extLst>
          </p:cNvPr>
          <p:cNvSpPr/>
          <p:nvPr userDrawn="1"/>
        </p:nvSpPr>
        <p:spPr>
          <a:xfrm rot="16200000">
            <a:off x="4164593" y="3730768"/>
            <a:ext cx="4429080" cy="96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5" name="Rechthoek Grijs Onder">
            <a:extLst>
              <a:ext uri="{FF2B5EF4-FFF2-40B4-BE49-F238E27FC236}">
                <a16:creationId xmlns:a16="http://schemas.microsoft.com/office/drawing/2014/main" id="{69BBE5C5-E881-E041-8B6D-80D25A289CFF}"/>
              </a:ext>
            </a:extLst>
          </p:cNvPr>
          <p:cNvSpPr/>
          <p:nvPr userDrawn="1"/>
        </p:nvSpPr>
        <p:spPr>
          <a:xfrm>
            <a:off x="6427136" y="1701798"/>
            <a:ext cx="5007219" cy="40703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1" name="Tijdelijke aanduiding voor dianummer 2">
            <a:extLst>
              <a:ext uri="{FF2B5EF4-FFF2-40B4-BE49-F238E27FC236}">
                <a16:creationId xmlns:a16="http://schemas.microsoft.com/office/drawing/2014/main" id="{FF7CBC92-D846-8E4B-9041-85828B5092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718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32FF2F1C-F8C3-1845-8ACB-3A7AACEA93A4}"/>
              </a:ext>
            </a:extLst>
          </p:cNvPr>
          <p:cNvGrpSpPr/>
          <p:nvPr userDrawn="1"/>
        </p:nvGrpSpPr>
        <p:grpSpPr>
          <a:xfrm>
            <a:off x="1151467" y="5012267"/>
            <a:ext cx="10272184" cy="768351"/>
            <a:chOff x="863600" y="1816100"/>
            <a:chExt cx="7704138" cy="2519363"/>
          </a:xfrm>
        </p:grpSpPr>
        <p:sp>
          <p:nvSpPr>
            <p:cNvPr id="25" name="Rechthoek Grijs Onder">
              <a:extLst>
                <a:ext uri="{FF2B5EF4-FFF2-40B4-BE49-F238E27FC236}">
                  <a16:creationId xmlns:a16="http://schemas.microsoft.com/office/drawing/2014/main" id="{69BBE5C5-E881-E041-8B6D-80D25A289CFF}"/>
                </a:ext>
              </a:extLst>
            </p:cNvPr>
            <p:cNvSpPr/>
            <p:nvPr userDrawn="1"/>
          </p:nvSpPr>
          <p:spPr>
            <a:xfrm>
              <a:off x="6693631" y="1816100"/>
              <a:ext cx="1874107" cy="25193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18" name="Rechthoek Grijs Onder">
              <a:extLst>
                <a:ext uri="{FF2B5EF4-FFF2-40B4-BE49-F238E27FC236}">
                  <a16:creationId xmlns:a16="http://schemas.microsoft.com/office/drawing/2014/main" id="{9762094D-60EA-C145-8432-4797380A6E70}"/>
                </a:ext>
              </a:extLst>
            </p:cNvPr>
            <p:cNvSpPr/>
            <p:nvPr userDrawn="1"/>
          </p:nvSpPr>
          <p:spPr>
            <a:xfrm>
              <a:off x="4750288" y="1816100"/>
              <a:ext cx="1874107" cy="25193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19" name="Rechthoek Grijs Onder">
              <a:extLst>
                <a:ext uri="{FF2B5EF4-FFF2-40B4-BE49-F238E27FC236}">
                  <a16:creationId xmlns:a16="http://schemas.microsoft.com/office/drawing/2014/main" id="{2F45C1BC-E88F-AB41-929A-B90CB0733941}"/>
                </a:ext>
              </a:extLst>
            </p:cNvPr>
            <p:cNvSpPr/>
            <p:nvPr userDrawn="1"/>
          </p:nvSpPr>
          <p:spPr>
            <a:xfrm>
              <a:off x="2806943" y="1816100"/>
              <a:ext cx="1874107" cy="25193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20" name="Rechthoek Grijs Onder">
              <a:extLst>
                <a:ext uri="{FF2B5EF4-FFF2-40B4-BE49-F238E27FC236}">
                  <a16:creationId xmlns:a16="http://schemas.microsoft.com/office/drawing/2014/main" id="{0C2FFAE9-5C02-684F-BA22-15DE4473F6B9}"/>
                </a:ext>
              </a:extLst>
            </p:cNvPr>
            <p:cNvSpPr/>
            <p:nvPr userDrawn="1"/>
          </p:nvSpPr>
          <p:spPr>
            <a:xfrm>
              <a:off x="863600" y="1816100"/>
              <a:ext cx="1874107" cy="25193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1" name="Tijdelijke aanduiding voor dianummer 2">
            <a:extLst>
              <a:ext uri="{FF2B5EF4-FFF2-40B4-BE49-F238E27FC236}">
                <a16:creationId xmlns:a16="http://schemas.microsoft.com/office/drawing/2014/main" id="{FF7CBC92-D846-8E4B-9041-85828B5092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3" name="Rechthoek Donkerblauw Boven">
            <a:extLst>
              <a:ext uri="{FF2B5EF4-FFF2-40B4-BE49-F238E27FC236}">
                <a16:creationId xmlns:a16="http://schemas.microsoft.com/office/drawing/2014/main" id="{B6B19606-C853-0845-A524-7B58526C0D80}"/>
              </a:ext>
            </a:extLst>
          </p:cNvPr>
          <p:cNvSpPr/>
          <p:nvPr userDrawn="1"/>
        </p:nvSpPr>
        <p:spPr>
          <a:xfrm>
            <a:off x="1151467" y="1701800"/>
            <a:ext cx="10272184" cy="6223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329146553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hoek Grijs Onder">
            <a:extLst>
              <a:ext uri="{FF2B5EF4-FFF2-40B4-BE49-F238E27FC236}">
                <a16:creationId xmlns:a16="http://schemas.microsoft.com/office/drawing/2014/main" id="{69BBE5C5-E881-E041-8B6D-80D25A289CFF}"/>
              </a:ext>
            </a:extLst>
          </p:cNvPr>
          <p:cNvSpPr/>
          <p:nvPr userDrawn="1"/>
        </p:nvSpPr>
        <p:spPr>
          <a:xfrm>
            <a:off x="8924842" y="3568931"/>
            <a:ext cx="2498809" cy="2211687"/>
          </a:xfrm>
          <a:prstGeom prst="rect">
            <a:avLst/>
          </a:prstGeom>
          <a:solidFill>
            <a:srgbClr val="D4D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8" name="Rechthoek Grijs Onder">
            <a:extLst>
              <a:ext uri="{FF2B5EF4-FFF2-40B4-BE49-F238E27FC236}">
                <a16:creationId xmlns:a16="http://schemas.microsoft.com/office/drawing/2014/main" id="{9762094D-60EA-C145-8432-4797380A6E70}"/>
              </a:ext>
            </a:extLst>
          </p:cNvPr>
          <p:cNvSpPr/>
          <p:nvPr userDrawn="1"/>
        </p:nvSpPr>
        <p:spPr>
          <a:xfrm>
            <a:off x="6333718" y="3568931"/>
            <a:ext cx="2498809" cy="2211687"/>
          </a:xfrm>
          <a:prstGeom prst="rect">
            <a:avLst/>
          </a:prstGeom>
          <a:solidFill>
            <a:srgbClr val="D4D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9" name="Rechthoek Grijs Onder">
            <a:extLst>
              <a:ext uri="{FF2B5EF4-FFF2-40B4-BE49-F238E27FC236}">
                <a16:creationId xmlns:a16="http://schemas.microsoft.com/office/drawing/2014/main" id="{2F45C1BC-E88F-AB41-929A-B90CB0733941}"/>
              </a:ext>
            </a:extLst>
          </p:cNvPr>
          <p:cNvSpPr/>
          <p:nvPr userDrawn="1"/>
        </p:nvSpPr>
        <p:spPr>
          <a:xfrm>
            <a:off x="3742592" y="3568931"/>
            <a:ext cx="2498809" cy="2211687"/>
          </a:xfrm>
          <a:prstGeom prst="rect">
            <a:avLst/>
          </a:prstGeom>
          <a:solidFill>
            <a:srgbClr val="D4D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0" name="Rechthoek Grijs Onder">
            <a:extLst>
              <a:ext uri="{FF2B5EF4-FFF2-40B4-BE49-F238E27FC236}">
                <a16:creationId xmlns:a16="http://schemas.microsoft.com/office/drawing/2014/main" id="{0C2FFAE9-5C02-684F-BA22-15DE4473F6B9}"/>
              </a:ext>
            </a:extLst>
          </p:cNvPr>
          <p:cNvSpPr/>
          <p:nvPr userDrawn="1"/>
        </p:nvSpPr>
        <p:spPr>
          <a:xfrm>
            <a:off x="1151468" y="3568931"/>
            <a:ext cx="2498809" cy="2211687"/>
          </a:xfrm>
          <a:prstGeom prst="rect">
            <a:avLst/>
          </a:prstGeom>
          <a:solidFill>
            <a:srgbClr val="D4D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1" name="Tijdelijke aanduiding voor dianummer 2">
            <a:extLst>
              <a:ext uri="{FF2B5EF4-FFF2-40B4-BE49-F238E27FC236}">
                <a16:creationId xmlns:a16="http://schemas.microsoft.com/office/drawing/2014/main" id="{FF7CBC92-D846-8E4B-9041-85828B5092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3" name="Groep 2">
            <a:extLst>
              <a:ext uri="{FF2B5EF4-FFF2-40B4-BE49-F238E27FC236}">
                <a16:creationId xmlns:a16="http://schemas.microsoft.com/office/drawing/2014/main" id="{B08EF2C7-DD08-7946-8C46-60560DB5B842}"/>
              </a:ext>
            </a:extLst>
          </p:cNvPr>
          <p:cNvGrpSpPr/>
          <p:nvPr userDrawn="1"/>
        </p:nvGrpSpPr>
        <p:grpSpPr>
          <a:xfrm>
            <a:off x="1151467" y="1706881"/>
            <a:ext cx="10272184" cy="617220"/>
            <a:chOff x="863600" y="1280160"/>
            <a:chExt cx="7704138" cy="1658765"/>
          </a:xfrm>
        </p:grpSpPr>
        <p:sp>
          <p:nvSpPr>
            <p:cNvPr id="14" name="Rechthoek Grijs Onder">
              <a:extLst>
                <a:ext uri="{FF2B5EF4-FFF2-40B4-BE49-F238E27FC236}">
                  <a16:creationId xmlns:a16="http://schemas.microsoft.com/office/drawing/2014/main" id="{A94B0A85-1FC4-9040-80A6-2AEF3677E0E7}"/>
                </a:ext>
              </a:extLst>
            </p:cNvPr>
            <p:cNvSpPr/>
            <p:nvPr userDrawn="1"/>
          </p:nvSpPr>
          <p:spPr>
            <a:xfrm>
              <a:off x="6693631" y="1280160"/>
              <a:ext cx="1874107" cy="1658765"/>
            </a:xfrm>
            <a:prstGeom prst="rect">
              <a:avLst/>
            </a:prstGeom>
            <a:solidFill>
              <a:srgbClr val="234A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15" name="Rechthoek Grijs Onder">
              <a:extLst>
                <a:ext uri="{FF2B5EF4-FFF2-40B4-BE49-F238E27FC236}">
                  <a16:creationId xmlns:a16="http://schemas.microsoft.com/office/drawing/2014/main" id="{1A54F9EF-4B7E-054C-B769-3094454AB14A}"/>
                </a:ext>
              </a:extLst>
            </p:cNvPr>
            <p:cNvSpPr/>
            <p:nvPr userDrawn="1"/>
          </p:nvSpPr>
          <p:spPr>
            <a:xfrm>
              <a:off x="4750288" y="1280160"/>
              <a:ext cx="1874107" cy="1658765"/>
            </a:xfrm>
            <a:prstGeom prst="rect">
              <a:avLst/>
            </a:prstGeom>
            <a:solidFill>
              <a:srgbClr val="234A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16" name="Rechthoek Grijs Onder">
              <a:extLst>
                <a:ext uri="{FF2B5EF4-FFF2-40B4-BE49-F238E27FC236}">
                  <a16:creationId xmlns:a16="http://schemas.microsoft.com/office/drawing/2014/main" id="{9672DA09-0148-8A4E-ABC2-7C7FA8B929A8}"/>
                </a:ext>
              </a:extLst>
            </p:cNvPr>
            <p:cNvSpPr/>
            <p:nvPr userDrawn="1"/>
          </p:nvSpPr>
          <p:spPr>
            <a:xfrm>
              <a:off x="2806943" y="1280160"/>
              <a:ext cx="1874107" cy="1658765"/>
            </a:xfrm>
            <a:prstGeom prst="rect">
              <a:avLst/>
            </a:prstGeom>
            <a:solidFill>
              <a:srgbClr val="234A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  <p:sp>
          <p:nvSpPr>
            <p:cNvPr id="17" name="Rechthoek Grijs Onder">
              <a:extLst>
                <a:ext uri="{FF2B5EF4-FFF2-40B4-BE49-F238E27FC236}">
                  <a16:creationId xmlns:a16="http://schemas.microsoft.com/office/drawing/2014/main" id="{2F2D2DF1-61ED-0040-8F67-2A1EABDFF1CF}"/>
                </a:ext>
              </a:extLst>
            </p:cNvPr>
            <p:cNvSpPr/>
            <p:nvPr userDrawn="1"/>
          </p:nvSpPr>
          <p:spPr>
            <a:xfrm>
              <a:off x="863600" y="1280160"/>
              <a:ext cx="1874107" cy="1658765"/>
            </a:xfrm>
            <a:prstGeom prst="rect">
              <a:avLst/>
            </a:prstGeom>
            <a:solidFill>
              <a:srgbClr val="234A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sz="2400"/>
            </a:p>
          </p:txBody>
        </p:sp>
      </p:grpSp>
    </p:spTree>
    <p:extLst>
      <p:ext uri="{BB962C8B-B14F-4D97-AF65-F5344CB8AC3E}">
        <p14:creationId xmlns:p14="http://schemas.microsoft.com/office/powerpoint/2010/main" val="34987810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7" name="Rechthoek Grijs Onder">
            <a:extLst>
              <a:ext uri="{FF2B5EF4-FFF2-40B4-BE49-F238E27FC236}">
                <a16:creationId xmlns:a16="http://schemas.microsoft.com/office/drawing/2014/main" id="{78F7515F-E4A9-2E4C-AEA4-0A2448967F69}"/>
              </a:ext>
            </a:extLst>
          </p:cNvPr>
          <p:cNvSpPr/>
          <p:nvPr userDrawn="1"/>
        </p:nvSpPr>
        <p:spPr>
          <a:xfrm>
            <a:off x="1151467" y="1701798"/>
            <a:ext cx="7269308" cy="4108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7" y="1701799"/>
            <a:ext cx="2427756" cy="408956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BaanVERTICAAL Blauw 1">
            <a:extLst>
              <a:ext uri="{FF2B5EF4-FFF2-40B4-BE49-F238E27FC236}">
                <a16:creationId xmlns:a16="http://schemas.microsoft.com/office/drawing/2014/main" id="{4F58527F-950E-9B40-8AEB-14860CCDDE5B}"/>
              </a:ext>
            </a:extLst>
          </p:cNvPr>
          <p:cNvSpPr/>
          <p:nvPr userDrawn="1"/>
        </p:nvSpPr>
        <p:spPr>
          <a:xfrm rot="16200000">
            <a:off x="1412683" y="3730768"/>
            <a:ext cx="4429080" cy="96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4" name="BaanVERTICAAL Blauw 1">
            <a:extLst>
              <a:ext uri="{FF2B5EF4-FFF2-40B4-BE49-F238E27FC236}">
                <a16:creationId xmlns:a16="http://schemas.microsoft.com/office/drawing/2014/main" id="{EF8B2B80-09C1-1E40-A949-9C2A70A07BBD}"/>
              </a:ext>
            </a:extLst>
          </p:cNvPr>
          <p:cNvSpPr/>
          <p:nvPr userDrawn="1"/>
        </p:nvSpPr>
        <p:spPr>
          <a:xfrm rot="16200000">
            <a:off x="6254239" y="3730768"/>
            <a:ext cx="4429080" cy="96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5" name="Rechthoek Grijs Onder">
            <a:extLst>
              <a:ext uri="{FF2B5EF4-FFF2-40B4-BE49-F238E27FC236}">
                <a16:creationId xmlns:a16="http://schemas.microsoft.com/office/drawing/2014/main" id="{69BBE5C5-E881-E041-8B6D-80D25A289CFF}"/>
              </a:ext>
            </a:extLst>
          </p:cNvPr>
          <p:cNvSpPr/>
          <p:nvPr userDrawn="1"/>
        </p:nvSpPr>
        <p:spPr>
          <a:xfrm>
            <a:off x="8516778" y="1701798"/>
            <a:ext cx="2917577" cy="4085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2" name="BaanVERTICAAL Blauw 1">
            <a:extLst>
              <a:ext uri="{FF2B5EF4-FFF2-40B4-BE49-F238E27FC236}">
                <a16:creationId xmlns:a16="http://schemas.microsoft.com/office/drawing/2014/main" id="{03538321-C6A1-0E49-9124-9AC3FDF7C6D0}"/>
              </a:ext>
            </a:extLst>
          </p:cNvPr>
          <p:cNvSpPr/>
          <p:nvPr userDrawn="1"/>
        </p:nvSpPr>
        <p:spPr>
          <a:xfrm>
            <a:off x="3606667" y="3640972"/>
            <a:ext cx="4814108" cy="11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3" name="Tijdelijke aanduiding voor dianummer 2">
            <a:extLst>
              <a:ext uri="{FF2B5EF4-FFF2-40B4-BE49-F238E27FC236}">
                <a16:creationId xmlns:a16="http://schemas.microsoft.com/office/drawing/2014/main" id="{CB421EA0-09D8-EA4C-AD7B-3191CF3634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71511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7" name="Rechthoek Grijs Onder">
            <a:extLst>
              <a:ext uri="{FF2B5EF4-FFF2-40B4-BE49-F238E27FC236}">
                <a16:creationId xmlns:a16="http://schemas.microsoft.com/office/drawing/2014/main" id="{78F7515F-E4A9-2E4C-AEA4-0A2448967F69}"/>
              </a:ext>
            </a:extLst>
          </p:cNvPr>
          <p:cNvSpPr/>
          <p:nvPr userDrawn="1"/>
        </p:nvSpPr>
        <p:spPr>
          <a:xfrm>
            <a:off x="4597867" y="2421467"/>
            <a:ext cx="6825784" cy="33698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7" y="1701800"/>
            <a:ext cx="10272184" cy="6223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BaanVERTICAAL Blauw 1">
            <a:extLst>
              <a:ext uri="{FF2B5EF4-FFF2-40B4-BE49-F238E27FC236}">
                <a16:creationId xmlns:a16="http://schemas.microsoft.com/office/drawing/2014/main" id="{4F58527F-950E-9B40-8AEB-14860CCDDE5B}"/>
              </a:ext>
            </a:extLst>
          </p:cNvPr>
          <p:cNvSpPr/>
          <p:nvPr userDrawn="1"/>
        </p:nvSpPr>
        <p:spPr>
          <a:xfrm rot="16200000">
            <a:off x="2763946" y="4159387"/>
            <a:ext cx="3571841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5" name="Rechthoek Grijs Onder">
            <a:extLst>
              <a:ext uri="{FF2B5EF4-FFF2-40B4-BE49-F238E27FC236}">
                <a16:creationId xmlns:a16="http://schemas.microsoft.com/office/drawing/2014/main" id="{69BBE5C5-E881-E041-8B6D-80D25A289CFF}"/>
              </a:ext>
            </a:extLst>
          </p:cNvPr>
          <p:cNvSpPr/>
          <p:nvPr userDrawn="1"/>
        </p:nvSpPr>
        <p:spPr>
          <a:xfrm>
            <a:off x="1151467" y="2421467"/>
            <a:ext cx="3350400" cy="335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0" name="Tijdelijke aanduiding voor dianummer 2">
            <a:extLst>
              <a:ext uri="{FF2B5EF4-FFF2-40B4-BE49-F238E27FC236}">
                <a16:creationId xmlns:a16="http://schemas.microsoft.com/office/drawing/2014/main" id="{72A8C004-82FD-D543-AD65-322175B6A3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90916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32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7" name="Rechthoek Grijs Onder">
            <a:extLst>
              <a:ext uri="{FF2B5EF4-FFF2-40B4-BE49-F238E27FC236}">
                <a16:creationId xmlns:a16="http://schemas.microsoft.com/office/drawing/2014/main" id="{78F7515F-E4A9-2E4C-AEA4-0A2448967F69}"/>
              </a:ext>
            </a:extLst>
          </p:cNvPr>
          <p:cNvSpPr/>
          <p:nvPr userDrawn="1"/>
        </p:nvSpPr>
        <p:spPr>
          <a:xfrm>
            <a:off x="4597867" y="2421467"/>
            <a:ext cx="6825784" cy="33698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7" y="1701800"/>
            <a:ext cx="10272184" cy="6223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BaanVERTICAAL Blauw 1">
            <a:extLst>
              <a:ext uri="{FF2B5EF4-FFF2-40B4-BE49-F238E27FC236}">
                <a16:creationId xmlns:a16="http://schemas.microsoft.com/office/drawing/2014/main" id="{4F58527F-950E-9B40-8AEB-14860CCDDE5B}"/>
              </a:ext>
            </a:extLst>
          </p:cNvPr>
          <p:cNvSpPr/>
          <p:nvPr userDrawn="1"/>
        </p:nvSpPr>
        <p:spPr>
          <a:xfrm rot="16200000">
            <a:off x="2763946" y="4159387"/>
            <a:ext cx="3571841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0" name="Tijdelijke aanduiding voor dianummer 2">
            <a:extLst>
              <a:ext uri="{FF2B5EF4-FFF2-40B4-BE49-F238E27FC236}">
                <a16:creationId xmlns:a16="http://schemas.microsoft.com/office/drawing/2014/main" id="{72A8C004-82FD-D543-AD65-322175B6A3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479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32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7" name="Rechthoek Grijs Onder">
            <a:extLst>
              <a:ext uri="{FF2B5EF4-FFF2-40B4-BE49-F238E27FC236}">
                <a16:creationId xmlns:a16="http://schemas.microsoft.com/office/drawing/2014/main" id="{78F7515F-E4A9-2E4C-AEA4-0A2448967F69}"/>
              </a:ext>
            </a:extLst>
          </p:cNvPr>
          <p:cNvSpPr/>
          <p:nvPr userDrawn="1"/>
        </p:nvSpPr>
        <p:spPr>
          <a:xfrm>
            <a:off x="4597867" y="2421467"/>
            <a:ext cx="6825784" cy="3359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7" y="1701800"/>
            <a:ext cx="10272184" cy="6223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BaanVERTICAAL Blauw 1">
            <a:extLst>
              <a:ext uri="{FF2B5EF4-FFF2-40B4-BE49-F238E27FC236}">
                <a16:creationId xmlns:a16="http://schemas.microsoft.com/office/drawing/2014/main" id="{4F58527F-950E-9B40-8AEB-14860CCDDE5B}"/>
              </a:ext>
            </a:extLst>
          </p:cNvPr>
          <p:cNvSpPr/>
          <p:nvPr userDrawn="1"/>
        </p:nvSpPr>
        <p:spPr>
          <a:xfrm rot="16200000">
            <a:off x="2763946" y="4159387"/>
            <a:ext cx="3571841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5" name="Rechthoek Grijs Onder">
            <a:extLst>
              <a:ext uri="{FF2B5EF4-FFF2-40B4-BE49-F238E27FC236}">
                <a16:creationId xmlns:a16="http://schemas.microsoft.com/office/drawing/2014/main" id="{69BBE5C5-E881-E041-8B6D-80D25A289CFF}"/>
              </a:ext>
            </a:extLst>
          </p:cNvPr>
          <p:cNvSpPr/>
          <p:nvPr userDrawn="1"/>
        </p:nvSpPr>
        <p:spPr>
          <a:xfrm>
            <a:off x="1151467" y="2421467"/>
            <a:ext cx="3350400" cy="3359149"/>
          </a:xfrm>
          <a:prstGeom prst="rect">
            <a:avLst/>
          </a:prstGeom>
          <a:solidFill>
            <a:srgbClr val="D4CF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0" name="Tijdelijke aanduiding voor dianummer 2">
            <a:extLst>
              <a:ext uri="{FF2B5EF4-FFF2-40B4-BE49-F238E27FC236}">
                <a16:creationId xmlns:a16="http://schemas.microsoft.com/office/drawing/2014/main" id="{72A8C004-82FD-D543-AD65-322175B6A3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863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32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7C826A0-DF5A-D742-A7CE-A9E6E3CC30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hthoek Grijs Onder">
            <a:extLst>
              <a:ext uri="{FF2B5EF4-FFF2-40B4-BE49-F238E27FC236}">
                <a16:creationId xmlns:a16="http://schemas.microsoft.com/office/drawing/2014/main" id="{78F7515F-E4A9-2E4C-AEA4-0A2448967F69}"/>
              </a:ext>
            </a:extLst>
          </p:cNvPr>
          <p:cNvSpPr/>
          <p:nvPr userDrawn="1"/>
        </p:nvSpPr>
        <p:spPr>
          <a:xfrm>
            <a:off x="4597867" y="1568971"/>
            <a:ext cx="6825784" cy="42223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BaanVERTICAAL Blauw 1">
            <a:extLst>
              <a:ext uri="{FF2B5EF4-FFF2-40B4-BE49-F238E27FC236}">
                <a16:creationId xmlns:a16="http://schemas.microsoft.com/office/drawing/2014/main" id="{4F58527F-950E-9B40-8AEB-14860CCDDE5B}"/>
              </a:ext>
            </a:extLst>
          </p:cNvPr>
          <p:cNvSpPr/>
          <p:nvPr userDrawn="1"/>
        </p:nvSpPr>
        <p:spPr>
          <a:xfrm rot="16200000">
            <a:off x="2763946" y="4159387"/>
            <a:ext cx="3571841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5" name="Rechthoek Grijs Onder">
            <a:extLst>
              <a:ext uri="{FF2B5EF4-FFF2-40B4-BE49-F238E27FC236}">
                <a16:creationId xmlns:a16="http://schemas.microsoft.com/office/drawing/2014/main" id="{69BBE5C5-E881-E041-8B6D-80D25A289CFF}"/>
              </a:ext>
            </a:extLst>
          </p:cNvPr>
          <p:cNvSpPr/>
          <p:nvPr userDrawn="1"/>
        </p:nvSpPr>
        <p:spPr>
          <a:xfrm>
            <a:off x="1151467" y="1697648"/>
            <a:ext cx="3350400" cy="4074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2091018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7C826A0-DF5A-D742-A7CE-A9E6E3CC30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BaanVERTICAAL Blauw 1">
            <a:extLst>
              <a:ext uri="{FF2B5EF4-FFF2-40B4-BE49-F238E27FC236}">
                <a16:creationId xmlns:a16="http://schemas.microsoft.com/office/drawing/2014/main" id="{4F58527F-950E-9B40-8AEB-14860CCDDE5B}"/>
              </a:ext>
            </a:extLst>
          </p:cNvPr>
          <p:cNvSpPr/>
          <p:nvPr userDrawn="1"/>
        </p:nvSpPr>
        <p:spPr>
          <a:xfrm rot="16200000">
            <a:off x="2763946" y="4159387"/>
            <a:ext cx="3571841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51EF02B-3234-AF4D-8C10-DC9E275D4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467" y="313267"/>
            <a:ext cx="10128251" cy="706829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0" name="Rechthoek Grijs Onder">
            <a:extLst>
              <a:ext uri="{FF2B5EF4-FFF2-40B4-BE49-F238E27FC236}">
                <a16:creationId xmlns:a16="http://schemas.microsoft.com/office/drawing/2014/main" id="{A8355E32-510F-9B4B-B381-905D11A22F76}"/>
              </a:ext>
            </a:extLst>
          </p:cNvPr>
          <p:cNvSpPr/>
          <p:nvPr userDrawn="1"/>
        </p:nvSpPr>
        <p:spPr>
          <a:xfrm rot="10800000">
            <a:off x="1151467" y="1697648"/>
            <a:ext cx="6825784" cy="4093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1" name="Rechthoek Grijs Onder">
            <a:extLst>
              <a:ext uri="{FF2B5EF4-FFF2-40B4-BE49-F238E27FC236}">
                <a16:creationId xmlns:a16="http://schemas.microsoft.com/office/drawing/2014/main" id="{3011C2AF-37B2-FB45-978E-613AEB98E2C9}"/>
              </a:ext>
            </a:extLst>
          </p:cNvPr>
          <p:cNvSpPr/>
          <p:nvPr userDrawn="1"/>
        </p:nvSpPr>
        <p:spPr>
          <a:xfrm rot="10800000">
            <a:off x="8073251" y="1697649"/>
            <a:ext cx="3350400" cy="4093713"/>
          </a:xfrm>
          <a:prstGeom prst="rect">
            <a:avLst/>
          </a:prstGeom>
          <a:solidFill>
            <a:srgbClr val="D4CF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42174577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7C826A0-DF5A-D742-A7CE-A9E6E3CC30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BaanVERTICAAL Blauw 1">
            <a:extLst>
              <a:ext uri="{FF2B5EF4-FFF2-40B4-BE49-F238E27FC236}">
                <a16:creationId xmlns:a16="http://schemas.microsoft.com/office/drawing/2014/main" id="{4F58527F-950E-9B40-8AEB-14860CCDDE5B}"/>
              </a:ext>
            </a:extLst>
          </p:cNvPr>
          <p:cNvSpPr/>
          <p:nvPr userDrawn="1"/>
        </p:nvSpPr>
        <p:spPr>
          <a:xfrm rot="16200000">
            <a:off x="2763946" y="4159387"/>
            <a:ext cx="3571841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51EF02B-3234-AF4D-8C10-DC9E275D4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467" y="313267"/>
            <a:ext cx="10128251" cy="706829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0" name="Rechthoek Grijs Onder">
            <a:extLst>
              <a:ext uri="{FF2B5EF4-FFF2-40B4-BE49-F238E27FC236}">
                <a16:creationId xmlns:a16="http://schemas.microsoft.com/office/drawing/2014/main" id="{A8355E32-510F-9B4B-B381-905D11A22F76}"/>
              </a:ext>
            </a:extLst>
          </p:cNvPr>
          <p:cNvSpPr/>
          <p:nvPr userDrawn="1"/>
        </p:nvSpPr>
        <p:spPr>
          <a:xfrm rot="10800000">
            <a:off x="1151467" y="1697648"/>
            <a:ext cx="6825784" cy="3230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1" name="Rechthoek Grijs Onder">
            <a:extLst>
              <a:ext uri="{FF2B5EF4-FFF2-40B4-BE49-F238E27FC236}">
                <a16:creationId xmlns:a16="http://schemas.microsoft.com/office/drawing/2014/main" id="{3011C2AF-37B2-FB45-978E-613AEB98E2C9}"/>
              </a:ext>
            </a:extLst>
          </p:cNvPr>
          <p:cNvSpPr/>
          <p:nvPr userDrawn="1"/>
        </p:nvSpPr>
        <p:spPr>
          <a:xfrm rot="10800000">
            <a:off x="8073251" y="1697649"/>
            <a:ext cx="3350400" cy="4093713"/>
          </a:xfrm>
          <a:prstGeom prst="rect">
            <a:avLst/>
          </a:prstGeom>
          <a:solidFill>
            <a:srgbClr val="D4CF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3" name="Rechthoek Grijs Onder">
            <a:extLst>
              <a:ext uri="{FF2B5EF4-FFF2-40B4-BE49-F238E27FC236}">
                <a16:creationId xmlns:a16="http://schemas.microsoft.com/office/drawing/2014/main" id="{0314FAB8-42BC-2143-961A-9DA1EC251FE8}"/>
              </a:ext>
            </a:extLst>
          </p:cNvPr>
          <p:cNvSpPr/>
          <p:nvPr userDrawn="1"/>
        </p:nvSpPr>
        <p:spPr>
          <a:xfrm rot="10800000">
            <a:off x="1151467" y="5012267"/>
            <a:ext cx="6825784" cy="779093"/>
          </a:xfrm>
          <a:prstGeom prst="rect">
            <a:avLst/>
          </a:prstGeom>
          <a:solidFill>
            <a:srgbClr val="D4D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3231066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kst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E26A-82E9-42EB-A515-CEE61F5A8D58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66400" y="1891200"/>
            <a:ext cx="4411200" cy="31296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Afbeelding of tekst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 err="1"/>
              <a:t>Third</a:t>
            </a:r>
            <a:r>
              <a:rPr lang="nl-NL"/>
              <a:t> level</a:t>
            </a:r>
          </a:p>
          <a:p>
            <a:pPr lvl="3"/>
            <a:r>
              <a:rPr lang="nl-NL" err="1"/>
              <a:t>Fourth</a:t>
            </a:r>
            <a:r>
              <a:rPr lang="nl-NL"/>
              <a:t> level</a:t>
            </a:r>
          </a:p>
          <a:p>
            <a:pPr lvl="4"/>
            <a:r>
              <a:rPr lang="nl-NL" err="1"/>
              <a:t>Fifth</a:t>
            </a:r>
            <a:r>
              <a:rPr lang="nl-NL"/>
              <a:t>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0" y="1891200"/>
            <a:ext cx="4929600" cy="3129600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Afbeelding of tekst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 err="1"/>
              <a:t>Third</a:t>
            </a:r>
            <a:r>
              <a:rPr lang="nl-NL"/>
              <a:t> level</a:t>
            </a:r>
          </a:p>
          <a:p>
            <a:pPr lvl="3"/>
            <a:r>
              <a:rPr lang="nl-NL" err="1"/>
              <a:t>Fourth</a:t>
            </a:r>
            <a:r>
              <a:rPr lang="nl-NL"/>
              <a:t> level</a:t>
            </a:r>
          </a:p>
          <a:p>
            <a:pPr lvl="4"/>
            <a:r>
              <a:rPr lang="nl-NL" err="1"/>
              <a:t>Fifth</a:t>
            </a:r>
            <a:r>
              <a:rPr lang="nl-NL"/>
              <a:t> level</a:t>
            </a:r>
          </a:p>
        </p:txBody>
      </p:sp>
    </p:spTree>
    <p:extLst>
      <p:ext uri="{BB962C8B-B14F-4D97-AF65-F5344CB8AC3E}">
        <p14:creationId xmlns:p14="http://schemas.microsoft.com/office/powerpoint/2010/main" val="3547798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6" pos="5397">
          <p15:clr>
            <a:srgbClr val="FBAE40"/>
          </p15:clr>
        </p15:guide>
        <p15:guide id="7" orient="horz" pos="894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7C826A0-DF5A-D742-A7CE-A9E6E3CC30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BaanVERTICAAL Blauw 1">
            <a:extLst>
              <a:ext uri="{FF2B5EF4-FFF2-40B4-BE49-F238E27FC236}">
                <a16:creationId xmlns:a16="http://schemas.microsoft.com/office/drawing/2014/main" id="{4F58527F-950E-9B40-8AEB-14860CCDDE5B}"/>
              </a:ext>
            </a:extLst>
          </p:cNvPr>
          <p:cNvSpPr/>
          <p:nvPr userDrawn="1"/>
        </p:nvSpPr>
        <p:spPr>
          <a:xfrm rot="16200000">
            <a:off x="2763946" y="4159387"/>
            <a:ext cx="3571841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51EF02B-3234-AF4D-8C10-DC9E275D4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467" y="313267"/>
            <a:ext cx="10128251" cy="706829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0" name="Rechthoek Grijs Onder">
            <a:extLst>
              <a:ext uri="{FF2B5EF4-FFF2-40B4-BE49-F238E27FC236}">
                <a16:creationId xmlns:a16="http://schemas.microsoft.com/office/drawing/2014/main" id="{A8355E32-510F-9B4B-B381-905D11A22F76}"/>
              </a:ext>
            </a:extLst>
          </p:cNvPr>
          <p:cNvSpPr/>
          <p:nvPr userDrawn="1"/>
        </p:nvSpPr>
        <p:spPr>
          <a:xfrm rot="10800000">
            <a:off x="1151467" y="1697648"/>
            <a:ext cx="6825784" cy="4093712"/>
          </a:xfrm>
          <a:prstGeom prst="rect">
            <a:avLst/>
          </a:prstGeom>
          <a:solidFill>
            <a:srgbClr val="D4D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1" name="Rechthoek Grijs Onder">
            <a:extLst>
              <a:ext uri="{FF2B5EF4-FFF2-40B4-BE49-F238E27FC236}">
                <a16:creationId xmlns:a16="http://schemas.microsoft.com/office/drawing/2014/main" id="{3011C2AF-37B2-FB45-978E-613AEB98E2C9}"/>
              </a:ext>
            </a:extLst>
          </p:cNvPr>
          <p:cNvSpPr/>
          <p:nvPr userDrawn="1"/>
        </p:nvSpPr>
        <p:spPr>
          <a:xfrm rot="10800000">
            <a:off x="8073251" y="1697649"/>
            <a:ext cx="3350400" cy="40937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33626706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7C826A0-DF5A-D742-A7CE-A9E6E3CC30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Rechthoek Grijs Onder">
            <a:extLst>
              <a:ext uri="{FF2B5EF4-FFF2-40B4-BE49-F238E27FC236}">
                <a16:creationId xmlns:a16="http://schemas.microsoft.com/office/drawing/2014/main" id="{78F7515F-E4A9-2E4C-AEA4-0A2448967F69}"/>
              </a:ext>
            </a:extLst>
          </p:cNvPr>
          <p:cNvSpPr/>
          <p:nvPr userDrawn="1"/>
        </p:nvSpPr>
        <p:spPr>
          <a:xfrm>
            <a:off x="1151467" y="3549761"/>
            <a:ext cx="10272184" cy="2241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5" name="Rechthoek Grijs Onder">
            <a:extLst>
              <a:ext uri="{FF2B5EF4-FFF2-40B4-BE49-F238E27FC236}">
                <a16:creationId xmlns:a16="http://schemas.microsoft.com/office/drawing/2014/main" id="{69BBE5C5-E881-E041-8B6D-80D25A289CFF}"/>
              </a:ext>
            </a:extLst>
          </p:cNvPr>
          <p:cNvSpPr/>
          <p:nvPr userDrawn="1"/>
        </p:nvSpPr>
        <p:spPr>
          <a:xfrm>
            <a:off x="1151467" y="1697648"/>
            <a:ext cx="10272184" cy="1754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14776477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7C826A0-DF5A-D742-A7CE-A9E6E3CC30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BaanVERTICAAL Blauw 1">
            <a:extLst>
              <a:ext uri="{FF2B5EF4-FFF2-40B4-BE49-F238E27FC236}">
                <a16:creationId xmlns:a16="http://schemas.microsoft.com/office/drawing/2014/main" id="{4F58527F-950E-9B40-8AEB-14860CCDDE5B}"/>
              </a:ext>
            </a:extLst>
          </p:cNvPr>
          <p:cNvSpPr/>
          <p:nvPr userDrawn="1"/>
        </p:nvSpPr>
        <p:spPr>
          <a:xfrm rot="16200000">
            <a:off x="2763946" y="4159387"/>
            <a:ext cx="3571841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25265828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77C826A0-DF5A-D742-A7CE-A9E6E3CC30F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BaanVERTICAAL Blauw 1">
            <a:extLst>
              <a:ext uri="{FF2B5EF4-FFF2-40B4-BE49-F238E27FC236}">
                <a16:creationId xmlns:a16="http://schemas.microsoft.com/office/drawing/2014/main" id="{4F58527F-950E-9B40-8AEB-14860CCDDE5B}"/>
              </a:ext>
            </a:extLst>
          </p:cNvPr>
          <p:cNvSpPr/>
          <p:nvPr userDrawn="1"/>
        </p:nvSpPr>
        <p:spPr>
          <a:xfrm rot="16200000">
            <a:off x="2763946" y="4159387"/>
            <a:ext cx="3571841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4260868-37E7-044A-A747-196891BBBB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1467" y="1705409"/>
            <a:ext cx="10278533" cy="409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0723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7" name="Rechthoek Grijs Onder">
            <a:extLst>
              <a:ext uri="{FF2B5EF4-FFF2-40B4-BE49-F238E27FC236}">
                <a16:creationId xmlns:a16="http://schemas.microsoft.com/office/drawing/2014/main" id="{78F7515F-E4A9-2E4C-AEA4-0A2448967F69}"/>
              </a:ext>
            </a:extLst>
          </p:cNvPr>
          <p:cNvSpPr/>
          <p:nvPr userDrawn="1"/>
        </p:nvSpPr>
        <p:spPr>
          <a:xfrm>
            <a:off x="1151465" y="2421467"/>
            <a:ext cx="5016128" cy="33698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7" y="1701800"/>
            <a:ext cx="10272184" cy="6223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BaanVERTICAAL Blauw 1">
            <a:extLst>
              <a:ext uri="{FF2B5EF4-FFF2-40B4-BE49-F238E27FC236}">
                <a16:creationId xmlns:a16="http://schemas.microsoft.com/office/drawing/2014/main" id="{4F58527F-950E-9B40-8AEB-14860CCDDE5B}"/>
              </a:ext>
            </a:extLst>
          </p:cNvPr>
          <p:cNvSpPr/>
          <p:nvPr userDrawn="1"/>
        </p:nvSpPr>
        <p:spPr>
          <a:xfrm rot="16200000">
            <a:off x="4429674" y="4169260"/>
            <a:ext cx="3571841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5" name="Rechthoek Grijs Onder">
            <a:extLst>
              <a:ext uri="{FF2B5EF4-FFF2-40B4-BE49-F238E27FC236}">
                <a16:creationId xmlns:a16="http://schemas.microsoft.com/office/drawing/2014/main" id="{69BBE5C5-E881-E041-8B6D-80D25A289CFF}"/>
              </a:ext>
            </a:extLst>
          </p:cNvPr>
          <p:cNvSpPr/>
          <p:nvPr userDrawn="1"/>
        </p:nvSpPr>
        <p:spPr>
          <a:xfrm>
            <a:off x="6263595" y="2421467"/>
            <a:ext cx="5160056" cy="335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1" name="Tijdelijke aanduiding voor dianummer 2">
            <a:extLst>
              <a:ext uri="{FF2B5EF4-FFF2-40B4-BE49-F238E27FC236}">
                <a16:creationId xmlns:a16="http://schemas.microsoft.com/office/drawing/2014/main" id="{CC898FC6-22D1-6A4E-AC8C-58A6E2A58C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54568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23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hoek Grijs Onder">
            <a:extLst>
              <a:ext uri="{FF2B5EF4-FFF2-40B4-BE49-F238E27FC236}">
                <a16:creationId xmlns:a16="http://schemas.microsoft.com/office/drawing/2014/main" id="{5BEF62AD-7995-2A4D-A231-65CE1DCEA8FA}"/>
              </a:ext>
            </a:extLst>
          </p:cNvPr>
          <p:cNvSpPr/>
          <p:nvPr userDrawn="1"/>
        </p:nvSpPr>
        <p:spPr>
          <a:xfrm>
            <a:off x="1161049" y="3474176"/>
            <a:ext cx="5006544" cy="9438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7" y="1701800"/>
            <a:ext cx="10272184" cy="6223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BaanVERTICAAL Blauw 1">
            <a:extLst>
              <a:ext uri="{FF2B5EF4-FFF2-40B4-BE49-F238E27FC236}">
                <a16:creationId xmlns:a16="http://schemas.microsoft.com/office/drawing/2014/main" id="{4F58527F-950E-9B40-8AEB-14860CCDDE5B}"/>
              </a:ext>
            </a:extLst>
          </p:cNvPr>
          <p:cNvSpPr/>
          <p:nvPr userDrawn="1"/>
        </p:nvSpPr>
        <p:spPr>
          <a:xfrm rot="16200000">
            <a:off x="4429674" y="4169260"/>
            <a:ext cx="3571841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5" name="Rechthoek Grijs Onder">
            <a:extLst>
              <a:ext uri="{FF2B5EF4-FFF2-40B4-BE49-F238E27FC236}">
                <a16:creationId xmlns:a16="http://schemas.microsoft.com/office/drawing/2014/main" id="{69BBE5C5-E881-E041-8B6D-80D25A289CFF}"/>
              </a:ext>
            </a:extLst>
          </p:cNvPr>
          <p:cNvSpPr/>
          <p:nvPr userDrawn="1"/>
        </p:nvSpPr>
        <p:spPr>
          <a:xfrm>
            <a:off x="6263595" y="2421466"/>
            <a:ext cx="5160056" cy="33591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1" name="Tijdelijke aanduiding voor dianummer 2">
            <a:extLst>
              <a:ext uri="{FF2B5EF4-FFF2-40B4-BE49-F238E27FC236}">
                <a16:creationId xmlns:a16="http://schemas.microsoft.com/office/drawing/2014/main" id="{CC898FC6-22D1-6A4E-AC8C-58A6E2A58C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Rechthoek Grijs Onder">
            <a:extLst>
              <a:ext uri="{FF2B5EF4-FFF2-40B4-BE49-F238E27FC236}">
                <a16:creationId xmlns:a16="http://schemas.microsoft.com/office/drawing/2014/main" id="{430130FE-CC2A-B540-B01D-B6F699562529}"/>
              </a:ext>
            </a:extLst>
          </p:cNvPr>
          <p:cNvSpPr/>
          <p:nvPr userDrawn="1"/>
        </p:nvSpPr>
        <p:spPr>
          <a:xfrm>
            <a:off x="1161049" y="2431339"/>
            <a:ext cx="5006544" cy="9438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2" name="Rechthoek 2">
            <a:extLst>
              <a:ext uri="{FF2B5EF4-FFF2-40B4-BE49-F238E27FC236}">
                <a16:creationId xmlns:a16="http://schemas.microsoft.com/office/drawing/2014/main" id="{FDD71766-9770-9C4E-A97E-19FB8EB07FA2}"/>
              </a:ext>
            </a:extLst>
          </p:cNvPr>
          <p:cNvSpPr/>
          <p:nvPr userDrawn="1"/>
        </p:nvSpPr>
        <p:spPr>
          <a:xfrm>
            <a:off x="1161050" y="2426907"/>
            <a:ext cx="2710961" cy="948288"/>
          </a:xfrm>
          <a:custGeom>
            <a:avLst/>
            <a:gdLst>
              <a:gd name="connsiteX0" fmla="*/ 0 w 1787824"/>
              <a:gd name="connsiteY0" fmla="*/ 0 h 704779"/>
              <a:gd name="connsiteX1" fmla="*/ 1787824 w 1787824"/>
              <a:gd name="connsiteY1" fmla="*/ 0 h 704779"/>
              <a:gd name="connsiteX2" fmla="*/ 1787824 w 1787824"/>
              <a:gd name="connsiteY2" fmla="*/ 704779 h 704779"/>
              <a:gd name="connsiteX3" fmla="*/ 0 w 1787824"/>
              <a:gd name="connsiteY3" fmla="*/ 704779 h 704779"/>
              <a:gd name="connsiteX4" fmla="*/ 0 w 1787824"/>
              <a:gd name="connsiteY4" fmla="*/ 0 h 704779"/>
              <a:gd name="connsiteX0" fmla="*/ 0 w 1787824"/>
              <a:gd name="connsiteY0" fmla="*/ 0 h 704779"/>
              <a:gd name="connsiteX1" fmla="*/ 1787824 w 1787824"/>
              <a:gd name="connsiteY1" fmla="*/ 0 h 704779"/>
              <a:gd name="connsiteX2" fmla="*/ 1784649 w 1787824"/>
              <a:gd name="connsiteY2" fmla="*/ 609601 h 704779"/>
              <a:gd name="connsiteX3" fmla="*/ 1787824 w 1787824"/>
              <a:gd name="connsiteY3" fmla="*/ 704779 h 704779"/>
              <a:gd name="connsiteX4" fmla="*/ 0 w 1787824"/>
              <a:gd name="connsiteY4" fmla="*/ 704779 h 704779"/>
              <a:gd name="connsiteX5" fmla="*/ 0 w 1787824"/>
              <a:gd name="connsiteY5" fmla="*/ 0 h 704779"/>
              <a:gd name="connsiteX0" fmla="*/ 0 w 2146601"/>
              <a:gd name="connsiteY0" fmla="*/ 0 h 704779"/>
              <a:gd name="connsiteX1" fmla="*/ 1787824 w 2146601"/>
              <a:gd name="connsiteY1" fmla="*/ 0 h 704779"/>
              <a:gd name="connsiteX2" fmla="*/ 2146599 w 2146601"/>
              <a:gd name="connsiteY2" fmla="*/ 371476 h 704779"/>
              <a:gd name="connsiteX3" fmla="*/ 1787824 w 2146601"/>
              <a:gd name="connsiteY3" fmla="*/ 704779 h 704779"/>
              <a:gd name="connsiteX4" fmla="*/ 0 w 2146601"/>
              <a:gd name="connsiteY4" fmla="*/ 704779 h 704779"/>
              <a:gd name="connsiteX5" fmla="*/ 0 w 2146601"/>
              <a:gd name="connsiteY5" fmla="*/ 0 h 704779"/>
              <a:gd name="connsiteX0" fmla="*/ 0 w 2147898"/>
              <a:gd name="connsiteY0" fmla="*/ 0 h 704779"/>
              <a:gd name="connsiteX1" fmla="*/ 1787824 w 2147898"/>
              <a:gd name="connsiteY1" fmla="*/ 0 h 704779"/>
              <a:gd name="connsiteX2" fmla="*/ 2146599 w 2147898"/>
              <a:gd name="connsiteY2" fmla="*/ 371476 h 704779"/>
              <a:gd name="connsiteX3" fmla="*/ 1787824 w 2147898"/>
              <a:gd name="connsiteY3" fmla="*/ 704779 h 704779"/>
              <a:gd name="connsiteX4" fmla="*/ 0 w 2147898"/>
              <a:gd name="connsiteY4" fmla="*/ 704779 h 704779"/>
              <a:gd name="connsiteX5" fmla="*/ 0 w 2147898"/>
              <a:gd name="connsiteY5" fmla="*/ 0 h 704779"/>
              <a:gd name="connsiteX0" fmla="*/ 0 w 2149232"/>
              <a:gd name="connsiteY0" fmla="*/ 0 h 704779"/>
              <a:gd name="connsiteX1" fmla="*/ 1787824 w 2149232"/>
              <a:gd name="connsiteY1" fmla="*/ 0 h 704779"/>
              <a:gd name="connsiteX2" fmla="*/ 2146599 w 2149232"/>
              <a:gd name="connsiteY2" fmla="*/ 371476 h 704779"/>
              <a:gd name="connsiteX3" fmla="*/ 1787824 w 2149232"/>
              <a:gd name="connsiteY3" fmla="*/ 704779 h 704779"/>
              <a:gd name="connsiteX4" fmla="*/ 0 w 2149232"/>
              <a:gd name="connsiteY4" fmla="*/ 704779 h 704779"/>
              <a:gd name="connsiteX5" fmla="*/ 0 w 2149232"/>
              <a:gd name="connsiteY5" fmla="*/ 0 h 704779"/>
              <a:gd name="connsiteX0" fmla="*/ 0 w 2149232"/>
              <a:gd name="connsiteY0" fmla="*/ 0 h 704779"/>
              <a:gd name="connsiteX1" fmla="*/ 1787824 w 2149232"/>
              <a:gd name="connsiteY1" fmla="*/ 0 h 704779"/>
              <a:gd name="connsiteX2" fmla="*/ 2146599 w 2149232"/>
              <a:gd name="connsiteY2" fmla="*/ 371476 h 704779"/>
              <a:gd name="connsiteX3" fmla="*/ 1787824 w 2149232"/>
              <a:gd name="connsiteY3" fmla="*/ 704779 h 704779"/>
              <a:gd name="connsiteX4" fmla="*/ 116529 w 2149232"/>
              <a:gd name="connsiteY4" fmla="*/ 698922 h 704779"/>
              <a:gd name="connsiteX5" fmla="*/ 0 w 2149232"/>
              <a:gd name="connsiteY5" fmla="*/ 0 h 704779"/>
              <a:gd name="connsiteX0" fmla="*/ 11653 w 2032703"/>
              <a:gd name="connsiteY0" fmla="*/ 0 h 710635"/>
              <a:gd name="connsiteX1" fmla="*/ 1671295 w 2032703"/>
              <a:gd name="connsiteY1" fmla="*/ 5856 h 710635"/>
              <a:gd name="connsiteX2" fmla="*/ 2030070 w 2032703"/>
              <a:gd name="connsiteY2" fmla="*/ 377332 h 710635"/>
              <a:gd name="connsiteX3" fmla="*/ 1671295 w 2032703"/>
              <a:gd name="connsiteY3" fmla="*/ 710635 h 710635"/>
              <a:gd name="connsiteX4" fmla="*/ 0 w 2032703"/>
              <a:gd name="connsiteY4" fmla="*/ 704778 h 710635"/>
              <a:gd name="connsiteX5" fmla="*/ 11653 w 2032703"/>
              <a:gd name="connsiteY5" fmla="*/ 0 h 710635"/>
              <a:gd name="connsiteX0" fmla="*/ 0 w 2021050"/>
              <a:gd name="connsiteY0" fmla="*/ 0 h 710635"/>
              <a:gd name="connsiteX1" fmla="*/ 1659642 w 2021050"/>
              <a:gd name="connsiteY1" fmla="*/ 5856 h 710635"/>
              <a:gd name="connsiteX2" fmla="*/ 2018417 w 2021050"/>
              <a:gd name="connsiteY2" fmla="*/ 377332 h 710635"/>
              <a:gd name="connsiteX3" fmla="*/ 1659642 w 2021050"/>
              <a:gd name="connsiteY3" fmla="*/ 710635 h 710635"/>
              <a:gd name="connsiteX4" fmla="*/ 0 w 2021050"/>
              <a:gd name="connsiteY4" fmla="*/ 710635 h 710635"/>
              <a:gd name="connsiteX5" fmla="*/ 0 w 2021050"/>
              <a:gd name="connsiteY5" fmla="*/ 0 h 710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21050" h="710635">
                <a:moveTo>
                  <a:pt x="0" y="0"/>
                </a:moveTo>
                <a:lnTo>
                  <a:pt x="1659642" y="5856"/>
                </a:lnTo>
                <a:cubicBezTo>
                  <a:pt x="1868134" y="199531"/>
                  <a:pt x="2044875" y="342407"/>
                  <a:pt x="2018417" y="377332"/>
                </a:cubicBezTo>
                <a:lnTo>
                  <a:pt x="1659642" y="710635"/>
                </a:lnTo>
                <a:lnTo>
                  <a:pt x="0" y="710635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3" name="Rechthoek 2">
            <a:extLst>
              <a:ext uri="{FF2B5EF4-FFF2-40B4-BE49-F238E27FC236}">
                <a16:creationId xmlns:a16="http://schemas.microsoft.com/office/drawing/2014/main" id="{38F35240-31A0-6544-A06F-3BBACE7DAEA5}"/>
              </a:ext>
            </a:extLst>
          </p:cNvPr>
          <p:cNvSpPr/>
          <p:nvPr userDrawn="1"/>
        </p:nvSpPr>
        <p:spPr>
          <a:xfrm>
            <a:off x="1161050" y="3466352"/>
            <a:ext cx="2710961" cy="948288"/>
          </a:xfrm>
          <a:custGeom>
            <a:avLst/>
            <a:gdLst>
              <a:gd name="connsiteX0" fmla="*/ 0 w 1787824"/>
              <a:gd name="connsiteY0" fmla="*/ 0 h 704779"/>
              <a:gd name="connsiteX1" fmla="*/ 1787824 w 1787824"/>
              <a:gd name="connsiteY1" fmla="*/ 0 h 704779"/>
              <a:gd name="connsiteX2" fmla="*/ 1787824 w 1787824"/>
              <a:gd name="connsiteY2" fmla="*/ 704779 h 704779"/>
              <a:gd name="connsiteX3" fmla="*/ 0 w 1787824"/>
              <a:gd name="connsiteY3" fmla="*/ 704779 h 704779"/>
              <a:gd name="connsiteX4" fmla="*/ 0 w 1787824"/>
              <a:gd name="connsiteY4" fmla="*/ 0 h 704779"/>
              <a:gd name="connsiteX0" fmla="*/ 0 w 1787824"/>
              <a:gd name="connsiteY0" fmla="*/ 0 h 704779"/>
              <a:gd name="connsiteX1" fmla="*/ 1787824 w 1787824"/>
              <a:gd name="connsiteY1" fmla="*/ 0 h 704779"/>
              <a:gd name="connsiteX2" fmla="*/ 1784649 w 1787824"/>
              <a:gd name="connsiteY2" fmla="*/ 609601 h 704779"/>
              <a:gd name="connsiteX3" fmla="*/ 1787824 w 1787824"/>
              <a:gd name="connsiteY3" fmla="*/ 704779 h 704779"/>
              <a:gd name="connsiteX4" fmla="*/ 0 w 1787824"/>
              <a:gd name="connsiteY4" fmla="*/ 704779 h 704779"/>
              <a:gd name="connsiteX5" fmla="*/ 0 w 1787824"/>
              <a:gd name="connsiteY5" fmla="*/ 0 h 704779"/>
              <a:gd name="connsiteX0" fmla="*/ 0 w 2146601"/>
              <a:gd name="connsiteY0" fmla="*/ 0 h 704779"/>
              <a:gd name="connsiteX1" fmla="*/ 1787824 w 2146601"/>
              <a:gd name="connsiteY1" fmla="*/ 0 h 704779"/>
              <a:gd name="connsiteX2" fmla="*/ 2146599 w 2146601"/>
              <a:gd name="connsiteY2" fmla="*/ 371476 h 704779"/>
              <a:gd name="connsiteX3" fmla="*/ 1787824 w 2146601"/>
              <a:gd name="connsiteY3" fmla="*/ 704779 h 704779"/>
              <a:gd name="connsiteX4" fmla="*/ 0 w 2146601"/>
              <a:gd name="connsiteY4" fmla="*/ 704779 h 704779"/>
              <a:gd name="connsiteX5" fmla="*/ 0 w 2146601"/>
              <a:gd name="connsiteY5" fmla="*/ 0 h 704779"/>
              <a:gd name="connsiteX0" fmla="*/ 0 w 2147898"/>
              <a:gd name="connsiteY0" fmla="*/ 0 h 704779"/>
              <a:gd name="connsiteX1" fmla="*/ 1787824 w 2147898"/>
              <a:gd name="connsiteY1" fmla="*/ 0 h 704779"/>
              <a:gd name="connsiteX2" fmla="*/ 2146599 w 2147898"/>
              <a:gd name="connsiteY2" fmla="*/ 371476 h 704779"/>
              <a:gd name="connsiteX3" fmla="*/ 1787824 w 2147898"/>
              <a:gd name="connsiteY3" fmla="*/ 704779 h 704779"/>
              <a:gd name="connsiteX4" fmla="*/ 0 w 2147898"/>
              <a:gd name="connsiteY4" fmla="*/ 704779 h 704779"/>
              <a:gd name="connsiteX5" fmla="*/ 0 w 2147898"/>
              <a:gd name="connsiteY5" fmla="*/ 0 h 704779"/>
              <a:gd name="connsiteX0" fmla="*/ 0 w 2149232"/>
              <a:gd name="connsiteY0" fmla="*/ 0 h 704779"/>
              <a:gd name="connsiteX1" fmla="*/ 1787824 w 2149232"/>
              <a:gd name="connsiteY1" fmla="*/ 0 h 704779"/>
              <a:gd name="connsiteX2" fmla="*/ 2146599 w 2149232"/>
              <a:gd name="connsiteY2" fmla="*/ 371476 h 704779"/>
              <a:gd name="connsiteX3" fmla="*/ 1787824 w 2149232"/>
              <a:gd name="connsiteY3" fmla="*/ 704779 h 704779"/>
              <a:gd name="connsiteX4" fmla="*/ 0 w 2149232"/>
              <a:gd name="connsiteY4" fmla="*/ 704779 h 704779"/>
              <a:gd name="connsiteX5" fmla="*/ 0 w 2149232"/>
              <a:gd name="connsiteY5" fmla="*/ 0 h 704779"/>
              <a:gd name="connsiteX0" fmla="*/ 0 w 2149232"/>
              <a:gd name="connsiteY0" fmla="*/ 0 h 704779"/>
              <a:gd name="connsiteX1" fmla="*/ 1787824 w 2149232"/>
              <a:gd name="connsiteY1" fmla="*/ 0 h 704779"/>
              <a:gd name="connsiteX2" fmla="*/ 2146599 w 2149232"/>
              <a:gd name="connsiteY2" fmla="*/ 371476 h 704779"/>
              <a:gd name="connsiteX3" fmla="*/ 1787824 w 2149232"/>
              <a:gd name="connsiteY3" fmla="*/ 704779 h 704779"/>
              <a:gd name="connsiteX4" fmla="*/ 116529 w 2149232"/>
              <a:gd name="connsiteY4" fmla="*/ 698922 h 704779"/>
              <a:gd name="connsiteX5" fmla="*/ 0 w 2149232"/>
              <a:gd name="connsiteY5" fmla="*/ 0 h 704779"/>
              <a:gd name="connsiteX0" fmla="*/ 11653 w 2032703"/>
              <a:gd name="connsiteY0" fmla="*/ 0 h 710635"/>
              <a:gd name="connsiteX1" fmla="*/ 1671295 w 2032703"/>
              <a:gd name="connsiteY1" fmla="*/ 5856 h 710635"/>
              <a:gd name="connsiteX2" fmla="*/ 2030070 w 2032703"/>
              <a:gd name="connsiteY2" fmla="*/ 377332 h 710635"/>
              <a:gd name="connsiteX3" fmla="*/ 1671295 w 2032703"/>
              <a:gd name="connsiteY3" fmla="*/ 710635 h 710635"/>
              <a:gd name="connsiteX4" fmla="*/ 0 w 2032703"/>
              <a:gd name="connsiteY4" fmla="*/ 704778 h 710635"/>
              <a:gd name="connsiteX5" fmla="*/ 11653 w 2032703"/>
              <a:gd name="connsiteY5" fmla="*/ 0 h 710635"/>
              <a:gd name="connsiteX0" fmla="*/ 0 w 2021050"/>
              <a:gd name="connsiteY0" fmla="*/ 0 h 710635"/>
              <a:gd name="connsiteX1" fmla="*/ 1659642 w 2021050"/>
              <a:gd name="connsiteY1" fmla="*/ 5856 h 710635"/>
              <a:gd name="connsiteX2" fmla="*/ 2018417 w 2021050"/>
              <a:gd name="connsiteY2" fmla="*/ 377332 h 710635"/>
              <a:gd name="connsiteX3" fmla="*/ 1659642 w 2021050"/>
              <a:gd name="connsiteY3" fmla="*/ 710635 h 710635"/>
              <a:gd name="connsiteX4" fmla="*/ 0 w 2021050"/>
              <a:gd name="connsiteY4" fmla="*/ 710635 h 710635"/>
              <a:gd name="connsiteX5" fmla="*/ 0 w 2021050"/>
              <a:gd name="connsiteY5" fmla="*/ 0 h 710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21050" h="710635">
                <a:moveTo>
                  <a:pt x="0" y="0"/>
                </a:moveTo>
                <a:lnTo>
                  <a:pt x="1659642" y="5856"/>
                </a:lnTo>
                <a:cubicBezTo>
                  <a:pt x="1868134" y="199531"/>
                  <a:pt x="2044875" y="342407"/>
                  <a:pt x="2018417" y="377332"/>
                </a:cubicBezTo>
                <a:lnTo>
                  <a:pt x="1659642" y="710635"/>
                </a:lnTo>
                <a:lnTo>
                  <a:pt x="0" y="710635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4DE4E554-CEDF-9144-A9C5-08094DF3E7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81445" y="2424746"/>
            <a:ext cx="617231" cy="960548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62329BF2-A4FA-2A40-8AA6-DE4C83EE4B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81445" y="3470380"/>
            <a:ext cx="617231" cy="949585"/>
          </a:xfrm>
          <a:prstGeom prst="rect">
            <a:avLst/>
          </a:prstGeom>
        </p:spPr>
      </p:pic>
      <p:sp>
        <p:nvSpPr>
          <p:cNvPr id="18" name="Rechthoek Grijs Onder">
            <a:extLst>
              <a:ext uri="{FF2B5EF4-FFF2-40B4-BE49-F238E27FC236}">
                <a16:creationId xmlns:a16="http://schemas.microsoft.com/office/drawing/2014/main" id="{4CBCAA03-8ABA-154F-B239-B403A5672746}"/>
              </a:ext>
            </a:extLst>
          </p:cNvPr>
          <p:cNvSpPr/>
          <p:nvPr userDrawn="1"/>
        </p:nvSpPr>
        <p:spPr>
          <a:xfrm>
            <a:off x="1161049" y="4517012"/>
            <a:ext cx="5006544" cy="126360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64240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23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7" name="Rechthoek Grijs Onder">
            <a:extLst>
              <a:ext uri="{FF2B5EF4-FFF2-40B4-BE49-F238E27FC236}">
                <a16:creationId xmlns:a16="http://schemas.microsoft.com/office/drawing/2014/main" id="{78F7515F-E4A9-2E4C-AEA4-0A2448967F69}"/>
              </a:ext>
            </a:extLst>
          </p:cNvPr>
          <p:cNvSpPr/>
          <p:nvPr userDrawn="1"/>
        </p:nvSpPr>
        <p:spPr>
          <a:xfrm>
            <a:off x="1151465" y="1614617"/>
            <a:ext cx="5016128" cy="417674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BaanVERTICAAL Blauw 1">
            <a:extLst>
              <a:ext uri="{FF2B5EF4-FFF2-40B4-BE49-F238E27FC236}">
                <a16:creationId xmlns:a16="http://schemas.microsoft.com/office/drawing/2014/main" id="{4F58527F-950E-9B40-8AEB-14860CCDDE5B}"/>
              </a:ext>
            </a:extLst>
          </p:cNvPr>
          <p:cNvSpPr/>
          <p:nvPr userDrawn="1"/>
        </p:nvSpPr>
        <p:spPr>
          <a:xfrm rot="16200000">
            <a:off x="4429674" y="4169260"/>
            <a:ext cx="3571841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5" name="Rechthoek Grijs Onder">
            <a:extLst>
              <a:ext uri="{FF2B5EF4-FFF2-40B4-BE49-F238E27FC236}">
                <a16:creationId xmlns:a16="http://schemas.microsoft.com/office/drawing/2014/main" id="{69BBE5C5-E881-E041-8B6D-80D25A289CFF}"/>
              </a:ext>
            </a:extLst>
          </p:cNvPr>
          <p:cNvSpPr/>
          <p:nvPr userDrawn="1"/>
        </p:nvSpPr>
        <p:spPr>
          <a:xfrm>
            <a:off x="6263595" y="1697648"/>
            <a:ext cx="5160056" cy="4074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1" name="Tijdelijke aanduiding voor dianummer 2">
            <a:extLst>
              <a:ext uri="{FF2B5EF4-FFF2-40B4-BE49-F238E27FC236}">
                <a16:creationId xmlns:a16="http://schemas.microsoft.com/office/drawing/2014/main" id="{CC898FC6-22D1-6A4E-AC8C-58A6E2A58C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9548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23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7" name="Rechthoek Grijs Onder">
            <a:extLst>
              <a:ext uri="{FF2B5EF4-FFF2-40B4-BE49-F238E27FC236}">
                <a16:creationId xmlns:a16="http://schemas.microsoft.com/office/drawing/2014/main" id="{78F7515F-E4A9-2E4C-AEA4-0A2448967F69}"/>
              </a:ext>
            </a:extLst>
          </p:cNvPr>
          <p:cNvSpPr/>
          <p:nvPr userDrawn="1"/>
        </p:nvSpPr>
        <p:spPr>
          <a:xfrm>
            <a:off x="1151465" y="2421467"/>
            <a:ext cx="4080000" cy="33698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7" y="1701800"/>
            <a:ext cx="10272184" cy="6223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BaanVERTICAAL Blauw 1">
            <a:extLst>
              <a:ext uri="{FF2B5EF4-FFF2-40B4-BE49-F238E27FC236}">
                <a16:creationId xmlns:a16="http://schemas.microsoft.com/office/drawing/2014/main" id="{4F58527F-950E-9B40-8AEB-14860CCDDE5B}"/>
              </a:ext>
            </a:extLst>
          </p:cNvPr>
          <p:cNvSpPr/>
          <p:nvPr userDrawn="1"/>
        </p:nvSpPr>
        <p:spPr>
          <a:xfrm rot="16200000">
            <a:off x="4429674" y="4169260"/>
            <a:ext cx="3571841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1" name="Tijdelijke aanduiding voor dianummer 2">
            <a:extLst>
              <a:ext uri="{FF2B5EF4-FFF2-40B4-BE49-F238E27FC236}">
                <a16:creationId xmlns:a16="http://schemas.microsoft.com/office/drawing/2014/main" id="{CC898FC6-22D1-6A4E-AC8C-58A6E2A58C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Rechthoek Donkerblauw Boven">
            <a:extLst>
              <a:ext uri="{FF2B5EF4-FFF2-40B4-BE49-F238E27FC236}">
                <a16:creationId xmlns:a16="http://schemas.microsoft.com/office/drawing/2014/main" id="{7ACED3D5-46CB-544C-ACBE-0EA0CB7B85F9}"/>
              </a:ext>
            </a:extLst>
          </p:cNvPr>
          <p:cNvSpPr/>
          <p:nvPr userDrawn="1"/>
        </p:nvSpPr>
        <p:spPr>
          <a:xfrm>
            <a:off x="5327651" y="5164908"/>
            <a:ext cx="6096000" cy="6223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588026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517">
          <p15:clr>
            <a:srgbClr val="FBAE40"/>
          </p15:clr>
        </p15:guide>
        <p15:guide id="2" orient="horz" pos="2436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7" name="Rechthoek Grijs Onder">
            <a:extLst>
              <a:ext uri="{FF2B5EF4-FFF2-40B4-BE49-F238E27FC236}">
                <a16:creationId xmlns:a16="http://schemas.microsoft.com/office/drawing/2014/main" id="{78F7515F-E4A9-2E4C-AEA4-0A2448967F69}"/>
              </a:ext>
            </a:extLst>
          </p:cNvPr>
          <p:cNvSpPr/>
          <p:nvPr userDrawn="1"/>
        </p:nvSpPr>
        <p:spPr>
          <a:xfrm>
            <a:off x="8521147" y="2421467"/>
            <a:ext cx="2902504" cy="336989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7" y="1701800"/>
            <a:ext cx="10272184" cy="6223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BaanVERTICAAL Blauw 1">
            <a:extLst>
              <a:ext uri="{FF2B5EF4-FFF2-40B4-BE49-F238E27FC236}">
                <a16:creationId xmlns:a16="http://schemas.microsoft.com/office/drawing/2014/main" id="{4F58527F-950E-9B40-8AEB-14860CCDDE5B}"/>
              </a:ext>
            </a:extLst>
          </p:cNvPr>
          <p:cNvSpPr/>
          <p:nvPr userDrawn="1"/>
        </p:nvSpPr>
        <p:spPr>
          <a:xfrm rot="16200000">
            <a:off x="4429674" y="4169260"/>
            <a:ext cx="3571841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5" name="Rechthoek Grijs Onder">
            <a:extLst>
              <a:ext uri="{FF2B5EF4-FFF2-40B4-BE49-F238E27FC236}">
                <a16:creationId xmlns:a16="http://schemas.microsoft.com/office/drawing/2014/main" id="{69BBE5C5-E881-E041-8B6D-80D25A289CFF}"/>
              </a:ext>
            </a:extLst>
          </p:cNvPr>
          <p:cNvSpPr/>
          <p:nvPr userDrawn="1"/>
        </p:nvSpPr>
        <p:spPr>
          <a:xfrm>
            <a:off x="1151468" y="2431338"/>
            <a:ext cx="7272033" cy="33600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1" name="Tijdelijke aanduiding voor dianummer 2">
            <a:extLst>
              <a:ext uri="{FF2B5EF4-FFF2-40B4-BE49-F238E27FC236}">
                <a16:creationId xmlns:a16="http://schemas.microsoft.com/office/drawing/2014/main" id="{CC898FC6-22D1-6A4E-AC8C-58A6E2A58C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031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23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7" name="Rechthoek Grijs Onder">
            <a:extLst>
              <a:ext uri="{FF2B5EF4-FFF2-40B4-BE49-F238E27FC236}">
                <a16:creationId xmlns:a16="http://schemas.microsoft.com/office/drawing/2014/main" id="{78F7515F-E4A9-2E4C-AEA4-0A2448967F69}"/>
              </a:ext>
            </a:extLst>
          </p:cNvPr>
          <p:cNvSpPr/>
          <p:nvPr userDrawn="1"/>
        </p:nvSpPr>
        <p:spPr>
          <a:xfrm>
            <a:off x="8521147" y="2421467"/>
            <a:ext cx="2902504" cy="33698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7" y="1701800"/>
            <a:ext cx="10272184" cy="6223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BaanVERTICAAL Blauw 1">
            <a:extLst>
              <a:ext uri="{FF2B5EF4-FFF2-40B4-BE49-F238E27FC236}">
                <a16:creationId xmlns:a16="http://schemas.microsoft.com/office/drawing/2014/main" id="{4F58527F-950E-9B40-8AEB-14860CCDDE5B}"/>
              </a:ext>
            </a:extLst>
          </p:cNvPr>
          <p:cNvSpPr/>
          <p:nvPr userDrawn="1"/>
        </p:nvSpPr>
        <p:spPr>
          <a:xfrm rot="16200000">
            <a:off x="4429674" y="4169260"/>
            <a:ext cx="3571841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5" name="Rechthoek Grijs Onder">
            <a:extLst>
              <a:ext uri="{FF2B5EF4-FFF2-40B4-BE49-F238E27FC236}">
                <a16:creationId xmlns:a16="http://schemas.microsoft.com/office/drawing/2014/main" id="{69BBE5C5-E881-E041-8B6D-80D25A289CFF}"/>
              </a:ext>
            </a:extLst>
          </p:cNvPr>
          <p:cNvSpPr/>
          <p:nvPr userDrawn="1"/>
        </p:nvSpPr>
        <p:spPr>
          <a:xfrm>
            <a:off x="1151468" y="2431338"/>
            <a:ext cx="7272033" cy="3360019"/>
          </a:xfrm>
          <a:prstGeom prst="rect">
            <a:avLst/>
          </a:prstGeom>
          <a:solidFill>
            <a:srgbClr val="D4D0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1" name="Tijdelijke aanduiding voor dianummer 2">
            <a:extLst>
              <a:ext uri="{FF2B5EF4-FFF2-40B4-BE49-F238E27FC236}">
                <a16:creationId xmlns:a16="http://schemas.microsoft.com/office/drawing/2014/main" id="{CC898FC6-22D1-6A4E-AC8C-58A6E2A58C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9532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23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afbeeldingen m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E26A-82E9-42EB-A515-CEE61F5A8D58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Content Placeholder 2"/>
          <p:cNvSpPr>
            <a:spLocks noGrp="1"/>
          </p:cNvSpPr>
          <p:nvPr>
            <p:ph sz="half" idx="12" hasCustomPrompt="1"/>
          </p:nvPr>
        </p:nvSpPr>
        <p:spPr>
          <a:xfrm>
            <a:off x="1167032" y="3699190"/>
            <a:ext cx="4622400" cy="184723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Tekst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 err="1"/>
              <a:t>Third</a:t>
            </a:r>
            <a:r>
              <a:rPr lang="nl-NL"/>
              <a:t> level</a:t>
            </a:r>
          </a:p>
          <a:p>
            <a:pPr lvl="3"/>
            <a:r>
              <a:rPr lang="nl-NL" err="1"/>
              <a:t>Fourth</a:t>
            </a:r>
            <a:r>
              <a:rPr lang="nl-NL"/>
              <a:t> level</a:t>
            </a:r>
          </a:p>
          <a:p>
            <a:pPr lvl="4"/>
            <a:r>
              <a:rPr lang="nl-NL" err="1"/>
              <a:t>Fifth</a:t>
            </a:r>
            <a:r>
              <a:rPr lang="nl-NL"/>
              <a:t>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3" hasCustomPrompt="1"/>
          </p:nvPr>
        </p:nvSpPr>
        <p:spPr>
          <a:xfrm>
            <a:off x="6100801" y="3699190"/>
            <a:ext cx="4885153" cy="1847231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Tekst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 err="1"/>
              <a:t>Third</a:t>
            </a:r>
            <a:r>
              <a:rPr lang="nl-NL"/>
              <a:t> level</a:t>
            </a:r>
          </a:p>
          <a:p>
            <a:pPr lvl="3"/>
            <a:r>
              <a:rPr lang="nl-NL" err="1"/>
              <a:t>Fourth</a:t>
            </a:r>
            <a:r>
              <a:rPr lang="nl-NL"/>
              <a:t> level</a:t>
            </a:r>
          </a:p>
          <a:p>
            <a:pPr lvl="4"/>
            <a:r>
              <a:rPr lang="nl-NL" err="1"/>
              <a:t>Fifth</a:t>
            </a:r>
            <a:r>
              <a:rPr lang="nl-NL"/>
              <a:t> level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166400" y="1891200"/>
            <a:ext cx="2400000" cy="170094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/>
              <a:t>Afbeelding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 err="1"/>
              <a:t>Third</a:t>
            </a:r>
            <a:r>
              <a:rPr lang="nl-NL"/>
              <a:t> level</a:t>
            </a:r>
          </a:p>
          <a:p>
            <a:pPr lvl="3"/>
            <a:r>
              <a:rPr lang="nl-NL" err="1"/>
              <a:t>Fourth</a:t>
            </a:r>
            <a:r>
              <a:rPr lang="nl-NL"/>
              <a:t> level</a:t>
            </a:r>
          </a:p>
          <a:p>
            <a:pPr lvl="4"/>
            <a:r>
              <a:rPr lang="nl-NL" err="1"/>
              <a:t>Fifth</a:t>
            </a:r>
            <a:r>
              <a:rPr lang="nl-NL"/>
              <a:t>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02489" y="1891200"/>
            <a:ext cx="2400000" cy="1700949"/>
          </a:xfr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aseline="0"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/>
              <a:t>Afbeelding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 err="1"/>
              <a:t>Third</a:t>
            </a:r>
            <a:r>
              <a:rPr lang="nl-NL"/>
              <a:t> level</a:t>
            </a:r>
          </a:p>
          <a:p>
            <a:pPr lvl="3"/>
            <a:r>
              <a:rPr lang="nl-NL" err="1"/>
              <a:t>Fourth</a:t>
            </a:r>
            <a:r>
              <a:rPr lang="nl-NL"/>
              <a:t> level</a:t>
            </a:r>
          </a:p>
          <a:p>
            <a:pPr lvl="4"/>
            <a:r>
              <a:rPr lang="nl-NL" err="1"/>
              <a:t>Fifth</a:t>
            </a:r>
            <a:r>
              <a:rPr lang="nl-NL"/>
              <a:t> level</a:t>
            </a:r>
          </a:p>
        </p:txBody>
      </p:sp>
    </p:spTree>
    <p:extLst>
      <p:ext uri="{BB962C8B-B14F-4D97-AF65-F5344CB8AC3E}">
        <p14:creationId xmlns:p14="http://schemas.microsoft.com/office/powerpoint/2010/main" val="21047459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5397">
          <p15:clr>
            <a:srgbClr val="FBAE40"/>
          </p15:clr>
        </p15:guide>
        <p15:guide id="3" orient="horz" pos="894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7" name="Rechthoek Grijs Onder">
            <a:extLst>
              <a:ext uri="{FF2B5EF4-FFF2-40B4-BE49-F238E27FC236}">
                <a16:creationId xmlns:a16="http://schemas.microsoft.com/office/drawing/2014/main" id="{78F7515F-E4A9-2E4C-AEA4-0A2448967F69}"/>
              </a:ext>
            </a:extLst>
          </p:cNvPr>
          <p:cNvSpPr/>
          <p:nvPr userDrawn="1"/>
        </p:nvSpPr>
        <p:spPr>
          <a:xfrm>
            <a:off x="1151467" y="4704523"/>
            <a:ext cx="10272184" cy="10868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7" y="1701800"/>
            <a:ext cx="10272184" cy="6223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5" name="Rechthoek Grijs Onder">
            <a:extLst>
              <a:ext uri="{FF2B5EF4-FFF2-40B4-BE49-F238E27FC236}">
                <a16:creationId xmlns:a16="http://schemas.microsoft.com/office/drawing/2014/main" id="{69BBE5C5-E881-E041-8B6D-80D25A289CFF}"/>
              </a:ext>
            </a:extLst>
          </p:cNvPr>
          <p:cNvSpPr/>
          <p:nvPr userDrawn="1"/>
        </p:nvSpPr>
        <p:spPr>
          <a:xfrm>
            <a:off x="1151467" y="2431339"/>
            <a:ext cx="10272184" cy="217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1" name="Tijdelijke aanduiding voor dianummer 2">
            <a:extLst>
              <a:ext uri="{FF2B5EF4-FFF2-40B4-BE49-F238E27FC236}">
                <a16:creationId xmlns:a16="http://schemas.microsoft.com/office/drawing/2014/main" id="{CC898FC6-22D1-6A4E-AC8C-58A6E2A58C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88679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23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7" name="Rechthoek Grijs Onder">
            <a:extLst>
              <a:ext uri="{FF2B5EF4-FFF2-40B4-BE49-F238E27FC236}">
                <a16:creationId xmlns:a16="http://schemas.microsoft.com/office/drawing/2014/main" id="{78F7515F-E4A9-2E4C-AEA4-0A2448967F69}"/>
              </a:ext>
            </a:extLst>
          </p:cNvPr>
          <p:cNvSpPr/>
          <p:nvPr userDrawn="1"/>
        </p:nvSpPr>
        <p:spPr>
          <a:xfrm>
            <a:off x="1151466" y="2421467"/>
            <a:ext cx="6468535" cy="264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7" y="1701800"/>
            <a:ext cx="10272184" cy="6223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5" name="Rechthoek Grijs Onder">
            <a:extLst>
              <a:ext uri="{FF2B5EF4-FFF2-40B4-BE49-F238E27FC236}">
                <a16:creationId xmlns:a16="http://schemas.microsoft.com/office/drawing/2014/main" id="{69BBE5C5-E881-E041-8B6D-80D25A289CFF}"/>
              </a:ext>
            </a:extLst>
          </p:cNvPr>
          <p:cNvSpPr/>
          <p:nvPr userDrawn="1"/>
        </p:nvSpPr>
        <p:spPr>
          <a:xfrm>
            <a:off x="7718051" y="2421465"/>
            <a:ext cx="3705600" cy="26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1" name="Tijdelijke aanduiding voor dianummer 2">
            <a:extLst>
              <a:ext uri="{FF2B5EF4-FFF2-40B4-BE49-F238E27FC236}">
                <a16:creationId xmlns:a16="http://schemas.microsoft.com/office/drawing/2014/main" id="{CC898FC6-22D1-6A4E-AC8C-58A6E2A58C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29E811E-90C1-274B-B935-34A894CBE1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1466" y="5168690"/>
            <a:ext cx="10278533" cy="62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062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723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7" name="Rechthoek Grijs Onder">
            <a:extLst>
              <a:ext uri="{FF2B5EF4-FFF2-40B4-BE49-F238E27FC236}">
                <a16:creationId xmlns:a16="http://schemas.microsoft.com/office/drawing/2014/main" id="{78F7515F-E4A9-2E4C-AEA4-0A2448967F69}"/>
              </a:ext>
            </a:extLst>
          </p:cNvPr>
          <p:cNvSpPr/>
          <p:nvPr userDrawn="1"/>
        </p:nvSpPr>
        <p:spPr>
          <a:xfrm>
            <a:off x="1151278" y="3149437"/>
            <a:ext cx="10272372" cy="113937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7" y="1701800"/>
            <a:ext cx="10272184" cy="6223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5" name="Rechthoek Grijs Onder">
            <a:extLst>
              <a:ext uri="{FF2B5EF4-FFF2-40B4-BE49-F238E27FC236}">
                <a16:creationId xmlns:a16="http://schemas.microsoft.com/office/drawing/2014/main" id="{69BBE5C5-E881-E041-8B6D-80D25A289CFF}"/>
              </a:ext>
            </a:extLst>
          </p:cNvPr>
          <p:cNvSpPr/>
          <p:nvPr userDrawn="1"/>
        </p:nvSpPr>
        <p:spPr>
          <a:xfrm>
            <a:off x="4511464" y="4390331"/>
            <a:ext cx="6912187" cy="1390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1" name="Rechthoek Donkerblauw Boven">
            <a:extLst>
              <a:ext uri="{FF2B5EF4-FFF2-40B4-BE49-F238E27FC236}">
                <a16:creationId xmlns:a16="http://schemas.microsoft.com/office/drawing/2014/main" id="{1D06040A-D63F-9443-9670-D5E2793C2AFB}"/>
              </a:ext>
            </a:extLst>
          </p:cNvPr>
          <p:cNvSpPr/>
          <p:nvPr userDrawn="1"/>
        </p:nvSpPr>
        <p:spPr>
          <a:xfrm>
            <a:off x="1151467" y="2425619"/>
            <a:ext cx="10272184" cy="6223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10" name="BaanVERTICAALHOEK Blauw 1">
            <a:extLst>
              <a:ext uri="{FF2B5EF4-FFF2-40B4-BE49-F238E27FC236}">
                <a16:creationId xmlns:a16="http://schemas.microsoft.com/office/drawing/2014/main" id="{82FB3247-4AF0-C344-A4AC-6A1C189153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11464" y="2396194"/>
            <a:ext cx="474133" cy="677333"/>
          </a:xfrm>
          <a:prstGeom prst="rect">
            <a:avLst/>
          </a:prstGeom>
        </p:spPr>
      </p:pic>
      <p:pic>
        <p:nvPicPr>
          <p:cNvPr id="20" name="BaanVERTICAALHOEK Blauw 1">
            <a:extLst>
              <a:ext uri="{FF2B5EF4-FFF2-40B4-BE49-F238E27FC236}">
                <a16:creationId xmlns:a16="http://schemas.microsoft.com/office/drawing/2014/main" id="{22A0197C-FAD8-7F43-BA00-D7A9075FD7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67463" y="2409754"/>
            <a:ext cx="474133" cy="677333"/>
          </a:xfrm>
          <a:prstGeom prst="rect">
            <a:avLst/>
          </a:prstGeom>
        </p:spPr>
      </p:pic>
      <p:sp>
        <p:nvSpPr>
          <p:cNvPr id="12" name="BaanVERTICAAL Blauw 1">
            <a:extLst>
              <a:ext uri="{FF2B5EF4-FFF2-40B4-BE49-F238E27FC236}">
                <a16:creationId xmlns:a16="http://schemas.microsoft.com/office/drawing/2014/main" id="{EEB99850-9666-4E43-9B32-9F9D7BE4FFB8}"/>
              </a:ext>
            </a:extLst>
          </p:cNvPr>
          <p:cNvSpPr/>
          <p:nvPr userDrawn="1"/>
        </p:nvSpPr>
        <p:spPr>
          <a:xfrm rot="16200000">
            <a:off x="3179917" y="4418856"/>
            <a:ext cx="2759097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3" name="BaanVERTICAAL Blauw 1">
            <a:extLst>
              <a:ext uri="{FF2B5EF4-FFF2-40B4-BE49-F238E27FC236}">
                <a16:creationId xmlns:a16="http://schemas.microsoft.com/office/drawing/2014/main" id="{319C171B-AFEE-134C-8F47-1D9E74485861}"/>
              </a:ext>
            </a:extLst>
          </p:cNvPr>
          <p:cNvSpPr/>
          <p:nvPr userDrawn="1"/>
        </p:nvSpPr>
        <p:spPr>
          <a:xfrm rot="16200000">
            <a:off x="7373795" y="3680976"/>
            <a:ext cx="1283527" cy="961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3" name="BaanVERTICAAL Blauw 1">
            <a:extLst>
              <a:ext uri="{FF2B5EF4-FFF2-40B4-BE49-F238E27FC236}">
                <a16:creationId xmlns:a16="http://schemas.microsoft.com/office/drawing/2014/main" id="{11AECC26-9669-604A-850F-FC0C64AF2713}"/>
              </a:ext>
            </a:extLst>
          </p:cNvPr>
          <p:cNvSpPr/>
          <p:nvPr userDrawn="1"/>
        </p:nvSpPr>
        <p:spPr>
          <a:xfrm>
            <a:off x="1151277" y="4291571"/>
            <a:ext cx="10375704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Tijdelijke aanduiding voor dianummer 2">
            <a:extLst>
              <a:ext uri="{FF2B5EF4-FFF2-40B4-BE49-F238E27FC236}">
                <a16:creationId xmlns:a16="http://schemas.microsoft.com/office/drawing/2014/main" id="{15461425-4735-BA4F-A13A-C66380A691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76141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7" name="Rechthoek Grijs Onder">
            <a:extLst>
              <a:ext uri="{FF2B5EF4-FFF2-40B4-BE49-F238E27FC236}">
                <a16:creationId xmlns:a16="http://schemas.microsoft.com/office/drawing/2014/main" id="{78F7515F-E4A9-2E4C-AEA4-0A2448967F69}"/>
              </a:ext>
            </a:extLst>
          </p:cNvPr>
          <p:cNvSpPr/>
          <p:nvPr userDrawn="1"/>
        </p:nvSpPr>
        <p:spPr>
          <a:xfrm>
            <a:off x="1151278" y="3149437"/>
            <a:ext cx="10272372" cy="113937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7" y="1701800"/>
            <a:ext cx="10272184" cy="6223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5" name="Rechthoek Grijs Onder">
            <a:extLst>
              <a:ext uri="{FF2B5EF4-FFF2-40B4-BE49-F238E27FC236}">
                <a16:creationId xmlns:a16="http://schemas.microsoft.com/office/drawing/2014/main" id="{69BBE5C5-E881-E041-8B6D-80D25A289CFF}"/>
              </a:ext>
            </a:extLst>
          </p:cNvPr>
          <p:cNvSpPr/>
          <p:nvPr userDrawn="1"/>
        </p:nvSpPr>
        <p:spPr>
          <a:xfrm>
            <a:off x="3450849" y="4390331"/>
            <a:ext cx="7972800" cy="1390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1" name="Rechthoek Donkerblauw Boven">
            <a:extLst>
              <a:ext uri="{FF2B5EF4-FFF2-40B4-BE49-F238E27FC236}">
                <a16:creationId xmlns:a16="http://schemas.microsoft.com/office/drawing/2014/main" id="{1D06040A-D63F-9443-9670-D5E2793C2AFB}"/>
              </a:ext>
            </a:extLst>
          </p:cNvPr>
          <p:cNvSpPr/>
          <p:nvPr userDrawn="1"/>
        </p:nvSpPr>
        <p:spPr>
          <a:xfrm>
            <a:off x="1151467" y="2425619"/>
            <a:ext cx="10272184" cy="6223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10" name="BaanVERTICAALHOEK Blauw 1">
            <a:extLst>
              <a:ext uri="{FF2B5EF4-FFF2-40B4-BE49-F238E27FC236}">
                <a16:creationId xmlns:a16="http://schemas.microsoft.com/office/drawing/2014/main" id="{82FB3247-4AF0-C344-A4AC-6A1C189153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11464" y="2396194"/>
            <a:ext cx="474133" cy="677333"/>
          </a:xfrm>
          <a:prstGeom prst="rect">
            <a:avLst/>
          </a:prstGeom>
        </p:spPr>
      </p:pic>
      <p:pic>
        <p:nvPicPr>
          <p:cNvPr id="20" name="BaanVERTICAALHOEK Blauw 1">
            <a:extLst>
              <a:ext uri="{FF2B5EF4-FFF2-40B4-BE49-F238E27FC236}">
                <a16:creationId xmlns:a16="http://schemas.microsoft.com/office/drawing/2014/main" id="{22A0197C-FAD8-7F43-BA00-D7A9075FD7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967463" y="2409754"/>
            <a:ext cx="474133" cy="677333"/>
          </a:xfrm>
          <a:prstGeom prst="rect">
            <a:avLst/>
          </a:prstGeom>
        </p:spPr>
      </p:pic>
      <p:sp>
        <p:nvSpPr>
          <p:cNvPr id="12" name="BaanVERTICAAL Blauw 1">
            <a:extLst>
              <a:ext uri="{FF2B5EF4-FFF2-40B4-BE49-F238E27FC236}">
                <a16:creationId xmlns:a16="http://schemas.microsoft.com/office/drawing/2014/main" id="{EEB99850-9666-4E43-9B32-9F9D7BE4FFB8}"/>
              </a:ext>
            </a:extLst>
          </p:cNvPr>
          <p:cNvSpPr/>
          <p:nvPr userDrawn="1"/>
        </p:nvSpPr>
        <p:spPr>
          <a:xfrm rot="16200000" flipV="1">
            <a:off x="3896375" y="3641437"/>
            <a:ext cx="1204263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3" name="BaanVERTICAAL Blauw 1">
            <a:extLst>
              <a:ext uri="{FF2B5EF4-FFF2-40B4-BE49-F238E27FC236}">
                <a16:creationId xmlns:a16="http://schemas.microsoft.com/office/drawing/2014/main" id="{319C171B-AFEE-134C-8F47-1D9E74485861}"/>
              </a:ext>
            </a:extLst>
          </p:cNvPr>
          <p:cNvSpPr/>
          <p:nvPr userDrawn="1"/>
        </p:nvSpPr>
        <p:spPr>
          <a:xfrm rot="16200000">
            <a:off x="7373795" y="3680976"/>
            <a:ext cx="1283527" cy="961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3" name="BaanVERTICAAL Blauw 1">
            <a:extLst>
              <a:ext uri="{FF2B5EF4-FFF2-40B4-BE49-F238E27FC236}">
                <a16:creationId xmlns:a16="http://schemas.microsoft.com/office/drawing/2014/main" id="{11AECC26-9669-604A-850F-FC0C64AF2713}"/>
              </a:ext>
            </a:extLst>
          </p:cNvPr>
          <p:cNvSpPr/>
          <p:nvPr userDrawn="1"/>
        </p:nvSpPr>
        <p:spPr>
          <a:xfrm>
            <a:off x="1151277" y="4291571"/>
            <a:ext cx="10375704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Tijdelijke aanduiding voor dianummer 2">
            <a:extLst>
              <a:ext uri="{FF2B5EF4-FFF2-40B4-BE49-F238E27FC236}">
                <a16:creationId xmlns:a16="http://schemas.microsoft.com/office/drawing/2014/main" id="{15461425-4735-BA4F-A13A-C66380A691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69271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7" y="1713479"/>
            <a:ext cx="10272184" cy="94471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3" name="BaanVERTICAAL Blauw 1">
            <a:extLst>
              <a:ext uri="{FF2B5EF4-FFF2-40B4-BE49-F238E27FC236}">
                <a16:creationId xmlns:a16="http://schemas.microsoft.com/office/drawing/2014/main" id="{11AECC26-9669-604A-850F-FC0C64AF2713}"/>
              </a:ext>
            </a:extLst>
          </p:cNvPr>
          <p:cNvSpPr/>
          <p:nvPr userDrawn="1"/>
        </p:nvSpPr>
        <p:spPr>
          <a:xfrm>
            <a:off x="1151277" y="4291571"/>
            <a:ext cx="10375704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Tijdelijke aanduiding voor dianummer 2">
            <a:extLst>
              <a:ext uri="{FF2B5EF4-FFF2-40B4-BE49-F238E27FC236}">
                <a16:creationId xmlns:a16="http://schemas.microsoft.com/office/drawing/2014/main" id="{15461425-4735-BA4F-A13A-C66380A691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Rechthoek Grijs Onder">
            <a:extLst>
              <a:ext uri="{FF2B5EF4-FFF2-40B4-BE49-F238E27FC236}">
                <a16:creationId xmlns:a16="http://schemas.microsoft.com/office/drawing/2014/main" id="{E2669DB3-6845-264F-A6F1-8B9C9931356C}"/>
              </a:ext>
            </a:extLst>
          </p:cNvPr>
          <p:cNvSpPr/>
          <p:nvPr userDrawn="1"/>
        </p:nvSpPr>
        <p:spPr>
          <a:xfrm rot="10800000">
            <a:off x="1151277" y="3797797"/>
            <a:ext cx="10279920" cy="1993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623E2438-5D19-124F-BD79-534A9B15CE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84497" y="1697649"/>
            <a:ext cx="617231" cy="960548"/>
          </a:xfrm>
          <a:prstGeom prst="rect">
            <a:avLst/>
          </a:prstGeom>
        </p:spPr>
      </p:pic>
      <p:sp>
        <p:nvSpPr>
          <p:cNvPr id="24" name="Rechthoek Donkerblauw Boven">
            <a:extLst>
              <a:ext uri="{FF2B5EF4-FFF2-40B4-BE49-F238E27FC236}">
                <a16:creationId xmlns:a16="http://schemas.microsoft.com/office/drawing/2014/main" id="{A62FF8E1-9493-7C4C-BE19-4E5BA5D3A88D}"/>
              </a:ext>
            </a:extLst>
          </p:cNvPr>
          <p:cNvSpPr/>
          <p:nvPr userDrawn="1"/>
        </p:nvSpPr>
        <p:spPr>
          <a:xfrm>
            <a:off x="1151467" y="2761230"/>
            <a:ext cx="10272184" cy="944717"/>
          </a:xfrm>
          <a:prstGeom prst="rect">
            <a:avLst/>
          </a:prstGeom>
          <a:solidFill>
            <a:srgbClr val="6F65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26" name="Afbeelding 25">
            <a:extLst>
              <a:ext uri="{FF2B5EF4-FFF2-40B4-BE49-F238E27FC236}">
                <a16:creationId xmlns:a16="http://schemas.microsoft.com/office/drawing/2014/main" id="{1B2000A9-A1A7-6742-B70C-737A79F1D9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84497" y="2745399"/>
            <a:ext cx="617231" cy="96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33859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7" name="Rechthoek Grijs Onder">
            <a:extLst>
              <a:ext uri="{FF2B5EF4-FFF2-40B4-BE49-F238E27FC236}">
                <a16:creationId xmlns:a16="http://schemas.microsoft.com/office/drawing/2014/main" id="{78F7515F-E4A9-2E4C-AEA4-0A2448967F69}"/>
              </a:ext>
            </a:extLst>
          </p:cNvPr>
          <p:cNvSpPr/>
          <p:nvPr userDrawn="1"/>
        </p:nvSpPr>
        <p:spPr>
          <a:xfrm>
            <a:off x="1151278" y="2368080"/>
            <a:ext cx="10272372" cy="16669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7" y="1701800"/>
            <a:ext cx="10272184" cy="6223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5" name="Rechthoek Grijs Onder">
            <a:extLst>
              <a:ext uri="{FF2B5EF4-FFF2-40B4-BE49-F238E27FC236}">
                <a16:creationId xmlns:a16="http://schemas.microsoft.com/office/drawing/2014/main" id="{69BBE5C5-E881-E041-8B6D-80D25A289CFF}"/>
              </a:ext>
            </a:extLst>
          </p:cNvPr>
          <p:cNvSpPr/>
          <p:nvPr userDrawn="1"/>
        </p:nvSpPr>
        <p:spPr>
          <a:xfrm>
            <a:off x="1151467" y="4045249"/>
            <a:ext cx="10272184" cy="1726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10" name="BaanVERTICAALHOEK Blauw 1">
            <a:extLst>
              <a:ext uri="{FF2B5EF4-FFF2-40B4-BE49-F238E27FC236}">
                <a16:creationId xmlns:a16="http://schemas.microsoft.com/office/drawing/2014/main" id="{82FB3247-4AF0-C344-A4AC-6A1C189153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3026" y="1677187"/>
            <a:ext cx="474133" cy="677333"/>
          </a:xfrm>
          <a:prstGeom prst="rect">
            <a:avLst/>
          </a:prstGeom>
        </p:spPr>
      </p:pic>
      <p:pic>
        <p:nvPicPr>
          <p:cNvPr id="20" name="BaanVERTICAALHOEK Blauw 1">
            <a:extLst>
              <a:ext uri="{FF2B5EF4-FFF2-40B4-BE49-F238E27FC236}">
                <a16:creationId xmlns:a16="http://schemas.microsoft.com/office/drawing/2014/main" id="{22A0197C-FAD8-7F43-BA00-D7A9075FD7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84723" y="1690747"/>
            <a:ext cx="474133" cy="677333"/>
          </a:xfrm>
          <a:prstGeom prst="rect">
            <a:avLst/>
          </a:prstGeom>
        </p:spPr>
      </p:pic>
      <p:sp>
        <p:nvSpPr>
          <p:cNvPr id="12" name="BaanVERTICAAL Blauw 1">
            <a:extLst>
              <a:ext uri="{FF2B5EF4-FFF2-40B4-BE49-F238E27FC236}">
                <a16:creationId xmlns:a16="http://schemas.microsoft.com/office/drawing/2014/main" id="{EEB99850-9666-4E43-9B32-9F9D7BE4FFB8}"/>
              </a:ext>
            </a:extLst>
          </p:cNvPr>
          <p:cNvSpPr/>
          <p:nvPr userDrawn="1"/>
        </p:nvSpPr>
        <p:spPr>
          <a:xfrm rot="16200000">
            <a:off x="3280109" y="3127020"/>
            <a:ext cx="1701652" cy="958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3" name="BaanVERTICAAL Blauw 1">
            <a:extLst>
              <a:ext uri="{FF2B5EF4-FFF2-40B4-BE49-F238E27FC236}">
                <a16:creationId xmlns:a16="http://schemas.microsoft.com/office/drawing/2014/main" id="{319C171B-AFEE-134C-8F47-1D9E74485861}"/>
              </a:ext>
            </a:extLst>
          </p:cNvPr>
          <p:cNvSpPr/>
          <p:nvPr userDrawn="1"/>
        </p:nvSpPr>
        <p:spPr>
          <a:xfrm rot="16200000">
            <a:off x="6744367" y="3164455"/>
            <a:ext cx="1776528" cy="958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3" name="BaanVERTICAAL Blauw 1">
            <a:extLst>
              <a:ext uri="{FF2B5EF4-FFF2-40B4-BE49-F238E27FC236}">
                <a16:creationId xmlns:a16="http://schemas.microsoft.com/office/drawing/2014/main" id="{11AECC26-9669-604A-850F-FC0C64AF2713}"/>
              </a:ext>
            </a:extLst>
          </p:cNvPr>
          <p:cNvSpPr/>
          <p:nvPr userDrawn="1"/>
        </p:nvSpPr>
        <p:spPr>
          <a:xfrm>
            <a:off x="1151277" y="4014831"/>
            <a:ext cx="10375704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Tijdelijke aanduiding voor dianummer 2">
            <a:extLst>
              <a:ext uri="{FF2B5EF4-FFF2-40B4-BE49-F238E27FC236}">
                <a16:creationId xmlns:a16="http://schemas.microsoft.com/office/drawing/2014/main" id="{15461425-4735-BA4F-A13A-C66380A691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BaanVERTICAAL Blauw 1">
            <a:extLst>
              <a:ext uri="{FF2B5EF4-FFF2-40B4-BE49-F238E27FC236}">
                <a16:creationId xmlns:a16="http://schemas.microsoft.com/office/drawing/2014/main" id="{BB5B04BC-5117-6745-A323-B1EB1A9F9E40}"/>
              </a:ext>
            </a:extLst>
          </p:cNvPr>
          <p:cNvSpPr/>
          <p:nvPr userDrawn="1"/>
        </p:nvSpPr>
        <p:spPr>
          <a:xfrm>
            <a:off x="1151277" y="2324097"/>
            <a:ext cx="10272184" cy="9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17910828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7" name="Rechthoek Grijs Onder">
            <a:extLst>
              <a:ext uri="{FF2B5EF4-FFF2-40B4-BE49-F238E27FC236}">
                <a16:creationId xmlns:a16="http://schemas.microsoft.com/office/drawing/2014/main" id="{78F7515F-E4A9-2E4C-AEA4-0A2448967F69}"/>
              </a:ext>
            </a:extLst>
          </p:cNvPr>
          <p:cNvSpPr/>
          <p:nvPr userDrawn="1"/>
        </p:nvSpPr>
        <p:spPr>
          <a:xfrm>
            <a:off x="1151280" y="3744627"/>
            <a:ext cx="3360185" cy="20272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7" y="1701800"/>
            <a:ext cx="10272184" cy="6223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3" name="BaanVERTICAAL Blauw 1">
            <a:extLst>
              <a:ext uri="{FF2B5EF4-FFF2-40B4-BE49-F238E27FC236}">
                <a16:creationId xmlns:a16="http://schemas.microsoft.com/office/drawing/2014/main" id="{319C171B-AFEE-134C-8F47-1D9E74485861}"/>
              </a:ext>
            </a:extLst>
          </p:cNvPr>
          <p:cNvSpPr/>
          <p:nvPr userDrawn="1"/>
        </p:nvSpPr>
        <p:spPr>
          <a:xfrm rot="16200000">
            <a:off x="7373795" y="3680976"/>
            <a:ext cx="1283527" cy="961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Tijdelijke aanduiding voor dianummer 2">
            <a:extLst>
              <a:ext uri="{FF2B5EF4-FFF2-40B4-BE49-F238E27FC236}">
                <a16:creationId xmlns:a16="http://schemas.microsoft.com/office/drawing/2014/main" id="{15461425-4735-BA4F-A13A-C66380A691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Rechthoek Grijs Onder">
            <a:extLst>
              <a:ext uri="{FF2B5EF4-FFF2-40B4-BE49-F238E27FC236}">
                <a16:creationId xmlns:a16="http://schemas.microsoft.com/office/drawing/2014/main" id="{29FAECA6-8CC9-334D-BF3E-11F1B33F316C}"/>
              </a:ext>
            </a:extLst>
          </p:cNvPr>
          <p:cNvSpPr/>
          <p:nvPr userDrawn="1"/>
        </p:nvSpPr>
        <p:spPr>
          <a:xfrm>
            <a:off x="4606766" y="3744627"/>
            <a:ext cx="3360185" cy="20272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7" name="Rechthoek Grijs Onder">
            <a:extLst>
              <a:ext uri="{FF2B5EF4-FFF2-40B4-BE49-F238E27FC236}">
                <a16:creationId xmlns:a16="http://schemas.microsoft.com/office/drawing/2014/main" id="{8B475919-281D-CF49-9464-3B6D6E834374}"/>
              </a:ext>
            </a:extLst>
          </p:cNvPr>
          <p:cNvSpPr/>
          <p:nvPr userDrawn="1"/>
        </p:nvSpPr>
        <p:spPr>
          <a:xfrm>
            <a:off x="8062253" y="3744627"/>
            <a:ext cx="3360185" cy="20272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8" name="Rechthoek Grijs Onder">
            <a:extLst>
              <a:ext uri="{FF2B5EF4-FFF2-40B4-BE49-F238E27FC236}">
                <a16:creationId xmlns:a16="http://schemas.microsoft.com/office/drawing/2014/main" id="{6C8AC77B-5466-764C-9D56-DCA842588C42}"/>
              </a:ext>
            </a:extLst>
          </p:cNvPr>
          <p:cNvSpPr/>
          <p:nvPr userDrawn="1"/>
        </p:nvSpPr>
        <p:spPr>
          <a:xfrm>
            <a:off x="1151280" y="2412727"/>
            <a:ext cx="3360185" cy="1239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9" name="Rechthoek Grijs Onder">
            <a:extLst>
              <a:ext uri="{FF2B5EF4-FFF2-40B4-BE49-F238E27FC236}">
                <a16:creationId xmlns:a16="http://schemas.microsoft.com/office/drawing/2014/main" id="{AD531593-E9ED-A648-A119-A40AA4BDEB90}"/>
              </a:ext>
            </a:extLst>
          </p:cNvPr>
          <p:cNvSpPr/>
          <p:nvPr userDrawn="1"/>
        </p:nvSpPr>
        <p:spPr>
          <a:xfrm>
            <a:off x="4606766" y="2412727"/>
            <a:ext cx="3360185" cy="1239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4" name="Rechthoek Grijs Onder">
            <a:extLst>
              <a:ext uri="{FF2B5EF4-FFF2-40B4-BE49-F238E27FC236}">
                <a16:creationId xmlns:a16="http://schemas.microsoft.com/office/drawing/2014/main" id="{36E047B7-A333-9B40-8A0D-8BF6516D793B}"/>
              </a:ext>
            </a:extLst>
          </p:cNvPr>
          <p:cNvSpPr/>
          <p:nvPr userDrawn="1"/>
        </p:nvSpPr>
        <p:spPr>
          <a:xfrm>
            <a:off x="8062253" y="2412727"/>
            <a:ext cx="3360185" cy="1239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27124271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7" name="Rechthoek Grijs Onder">
            <a:extLst>
              <a:ext uri="{FF2B5EF4-FFF2-40B4-BE49-F238E27FC236}">
                <a16:creationId xmlns:a16="http://schemas.microsoft.com/office/drawing/2014/main" id="{78F7515F-E4A9-2E4C-AEA4-0A2448967F69}"/>
              </a:ext>
            </a:extLst>
          </p:cNvPr>
          <p:cNvSpPr/>
          <p:nvPr userDrawn="1"/>
        </p:nvSpPr>
        <p:spPr>
          <a:xfrm>
            <a:off x="1151280" y="4148666"/>
            <a:ext cx="3360185" cy="1642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7" y="1701800"/>
            <a:ext cx="10272184" cy="6223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629264" y="5861191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3" name="BaanVERTICAAL Blauw 1">
            <a:extLst>
              <a:ext uri="{FF2B5EF4-FFF2-40B4-BE49-F238E27FC236}">
                <a16:creationId xmlns:a16="http://schemas.microsoft.com/office/drawing/2014/main" id="{319C171B-AFEE-134C-8F47-1D9E74485861}"/>
              </a:ext>
            </a:extLst>
          </p:cNvPr>
          <p:cNvSpPr/>
          <p:nvPr userDrawn="1"/>
        </p:nvSpPr>
        <p:spPr>
          <a:xfrm rot="16200000">
            <a:off x="7373795" y="3680976"/>
            <a:ext cx="1283527" cy="961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Tijdelijke aanduiding voor dianummer 2">
            <a:extLst>
              <a:ext uri="{FF2B5EF4-FFF2-40B4-BE49-F238E27FC236}">
                <a16:creationId xmlns:a16="http://schemas.microsoft.com/office/drawing/2014/main" id="{15461425-4735-BA4F-A13A-C66380A691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Rechthoek Grijs Onder">
            <a:extLst>
              <a:ext uri="{FF2B5EF4-FFF2-40B4-BE49-F238E27FC236}">
                <a16:creationId xmlns:a16="http://schemas.microsoft.com/office/drawing/2014/main" id="{8B475919-281D-CF49-9464-3B6D6E834374}"/>
              </a:ext>
            </a:extLst>
          </p:cNvPr>
          <p:cNvSpPr/>
          <p:nvPr userDrawn="1"/>
        </p:nvSpPr>
        <p:spPr>
          <a:xfrm>
            <a:off x="8062253" y="4148667"/>
            <a:ext cx="3360185" cy="16426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9" name="Rechthoek Grijs Onder">
            <a:extLst>
              <a:ext uri="{FF2B5EF4-FFF2-40B4-BE49-F238E27FC236}">
                <a16:creationId xmlns:a16="http://schemas.microsoft.com/office/drawing/2014/main" id="{AD531593-E9ED-A648-A119-A40AA4BDEB90}"/>
              </a:ext>
            </a:extLst>
          </p:cNvPr>
          <p:cNvSpPr/>
          <p:nvPr userDrawn="1"/>
        </p:nvSpPr>
        <p:spPr>
          <a:xfrm>
            <a:off x="4606766" y="2412726"/>
            <a:ext cx="3360185" cy="1631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1510054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32">
          <p15:clr>
            <a:srgbClr val="FBAE40"/>
          </p15:clr>
        </p15:guide>
        <p15:guide id="2" pos="2177">
          <p15:clr>
            <a:srgbClr val="FBAE40"/>
          </p15:clr>
        </p15:guide>
        <p15:guide id="3" pos="3765">
          <p15:clr>
            <a:srgbClr val="FBAE40"/>
          </p15:clr>
        </p15:guide>
        <p15:guide id="4" pos="381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7" y="1701799"/>
            <a:ext cx="10272184" cy="10030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629264" y="5861191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3" name="BaanVERTICAAL Blauw 1">
            <a:extLst>
              <a:ext uri="{FF2B5EF4-FFF2-40B4-BE49-F238E27FC236}">
                <a16:creationId xmlns:a16="http://schemas.microsoft.com/office/drawing/2014/main" id="{319C171B-AFEE-134C-8F47-1D9E74485861}"/>
              </a:ext>
            </a:extLst>
          </p:cNvPr>
          <p:cNvSpPr/>
          <p:nvPr userDrawn="1"/>
        </p:nvSpPr>
        <p:spPr>
          <a:xfrm rot="16200000">
            <a:off x="7373795" y="3680976"/>
            <a:ext cx="1283527" cy="961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Tijdelijke aanduiding voor dianummer 2">
            <a:extLst>
              <a:ext uri="{FF2B5EF4-FFF2-40B4-BE49-F238E27FC236}">
                <a16:creationId xmlns:a16="http://schemas.microsoft.com/office/drawing/2014/main" id="{15461425-4735-BA4F-A13A-C66380A691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Rechthoek Grijs Onder">
            <a:extLst>
              <a:ext uri="{FF2B5EF4-FFF2-40B4-BE49-F238E27FC236}">
                <a16:creationId xmlns:a16="http://schemas.microsoft.com/office/drawing/2014/main" id="{F7C7C564-EAE9-B549-926F-3DB9A2E43C09}"/>
              </a:ext>
            </a:extLst>
          </p:cNvPr>
          <p:cNvSpPr/>
          <p:nvPr userDrawn="1"/>
        </p:nvSpPr>
        <p:spPr>
          <a:xfrm>
            <a:off x="4608001" y="2804584"/>
            <a:ext cx="3360185" cy="1438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0" name="Rechthoek Grijs Onder">
            <a:extLst>
              <a:ext uri="{FF2B5EF4-FFF2-40B4-BE49-F238E27FC236}">
                <a16:creationId xmlns:a16="http://schemas.microsoft.com/office/drawing/2014/main" id="{0C6786D6-F75C-8140-BE02-0064CD0073AC}"/>
              </a:ext>
            </a:extLst>
          </p:cNvPr>
          <p:cNvSpPr/>
          <p:nvPr userDrawn="1"/>
        </p:nvSpPr>
        <p:spPr>
          <a:xfrm>
            <a:off x="1152549" y="4340617"/>
            <a:ext cx="3360185" cy="14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3" name="Rechthoek Grijs Onder">
            <a:extLst>
              <a:ext uri="{FF2B5EF4-FFF2-40B4-BE49-F238E27FC236}">
                <a16:creationId xmlns:a16="http://schemas.microsoft.com/office/drawing/2014/main" id="{7EEC9306-CFAC-9A49-859C-7DDC6233CBF7}"/>
              </a:ext>
            </a:extLst>
          </p:cNvPr>
          <p:cNvSpPr/>
          <p:nvPr userDrawn="1"/>
        </p:nvSpPr>
        <p:spPr>
          <a:xfrm>
            <a:off x="8064501" y="4340617"/>
            <a:ext cx="3360185" cy="144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1345049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32">
          <p15:clr>
            <a:srgbClr val="FBAE40"/>
          </p15:clr>
        </p15:guide>
        <p15:guide id="2" pos="2177">
          <p15:clr>
            <a:srgbClr val="FBAE40"/>
          </p15:clr>
        </p15:guide>
        <p15:guide id="3" pos="3765">
          <p15:clr>
            <a:srgbClr val="FBAE40"/>
          </p15:clr>
        </p15:guide>
        <p15:guide id="4" pos="3810">
          <p15:clr>
            <a:srgbClr val="FBAE40"/>
          </p15:clr>
        </p15:guide>
        <p15:guide id="5" orient="horz" pos="2006">
          <p15:clr>
            <a:srgbClr val="FBAE40"/>
          </p15:clr>
        </p15:guide>
        <p15:guide id="6" orient="horz" pos="2051">
          <p15:clr>
            <a:srgbClr val="FBAE40"/>
          </p15:clr>
        </p15:guide>
        <p15:guide id="7" orient="horz" pos="1325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9" y="1701800"/>
            <a:ext cx="7258945" cy="6223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3" name="BaanVERTICAAL Blauw 1">
            <a:extLst>
              <a:ext uri="{FF2B5EF4-FFF2-40B4-BE49-F238E27FC236}">
                <a16:creationId xmlns:a16="http://schemas.microsoft.com/office/drawing/2014/main" id="{319C171B-AFEE-134C-8F47-1D9E74485861}"/>
              </a:ext>
            </a:extLst>
          </p:cNvPr>
          <p:cNvSpPr/>
          <p:nvPr userDrawn="1"/>
        </p:nvSpPr>
        <p:spPr>
          <a:xfrm rot="16200000">
            <a:off x="7373795" y="3680976"/>
            <a:ext cx="1283527" cy="961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Tijdelijke aanduiding voor dianummer 2">
            <a:extLst>
              <a:ext uri="{FF2B5EF4-FFF2-40B4-BE49-F238E27FC236}">
                <a16:creationId xmlns:a16="http://schemas.microsoft.com/office/drawing/2014/main" id="{15461425-4735-BA4F-A13A-C66380A691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3" name="Rechthoek Donkerblauw Boven">
            <a:extLst>
              <a:ext uri="{FF2B5EF4-FFF2-40B4-BE49-F238E27FC236}">
                <a16:creationId xmlns:a16="http://schemas.microsoft.com/office/drawing/2014/main" id="{1745ED1A-04F8-7742-93A1-40B5576AE4F8}"/>
              </a:ext>
            </a:extLst>
          </p:cNvPr>
          <p:cNvSpPr/>
          <p:nvPr userDrawn="1"/>
        </p:nvSpPr>
        <p:spPr>
          <a:xfrm>
            <a:off x="1151469" y="3767114"/>
            <a:ext cx="7258945" cy="6223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6" name="Rechthoek Grijs Onder">
            <a:extLst>
              <a:ext uri="{FF2B5EF4-FFF2-40B4-BE49-F238E27FC236}">
                <a16:creationId xmlns:a16="http://schemas.microsoft.com/office/drawing/2014/main" id="{DC4C8CCD-70F8-0E48-89C3-C9DB2778184A}"/>
              </a:ext>
            </a:extLst>
          </p:cNvPr>
          <p:cNvSpPr/>
          <p:nvPr userDrawn="1"/>
        </p:nvSpPr>
        <p:spPr>
          <a:xfrm>
            <a:off x="1151281" y="4496257"/>
            <a:ext cx="7258220" cy="12765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8" name="Rechthoek Grijs Onder">
            <a:extLst>
              <a:ext uri="{FF2B5EF4-FFF2-40B4-BE49-F238E27FC236}">
                <a16:creationId xmlns:a16="http://schemas.microsoft.com/office/drawing/2014/main" id="{154D3050-0C93-B146-8F6D-BA066EF974E4}"/>
              </a:ext>
            </a:extLst>
          </p:cNvPr>
          <p:cNvSpPr/>
          <p:nvPr userDrawn="1"/>
        </p:nvSpPr>
        <p:spPr>
          <a:xfrm>
            <a:off x="1151281" y="2420929"/>
            <a:ext cx="7258220" cy="12493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9" name="Rechthoek Grijs Onder">
            <a:extLst>
              <a:ext uri="{FF2B5EF4-FFF2-40B4-BE49-F238E27FC236}">
                <a16:creationId xmlns:a16="http://schemas.microsoft.com/office/drawing/2014/main" id="{C687F3F1-53F9-BA46-8280-4B0A0A34720C}"/>
              </a:ext>
            </a:extLst>
          </p:cNvPr>
          <p:cNvSpPr/>
          <p:nvPr userDrawn="1"/>
        </p:nvSpPr>
        <p:spPr>
          <a:xfrm>
            <a:off x="8516778" y="1701798"/>
            <a:ext cx="2917577" cy="4070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30" name="BaanVERTICAAL Blauw 1">
            <a:extLst>
              <a:ext uri="{FF2B5EF4-FFF2-40B4-BE49-F238E27FC236}">
                <a16:creationId xmlns:a16="http://schemas.microsoft.com/office/drawing/2014/main" id="{67909975-5EE0-3A44-9A35-C0E557686492}"/>
              </a:ext>
            </a:extLst>
          </p:cNvPr>
          <p:cNvSpPr/>
          <p:nvPr userDrawn="1"/>
        </p:nvSpPr>
        <p:spPr>
          <a:xfrm rot="16200000">
            <a:off x="2724535" y="3705502"/>
            <a:ext cx="4111901" cy="961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3019872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1166403" y="1017600"/>
            <a:ext cx="4748624" cy="792000"/>
          </a:xfrm>
        </p:spPr>
        <p:txBody>
          <a:bodyPr anchor="ctr">
            <a:normAutofit/>
          </a:bodyPr>
          <a:lstStyle>
            <a:lvl1pPr>
              <a:tabLst>
                <a:tab pos="958827" algn="l"/>
                <a:tab pos="4743332" algn="r"/>
              </a:tabLst>
              <a:defRPr sz="1867"/>
            </a:lvl1pPr>
          </a:lstStyle>
          <a:p>
            <a:r>
              <a:rPr lang="nl-NL"/>
              <a:t>Titel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166400" y="1809600"/>
            <a:ext cx="4732800" cy="3926400"/>
          </a:xfrm>
        </p:spPr>
        <p:txBody>
          <a:bodyPr numCol="1"/>
          <a:lstStyle>
            <a:lvl1pPr>
              <a:defRPr/>
            </a:lvl1pPr>
          </a:lstStyle>
          <a:p>
            <a:pPr lvl="0"/>
            <a:r>
              <a:rPr lang="nl-NL"/>
              <a:t>Tekst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 err="1"/>
              <a:t>Third</a:t>
            </a:r>
            <a:r>
              <a:rPr lang="nl-NL"/>
              <a:t> level</a:t>
            </a:r>
          </a:p>
          <a:p>
            <a:pPr lvl="3"/>
            <a:r>
              <a:rPr lang="nl-NL" err="1"/>
              <a:t>Fourth</a:t>
            </a:r>
            <a:r>
              <a:rPr lang="nl-NL"/>
              <a:t> level</a:t>
            </a:r>
          </a:p>
          <a:p>
            <a:pPr lvl="4"/>
            <a:r>
              <a:rPr lang="nl-NL" err="1"/>
              <a:t>Fifth</a:t>
            </a:r>
            <a:r>
              <a:rPr lang="nl-NL"/>
              <a:t>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2" hasCustomPrompt="1"/>
          </p:nvPr>
        </p:nvSpPr>
        <p:spPr>
          <a:xfrm>
            <a:off x="6292800" y="1809600"/>
            <a:ext cx="4732800" cy="3926400"/>
          </a:xfrm>
        </p:spPr>
        <p:txBody>
          <a:bodyPr numCol="1"/>
          <a:lstStyle>
            <a:lvl1pPr>
              <a:defRPr/>
            </a:lvl1pPr>
          </a:lstStyle>
          <a:p>
            <a:pPr lvl="0"/>
            <a:r>
              <a:rPr lang="nl-NL"/>
              <a:t>Tekst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 err="1"/>
              <a:t>Third</a:t>
            </a:r>
            <a:r>
              <a:rPr lang="nl-NL"/>
              <a:t> level</a:t>
            </a:r>
          </a:p>
          <a:p>
            <a:pPr lvl="3"/>
            <a:r>
              <a:rPr lang="nl-NL" err="1"/>
              <a:t>Fourth</a:t>
            </a:r>
            <a:r>
              <a:rPr lang="nl-NL"/>
              <a:t> level</a:t>
            </a:r>
          </a:p>
          <a:p>
            <a:pPr lvl="4"/>
            <a:r>
              <a:rPr lang="nl-NL" err="1"/>
              <a:t>Fifth</a:t>
            </a:r>
            <a:r>
              <a:rPr lang="nl-NL"/>
              <a:t>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6ECEB80-3EB5-49BB-A34A-4FF77D7D410C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830EC90-F00B-459D-AC90-F5924A8544D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C2DE26A-82E9-42EB-A515-CEE61F5A8D58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DC37DE-29A6-4E07-8CF9-5DC6C385F94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92851" y="1017601"/>
            <a:ext cx="4747683" cy="791633"/>
          </a:xfrm>
        </p:spPr>
        <p:txBody>
          <a:bodyPr anchor="ctr"/>
          <a:lstStyle>
            <a:lvl1pPr>
              <a:tabLst>
                <a:tab pos="952476" algn="l"/>
                <a:tab pos="4724282" algn="r"/>
              </a:tabLst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err="1"/>
              <a:t>Titel</a:t>
            </a:r>
            <a:endParaRPr lang="en-US"/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93225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8" name="Rechthoek Grijs Onder">
            <a:extLst>
              <a:ext uri="{FF2B5EF4-FFF2-40B4-BE49-F238E27FC236}">
                <a16:creationId xmlns:a16="http://schemas.microsoft.com/office/drawing/2014/main" id="{154D3050-0C93-B146-8F6D-BA066EF974E4}"/>
              </a:ext>
            </a:extLst>
          </p:cNvPr>
          <p:cNvSpPr/>
          <p:nvPr userDrawn="1"/>
        </p:nvSpPr>
        <p:spPr>
          <a:xfrm>
            <a:off x="1609969" y="1708392"/>
            <a:ext cx="6799531" cy="4080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AC40F17B-9882-B044-833E-678DD46708F7}"/>
              </a:ext>
            </a:extLst>
          </p:cNvPr>
          <p:cNvSpPr/>
          <p:nvPr userDrawn="1"/>
        </p:nvSpPr>
        <p:spPr>
          <a:xfrm>
            <a:off x="1161050" y="1703960"/>
            <a:ext cx="2710961" cy="948288"/>
          </a:xfrm>
          <a:custGeom>
            <a:avLst/>
            <a:gdLst>
              <a:gd name="connsiteX0" fmla="*/ 0 w 1787824"/>
              <a:gd name="connsiteY0" fmla="*/ 0 h 704779"/>
              <a:gd name="connsiteX1" fmla="*/ 1787824 w 1787824"/>
              <a:gd name="connsiteY1" fmla="*/ 0 h 704779"/>
              <a:gd name="connsiteX2" fmla="*/ 1787824 w 1787824"/>
              <a:gd name="connsiteY2" fmla="*/ 704779 h 704779"/>
              <a:gd name="connsiteX3" fmla="*/ 0 w 1787824"/>
              <a:gd name="connsiteY3" fmla="*/ 704779 h 704779"/>
              <a:gd name="connsiteX4" fmla="*/ 0 w 1787824"/>
              <a:gd name="connsiteY4" fmla="*/ 0 h 704779"/>
              <a:gd name="connsiteX0" fmla="*/ 0 w 1787824"/>
              <a:gd name="connsiteY0" fmla="*/ 0 h 704779"/>
              <a:gd name="connsiteX1" fmla="*/ 1787824 w 1787824"/>
              <a:gd name="connsiteY1" fmla="*/ 0 h 704779"/>
              <a:gd name="connsiteX2" fmla="*/ 1784649 w 1787824"/>
              <a:gd name="connsiteY2" fmla="*/ 609601 h 704779"/>
              <a:gd name="connsiteX3" fmla="*/ 1787824 w 1787824"/>
              <a:gd name="connsiteY3" fmla="*/ 704779 h 704779"/>
              <a:gd name="connsiteX4" fmla="*/ 0 w 1787824"/>
              <a:gd name="connsiteY4" fmla="*/ 704779 h 704779"/>
              <a:gd name="connsiteX5" fmla="*/ 0 w 1787824"/>
              <a:gd name="connsiteY5" fmla="*/ 0 h 704779"/>
              <a:gd name="connsiteX0" fmla="*/ 0 w 2146601"/>
              <a:gd name="connsiteY0" fmla="*/ 0 h 704779"/>
              <a:gd name="connsiteX1" fmla="*/ 1787824 w 2146601"/>
              <a:gd name="connsiteY1" fmla="*/ 0 h 704779"/>
              <a:gd name="connsiteX2" fmla="*/ 2146599 w 2146601"/>
              <a:gd name="connsiteY2" fmla="*/ 371476 h 704779"/>
              <a:gd name="connsiteX3" fmla="*/ 1787824 w 2146601"/>
              <a:gd name="connsiteY3" fmla="*/ 704779 h 704779"/>
              <a:gd name="connsiteX4" fmla="*/ 0 w 2146601"/>
              <a:gd name="connsiteY4" fmla="*/ 704779 h 704779"/>
              <a:gd name="connsiteX5" fmla="*/ 0 w 2146601"/>
              <a:gd name="connsiteY5" fmla="*/ 0 h 704779"/>
              <a:gd name="connsiteX0" fmla="*/ 0 w 2147898"/>
              <a:gd name="connsiteY0" fmla="*/ 0 h 704779"/>
              <a:gd name="connsiteX1" fmla="*/ 1787824 w 2147898"/>
              <a:gd name="connsiteY1" fmla="*/ 0 h 704779"/>
              <a:gd name="connsiteX2" fmla="*/ 2146599 w 2147898"/>
              <a:gd name="connsiteY2" fmla="*/ 371476 h 704779"/>
              <a:gd name="connsiteX3" fmla="*/ 1787824 w 2147898"/>
              <a:gd name="connsiteY3" fmla="*/ 704779 h 704779"/>
              <a:gd name="connsiteX4" fmla="*/ 0 w 2147898"/>
              <a:gd name="connsiteY4" fmla="*/ 704779 h 704779"/>
              <a:gd name="connsiteX5" fmla="*/ 0 w 2147898"/>
              <a:gd name="connsiteY5" fmla="*/ 0 h 704779"/>
              <a:gd name="connsiteX0" fmla="*/ 0 w 2149232"/>
              <a:gd name="connsiteY0" fmla="*/ 0 h 704779"/>
              <a:gd name="connsiteX1" fmla="*/ 1787824 w 2149232"/>
              <a:gd name="connsiteY1" fmla="*/ 0 h 704779"/>
              <a:gd name="connsiteX2" fmla="*/ 2146599 w 2149232"/>
              <a:gd name="connsiteY2" fmla="*/ 371476 h 704779"/>
              <a:gd name="connsiteX3" fmla="*/ 1787824 w 2149232"/>
              <a:gd name="connsiteY3" fmla="*/ 704779 h 704779"/>
              <a:gd name="connsiteX4" fmla="*/ 0 w 2149232"/>
              <a:gd name="connsiteY4" fmla="*/ 704779 h 704779"/>
              <a:gd name="connsiteX5" fmla="*/ 0 w 2149232"/>
              <a:gd name="connsiteY5" fmla="*/ 0 h 704779"/>
              <a:gd name="connsiteX0" fmla="*/ 0 w 2149232"/>
              <a:gd name="connsiteY0" fmla="*/ 0 h 704779"/>
              <a:gd name="connsiteX1" fmla="*/ 1787824 w 2149232"/>
              <a:gd name="connsiteY1" fmla="*/ 0 h 704779"/>
              <a:gd name="connsiteX2" fmla="*/ 2146599 w 2149232"/>
              <a:gd name="connsiteY2" fmla="*/ 371476 h 704779"/>
              <a:gd name="connsiteX3" fmla="*/ 1787824 w 2149232"/>
              <a:gd name="connsiteY3" fmla="*/ 704779 h 704779"/>
              <a:gd name="connsiteX4" fmla="*/ 116529 w 2149232"/>
              <a:gd name="connsiteY4" fmla="*/ 698922 h 704779"/>
              <a:gd name="connsiteX5" fmla="*/ 0 w 2149232"/>
              <a:gd name="connsiteY5" fmla="*/ 0 h 704779"/>
              <a:gd name="connsiteX0" fmla="*/ 11653 w 2032703"/>
              <a:gd name="connsiteY0" fmla="*/ 0 h 710635"/>
              <a:gd name="connsiteX1" fmla="*/ 1671295 w 2032703"/>
              <a:gd name="connsiteY1" fmla="*/ 5856 h 710635"/>
              <a:gd name="connsiteX2" fmla="*/ 2030070 w 2032703"/>
              <a:gd name="connsiteY2" fmla="*/ 377332 h 710635"/>
              <a:gd name="connsiteX3" fmla="*/ 1671295 w 2032703"/>
              <a:gd name="connsiteY3" fmla="*/ 710635 h 710635"/>
              <a:gd name="connsiteX4" fmla="*/ 0 w 2032703"/>
              <a:gd name="connsiteY4" fmla="*/ 704778 h 710635"/>
              <a:gd name="connsiteX5" fmla="*/ 11653 w 2032703"/>
              <a:gd name="connsiteY5" fmla="*/ 0 h 710635"/>
              <a:gd name="connsiteX0" fmla="*/ 0 w 2021050"/>
              <a:gd name="connsiteY0" fmla="*/ 0 h 710635"/>
              <a:gd name="connsiteX1" fmla="*/ 1659642 w 2021050"/>
              <a:gd name="connsiteY1" fmla="*/ 5856 h 710635"/>
              <a:gd name="connsiteX2" fmla="*/ 2018417 w 2021050"/>
              <a:gd name="connsiteY2" fmla="*/ 377332 h 710635"/>
              <a:gd name="connsiteX3" fmla="*/ 1659642 w 2021050"/>
              <a:gd name="connsiteY3" fmla="*/ 710635 h 710635"/>
              <a:gd name="connsiteX4" fmla="*/ 0 w 2021050"/>
              <a:gd name="connsiteY4" fmla="*/ 710635 h 710635"/>
              <a:gd name="connsiteX5" fmla="*/ 0 w 2021050"/>
              <a:gd name="connsiteY5" fmla="*/ 0 h 710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21050" h="710635">
                <a:moveTo>
                  <a:pt x="0" y="0"/>
                </a:moveTo>
                <a:lnTo>
                  <a:pt x="1659642" y="5856"/>
                </a:lnTo>
                <a:cubicBezTo>
                  <a:pt x="1868134" y="199531"/>
                  <a:pt x="2044875" y="342407"/>
                  <a:pt x="2018417" y="377332"/>
                </a:cubicBezTo>
                <a:lnTo>
                  <a:pt x="1659642" y="710635"/>
                </a:lnTo>
                <a:lnTo>
                  <a:pt x="0" y="710635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Tijdelijke aanduiding voor dianummer 2">
            <a:extLst>
              <a:ext uri="{FF2B5EF4-FFF2-40B4-BE49-F238E27FC236}">
                <a16:creationId xmlns:a16="http://schemas.microsoft.com/office/drawing/2014/main" id="{15461425-4735-BA4F-A13A-C66380A691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BaanVERTICAAL Blauw 1">
            <a:extLst>
              <a:ext uri="{FF2B5EF4-FFF2-40B4-BE49-F238E27FC236}">
                <a16:creationId xmlns:a16="http://schemas.microsoft.com/office/drawing/2014/main" id="{D6279EED-1518-F641-A9E2-9349D8EB0724}"/>
              </a:ext>
            </a:extLst>
          </p:cNvPr>
          <p:cNvSpPr/>
          <p:nvPr userDrawn="1"/>
        </p:nvSpPr>
        <p:spPr>
          <a:xfrm>
            <a:off x="989110" y="2653014"/>
            <a:ext cx="7427804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32" name="BaanVERTICAAL Blauw 1">
            <a:extLst>
              <a:ext uri="{FF2B5EF4-FFF2-40B4-BE49-F238E27FC236}">
                <a16:creationId xmlns:a16="http://schemas.microsoft.com/office/drawing/2014/main" id="{ABF12602-CB48-354A-9C05-D9809943C862}"/>
              </a:ext>
            </a:extLst>
          </p:cNvPr>
          <p:cNvSpPr/>
          <p:nvPr userDrawn="1"/>
        </p:nvSpPr>
        <p:spPr>
          <a:xfrm>
            <a:off x="989110" y="3697078"/>
            <a:ext cx="7427804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34" name="BaanVERTICAAL Blauw 1">
            <a:extLst>
              <a:ext uri="{FF2B5EF4-FFF2-40B4-BE49-F238E27FC236}">
                <a16:creationId xmlns:a16="http://schemas.microsoft.com/office/drawing/2014/main" id="{B91EBC3A-7770-0147-AA52-1C9267D1407A}"/>
              </a:ext>
            </a:extLst>
          </p:cNvPr>
          <p:cNvSpPr/>
          <p:nvPr userDrawn="1"/>
        </p:nvSpPr>
        <p:spPr>
          <a:xfrm>
            <a:off x="989110" y="4741238"/>
            <a:ext cx="7427804" cy="973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49" name="Rechthoek 2">
            <a:extLst>
              <a:ext uri="{FF2B5EF4-FFF2-40B4-BE49-F238E27FC236}">
                <a16:creationId xmlns:a16="http://schemas.microsoft.com/office/drawing/2014/main" id="{DB300FE0-92EB-8847-97FD-610B66CADE55}"/>
              </a:ext>
            </a:extLst>
          </p:cNvPr>
          <p:cNvSpPr/>
          <p:nvPr userDrawn="1"/>
        </p:nvSpPr>
        <p:spPr>
          <a:xfrm>
            <a:off x="1161050" y="2743405"/>
            <a:ext cx="2710961" cy="948288"/>
          </a:xfrm>
          <a:custGeom>
            <a:avLst/>
            <a:gdLst>
              <a:gd name="connsiteX0" fmla="*/ 0 w 1787824"/>
              <a:gd name="connsiteY0" fmla="*/ 0 h 704779"/>
              <a:gd name="connsiteX1" fmla="*/ 1787824 w 1787824"/>
              <a:gd name="connsiteY1" fmla="*/ 0 h 704779"/>
              <a:gd name="connsiteX2" fmla="*/ 1787824 w 1787824"/>
              <a:gd name="connsiteY2" fmla="*/ 704779 h 704779"/>
              <a:gd name="connsiteX3" fmla="*/ 0 w 1787824"/>
              <a:gd name="connsiteY3" fmla="*/ 704779 h 704779"/>
              <a:gd name="connsiteX4" fmla="*/ 0 w 1787824"/>
              <a:gd name="connsiteY4" fmla="*/ 0 h 704779"/>
              <a:gd name="connsiteX0" fmla="*/ 0 w 1787824"/>
              <a:gd name="connsiteY0" fmla="*/ 0 h 704779"/>
              <a:gd name="connsiteX1" fmla="*/ 1787824 w 1787824"/>
              <a:gd name="connsiteY1" fmla="*/ 0 h 704779"/>
              <a:gd name="connsiteX2" fmla="*/ 1784649 w 1787824"/>
              <a:gd name="connsiteY2" fmla="*/ 609601 h 704779"/>
              <a:gd name="connsiteX3" fmla="*/ 1787824 w 1787824"/>
              <a:gd name="connsiteY3" fmla="*/ 704779 h 704779"/>
              <a:gd name="connsiteX4" fmla="*/ 0 w 1787824"/>
              <a:gd name="connsiteY4" fmla="*/ 704779 h 704779"/>
              <a:gd name="connsiteX5" fmla="*/ 0 w 1787824"/>
              <a:gd name="connsiteY5" fmla="*/ 0 h 704779"/>
              <a:gd name="connsiteX0" fmla="*/ 0 w 2146601"/>
              <a:gd name="connsiteY0" fmla="*/ 0 h 704779"/>
              <a:gd name="connsiteX1" fmla="*/ 1787824 w 2146601"/>
              <a:gd name="connsiteY1" fmla="*/ 0 h 704779"/>
              <a:gd name="connsiteX2" fmla="*/ 2146599 w 2146601"/>
              <a:gd name="connsiteY2" fmla="*/ 371476 h 704779"/>
              <a:gd name="connsiteX3" fmla="*/ 1787824 w 2146601"/>
              <a:gd name="connsiteY3" fmla="*/ 704779 h 704779"/>
              <a:gd name="connsiteX4" fmla="*/ 0 w 2146601"/>
              <a:gd name="connsiteY4" fmla="*/ 704779 h 704779"/>
              <a:gd name="connsiteX5" fmla="*/ 0 w 2146601"/>
              <a:gd name="connsiteY5" fmla="*/ 0 h 704779"/>
              <a:gd name="connsiteX0" fmla="*/ 0 w 2147898"/>
              <a:gd name="connsiteY0" fmla="*/ 0 h 704779"/>
              <a:gd name="connsiteX1" fmla="*/ 1787824 w 2147898"/>
              <a:gd name="connsiteY1" fmla="*/ 0 h 704779"/>
              <a:gd name="connsiteX2" fmla="*/ 2146599 w 2147898"/>
              <a:gd name="connsiteY2" fmla="*/ 371476 h 704779"/>
              <a:gd name="connsiteX3" fmla="*/ 1787824 w 2147898"/>
              <a:gd name="connsiteY3" fmla="*/ 704779 h 704779"/>
              <a:gd name="connsiteX4" fmla="*/ 0 w 2147898"/>
              <a:gd name="connsiteY4" fmla="*/ 704779 h 704779"/>
              <a:gd name="connsiteX5" fmla="*/ 0 w 2147898"/>
              <a:gd name="connsiteY5" fmla="*/ 0 h 704779"/>
              <a:gd name="connsiteX0" fmla="*/ 0 w 2149232"/>
              <a:gd name="connsiteY0" fmla="*/ 0 h 704779"/>
              <a:gd name="connsiteX1" fmla="*/ 1787824 w 2149232"/>
              <a:gd name="connsiteY1" fmla="*/ 0 h 704779"/>
              <a:gd name="connsiteX2" fmla="*/ 2146599 w 2149232"/>
              <a:gd name="connsiteY2" fmla="*/ 371476 h 704779"/>
              <a:gd name="connsiteX3" fmla="*/ 1787824 w 2149232"/>
              <a:gd name="connsiteY3" fmla="*/ 704779 h 704779"/>
              <a:gd name="connsiteX4" fmla="*/ 0 w 2149232"/>
              <a:gd name="connsiteY4" fmla="*/ 704779 h 704779"/>
              <a:gd name="connsiteX5" fmla="*/ 0 w 2149232"/>
              <a:gd name="connsiteY5" fmla="*/ 0 h 704779"/>
              <a:gd name="connsiteX0" fmla="*/ 0 w 2149232"/>
              <a:gd name="connsiteY0" fmla="*/ 0 h 704779"/>
              <a:gd name="connsiteX1" fmla="*/ 1787824 w 2149232"/>
              <a:gd name="connsiteY1" fmla="*/ 0 h 704779"/>
              <a:gd name="connsiteX2" fmla="*/ 2146599 w 2149232"/>
              <a:gd name="connsiteY2" fmla="*/ 371476 h 704779"/>
              <a:gd name="connsiteX3" fmla="*/ 1787824 w 2149232"/>
              <a:gd name="connsiteY3" fmla="*/ 704779 h 704779"/>
              <a:gd name="connsiteX4" fmla="*/ 116529 w 2149232"/>
              <a:gd name="connsiteY4" fmla="*/ 698922 h 704779"/>
              <a:gd name="connsiteX5" fmla="*/ 0 w 2149232"/>
              <a:gd name="connsiteY5" fmla="*/ 0 h 704779"/>
              <a:gd name="connsiteX0" fmla="*/ 11653 w 2032703"/>
              <a:gd name="connsiteY0" fmla="*/ 0 h 710635"/>
              <a:gd name="connsiteX1" fmla="*/ 1671295 w 2032703"/>
              <a:gd name="connsiteY1" fmla="*/ 5856 h 710635"/>
              <a:gd name="connsiteX2" fmla="*/ 2030070 w 2032703"/>
              <a:gd name="connsiteY2" fmla="*/ 377332 h 710635"/>
              <a:gd name="connsiteX3" fmla="*/ 1671295 w 2032703"/>
              <a:gd name="connsiteY3" fmla="*/ 710635 h 710635"/>
              <a:gd name="connsiteX4" fmla="*/ 0 w 2032703"/>
              <a:gd name="connsiteY4" fmla="*/ 704778 h 710635"/>
              <a:gd name="connsiteX5" fmla="*/ 11653 w 2032703"/>
              <a:gd name="connsiteY5" fmla="*/ 0 h 710635"/>
              <a:gd name="connsiteX0" fmla="*/ 0 w 2021050"/>
              <a:gd name="connsiteY0" fmla="*/ 0 h 710635"/>
              <a:gd name="connsiteX1" fmla="*/ 1659642 w 2021050"/>
              <a:gd name="connsiteY1" fmla="*/ 5856 h 710635"/>
              <a:gd name="connsiteX2" fmla="*/ 2018417 w 2021050"/>
              <a:gd name="connsiteY2" fmla="*/ 377332 h 710635"/>
              <a:gd name="connsiteX3" fmla="*/ 1659642 w 2021050"/>
              <a:gd name="connsiteY3" fmla="*/ 710635 h 710635"/>
              <a:gd name="connsiteX4" fmla="*/ 0 w 2021050"/>
              <a:gd name="connsiteY4" fmla="*/ 710635 h 710635"/>
              <a:gd name="connsiteX5" fmla="*/ 0 w 2021050"/>
              <a:gd name="connsiteY5" fmla="*/ 0 h 710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21050" h="710635">
                <a:moveTo>
                  <a:pt x="0" y="0"/>
                </a:moveTo>
                <a:lnTo>
                  <a:pt x="1659642" y="5856"/>
                </a:lnTo>
                <a:cubicBezTo>
                  <a:pt x="1868134" y="199531"/>
                  <a:pt x="2044875" y="342407"/>
                  <a:pt x="2018417" y="377332"/>
                </a:cubicBezTo>
                <a:lnTo>
                  <a:pt x="1659642" y="710635"/>
                </a:lnTo>
                <a:lnTo>
                  <a:pt x="0" y="710635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50" name="Rechthoek 2">
            <a:extLst>
              <a:ext uri="{FF2B5EF4-FFF2-40B4-BE49-F238E27FC236}">
                <a16:creationId xmlns:a16="http://schemas.microsoft.com/office/drawing/2014/main" id="{25CA414F-6A53-0D47-AA5A-4867C188D015}"/>
              </a:ext>
            </a:extLst>
          </p:cNvPr>
          <p:cNvSpPr/>
          <p:nvPr userDrawn="1"/>
        </p:nvSpPr>
        <p:spPr>
          <a:xfrm>
            <a:off x="1161050" y="3787084"/>
            <a:ext cx="2710961" cy="948288"/>
          </a:xfrm>
          <a:custGeom>
            <a:avLst/>
            <a:gdLst>
              <a:gd name="connsiteX0" fmla="*/ 0 w 1787824"/>
              <a:gd name="connsiteY0" fmla="*/ 0 h 704779"/>
              <a:gd name="connsiteX1" fmla="*/ 1787824 w 1787824"/>
              <a:gd name="connsiteY1" fmla="*/ 0 h 704779"/>
              <a:gd name="connsiteX2" fmla="*/ 1787824 w 1787824"/>
              <a:gd name="connsiteY2" fmla="*/ 704779 h 704779"/>
              <a:gd name="connsiteX3" fmla="*/ 0 w 1787824"/>
              <a:gd name="connsiteY3" fmla="*/ 704779 h 704779"/>
              <a:gd name="connsiteX4" fmla="*/ 0 w 1787824"/>
              <a:gd name="connsiteY4" fmla="*/ 0 h 704779"/>
              <a:gd name="connsiteX0" fmla="*/ 0 w 1787824"/>
              <a:gd name="connsiteY0" fmla="*/ 0 h 704779"/>
              <a:gd name="connsiteX1" fmla="*/ 1787824 w 1787824"/>
              <a:gd name="connsiteY1" fmla="*/ 0 h 704779"/>
              <a:gd name="connsiteX2" fmla="*/ 1784649 w 1787824"/>
              <a:gd name="connsiteY2" fmla="*/ 609601 h 704779"/>
              <a:gd name="connsiteX3" fmla="*/ 1787824 w 1787824"/>
              <a:gd name="connsiteY3" fmla="*/ 704779 h 704779"/>
              <a:gd name="connsiteX4" fmla="*/ 0 w 1787824"/>
              <a:gd name="connsiteY4" fmla="*/ 704779 h 704779"/>
              <a:gd name="connsiteX5" fmla="*/ 0 w 1787824"/>
              <a:gd name="connsiteY5" fmla="*/ 0 h 704779"/>
              <a:gd name="connsiteX0" fmla="*/ 0 w 2146601"/>
              <a:gd name="connsiteY0" fmla="*/ 0 h 704779"/>
              <a:gd name="connsiteX1" fmla="*/ 1787824 w 2146601"/>
              <a:gd name="connsiteY1" fmla="*/ 0 h 704779"/>
              <a:gd name="connsiteX2" fmla="*/ 2146599 w 2146601"/>
              <a:gd name="connsiteY2" fmla="*/ 371476 h 704779"/>
              <a:gd name="connsiteX3" fmla="*/ 1787824 w 2146601"/>
              <a:gd name="connsiteY3" fmla="*/ 704779 h 704779"/>
              <a:gd name="connsiteX4" fmla="*/ 0 w 2146601"/>
              <a:gd name="connsiteY4" fmla="*/ 704779 h 704779"/>
              <a:gd name="connsiteX5" fmla="*/ 0 w 2146601"/>
              <a:gd name="connsiteY5" fmla="*/ 0 h 704779"/>
              <a:gd name="connsiteX0" fmla="*/ 0 w 2147898"/>
              <a:gd name="connsiteY0" fmla="*/ 0 h 704779"/>
              <a:gd name="connsiteX1" fmla="*/ 1787824 w 2147898"/>
              <a:gd name="connsiteY1" fmla="*/ 0 h 704779"/>
              <a:gd name="connsiteX2" fmla="*/ 2146599 w 2147898"/>
              <a:gd name="connsiteY2" fmla="*/ 371476 h 704779"/>
              <a:gd name="connsiteX3" fmla="*/ 1787824 w 2147898"/>
              <a:gd name="connsiteY3" fmla="*/ 704779 h 704779"/>
              <a:gd name="connsiteX4" fmla="*/ 0 w 2147898"/>
              <a:gd name="connsiteY4" fmla="*/ 704779 h 704779"/>
              <a:gd name="connsiteX5" fmla="*/ 0 w 2147898"/>
              <a:gd name="connsiteY5" fmla="*/ 0 h 704779"/>
              <a:gd name="connsiteX0" fmla="*/ 0 w 2149232"/>
              <a:gd name="connsiteY0" fmla="*/ 0 h 704779"/>
              <a:gd name="connsiteX1" fmla="*/ 1787824 w 2149232"/>
              <a:gd name="connsiteY1" fmla="*/ 0 h 704779"/>
              <a:gd name="connsiteX2" fmla="*/ 2146599 w 2149232"/>
              <a:gd name="connsiteY2" fmla="*/ 371476 h 704779"/>
              <a:gd name="connsiteX3" fmla="*/ 1787824 w 2149232"/>
              <a:gd name="connsiteY3" fmla="*/ 704779 h 704779"/>
              <a:gd name="connsiteX4" fmla="*/ 0 w 2149232"/>
              <a:gd name="connsiteY4" fmla="*/ 704779 h 704779"/>
              <a:gd name="connsiteX5" fmla="*/ 0 w 2149232"/>
              <a:gd name="connsiteY5" fmla="*/ 0 h 704779"/>
              <a:gd name="connsiteX0" fmla="*/ 0 w 2149232"/>
              <a:gd name="connsiteY0" fmla="*/ 0 h 704779"/>
              <a:gd name="connsiteX1" fmla="*/ 1787824 w 2149232"/>
              <a:gd name="connsiteY1" fmla="*/ 0 h 704779"/>
              <a:gd name="connsiteX2" fmla="*/ 2146599 w 2149232"/>
              <a:gd name="connsiteY2" fmla="*/ 371476 h 704779"/>
              <a:gd name="connsiteX3" fmla="*/ 1787824 w 2149232"/>
              <a:gd name="connsiteY3" fmla="*/ 704779 h 704779"/>
              <a:gd name="connsiteX4" fmla="*/ 116529 w 2149232"/>
              <a:gd name="connsiteY4" fmla="*/ 698922 h 704779"/>
              <a:gd name="connsiteX5" fmla="*/ 0 w 2149232"/>
              <a:gd name="connsiteY5" fmla="*/ 0 h 704779"/>
              <a:gd name="connsiteX0" fmla="*/ 11653 w 2032703"/>
              <a:gd name="connsiteY0" fmla="*/ 0 h 710635"/>
              <a:gd name="connsiteX1" fmla="*/ 1671295 w 2032703"/>
              <a:gd name="connsiteY1" fmla="*/ 5856 h 710635"/>
              <a:gd name="connsiteX2" fmla="*/ 2030070 w 2032703"/>
              <a:gd name="connsiteY2" fmla="*/ 377332 h 710635"/>
              <a:gd name="connsiteX3" fmla="*/ 1671295 w 2032703"/>
              <a:gd name="connsiteY3" fmla="*/ 710635 h 710635"/>
              <a:gd name="connsiteX4" fmla="*/ 0 w 2032703"/>
              <a:gd name="connsiteY4" fmla="*/ 704778 h 710635"/>
              <a:gd name="connsiteX5" fmla="*/ 11653 w 2032703"/>
              <a:gd name="connsiteY5" fmla="*/ 0 h 710635"/>
              <a:gd name="connsiteX0" fmla="*/ 0 w 2021050"/>
              <a:gd name="connsiteY0" fmla="*/ 0 h 710635"/>
              <a:gd name="connsiteX1" fmla="*/ 1659642 w 2021050"/>
              <a:gd name="connsiteY1" fmla="*/ 5856 h 710635"/>
              <a:gd name="connsiteX2" fmla="*/ 2018417 w 2021050"/>
              <a:gd name="connsiteY2" fmla="*/ 377332 h 710635"/>
              <a:gd name="connsiteX3" fmla="*/ 1659642 w 2021050"/>
              <a:gd name="connsiteY3" fmla="*/ 710635 h 710635"/>
              <a:gd name="connsiteX4" fmla="*/ 0 w 2021050"/>
              <a:gd name="connsiteY4" fmla="*/ 710635 h 710635"/>
              <a:gd name="connsiteX5" fmla="*/ 0 w 2021050"/>
              <a:gd name="connsiteY5" fmla="*/ 0 h 710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21050" h="710635">
                <a:moveTo>
                  <a:pt x="0" y="0"/>
                </a:moveTo>
                <a:lnTo>
                  <a:pt x="1659642" y="5856"/>
                </a:lnTo>
                <a:cubicBezTo>
                  <a:pt x="1868134" y="199531"/>
                  <a:pt x="2044875" y="342407"/>
                  <a:pt x="2018417" y="377332"/>
                </a:cubicBezTo>
                <a:lnTo>
                  <a:pt x="1659642" y="710635"/>
                </a:lnTo>
                <a:lnTo>
                  <a:pt x="0" y="710635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51" name="Rechthoek 2">
            <a:extLst>
              <a:ext uri="{FF2B5EF4-FFF2-40B4-BE49-F238E27FC236}">
                <a16:creationId xmlns:a16="http://schemas.microsoft.com/office/drawing/2014/main" id="{AAE58EDE-AE96-0C4F-87F6-4739DAC82693}"/>
              </a:ext>
            </a:extLst>
          </p:cNvPr>
          <p:cNvSpPr/>
          <p:nvPr userDrawn="1"/>
        </p:nvSpPr>
        <p:spPr>
          <a:xfrm>
            <a:off x="1161050" y="4837927"/>
            <a:ext cx="2710961" cy="948288"/>
          </a:xfrm>
          <a:custGeom>
            <a:avLst/>
            <a:gdLst>
              <a:gd name="connsiteX0" fmla="*/ 0 w 1787824"/>
              <a:gd name="connsiteY0" fmla="*/ 0 h 704779"/>
              <a:gd name="connsiteX1" fmla="*/ 1787824 w 1787824"/>
              <a:gd name="connsiteY1" fmla="*/ 0 h 704779"/>
              <a:gd name="connsiteX2" fmla="*/ 1787824 w 1787824"/>
              <a:gd name="connsiteY2" fmla="*/ 704779 h 704779"/>
              <a:gd name="connsiteX3" fmla="*/ 0 w 1787824"/>
              <a:gd name="connsiteY3" fmla="*/ 704779 h 704779"/>
              <a:gd name="connsiteX4" fmla="*/ 0 w 1787824"/>
              <a:gd name="connsiteY4" fmla="*/ 0 h 704779"/>
              <a:gd name="connsiteX0" fmla="*/ 0 w 1787824"/>
              <a:gd name="connsiteY0" fmla="*/ 0 h 704779"/>
              <a:gd name="connsiteX1" fmla="*/ 1787824 w 1787824"/>
              <a:gd name="connsiteY1" fmla="*/ 0 h 704779"/>
              <a:gd name="connsiteX2" fmla="*/ 1784649 w 1787824"/>
              <a:gd name="connsiteY2" fmla="*/ 609601 h 704779"/>
              <a:gd name="connsiteX3" fmla="*/ 1787824 w 1787824"/>
              <a:gd name="connsiteY3" fmla="*/ 704779 h 704779"/>
              <a:gd name="connsiteX4" fmla="*/ 0 w 1787824"/>
              <a:gd name="connsiteY4" fmla="*/ 704779 h 704779"/>
              <a:gd name="connsiteX5" fmla="*/ 0 w 1787824"/>
              <a:gd name="connsiteY5" fmla="*/ 0 h 704779"/>
              <a:gd name="connsiteX0" fmla="*/ 0 w 2146601"/>
              <a:gd name="connsiteY0" fmla="*/ 0 h 704779"/>
              <a:gd name="connsiteX1" fmla="*/ 1787824 w 2146601"/>
              <a:gd name="connsiteY1" fmla="*/ 0 h 704779"/>
              <a:gd name="connsiteX2" fmla="*/ 2146599 w 2146601"/>
              <a:gd name="connsiteY2" fmla="*/ 371476 h 704779"/>
              <a:gd name="connsiteX3" fmla="*/ 1787824 w 2146601"/>
              <a:gd name="connsiteY3" fmla="*/ 704779 h 704779"/>
              <a:gd name="connsiteX4" fmla="*/ 0 w 2146601"/>
              <a:gd name="connsiteY4" fmla="*/ 704779 h 704779"/>
              <a:gd name="connsiteX5" fmla="*/ 0 w 2146601"/>
              <a:gd name="connsiteY5" fmla="*/ 0 h 704779"/>
              <a:gd name="connsiteX0" fmla="*/ 0 w 2147898"/>
              <a:gd name="connsiteY0" fmla="*/ 0 h 704779"/>
              <a:gd name="connsiteX1" fmla="*/ 1787824 w 2147898"/>
              <a:gd name="connsiteY1" fmla="*/ 0 h 704779"/>
              <a:gd name="connsiteX2" fmla="*/ 2146599 w 2147898"/>
              <a:gd name="connsiteY2" fmla="*/ 371476 h 704779"/>
              <a:gd name="connsiteX3" fmla="*/ 1787824 w 2147898"/>
              <a:gd name="connsiteY3" fmla="*/ 704779 h 704779"/>
              <a:gd name="connsiteX4" fmla="*/ 0 w 2147898"/>
              <a:gd name="connsiteY4" fmla="*/ 704779 h 704779"/>
              <a:gd name="connsiteX5" fmla="*/ 0 w 2147898"/>
              <a:gd name="connsiteY5" fmla="*/ 0 h 704779"/>
              <a:gd name="connsiteX0" fmla="*/ 0 w 2149232"/>
              <a:gd name="connsiteY0" fmla="*/ 0 h 704779"/>
              <a:gd name="connsiteX1" fmla="*/ 1787824 w 2149232"/>
              <a:gd name="connsiteY1" fmla="*/ 0 h 704779"/>
              <a:gd name="connsiteX2" fmla="*/ 2146599 w 2149232"/>
              <a:gd name="connsiteY2" fmla="*/ 371476 h 704779"/>
              <a:gd name="connsiteX3" fmla="*/ 1787824 w 2149232"/>
              <a:gd name="connsiteY3" fmla="*/ 704779 h 704779"/>
              <a:gd name="connsiteX4" fmla="*/ 0 w 2149232"/>
              <a:gd name="connsiteY4" fmla="*/ 704779 h 704779"/>
              <a:gd name="connsiteX5" fmla="*/ 0 w 2149232"/>
              <a:gd name="connsiteY5" fmla="*/ 0 h 704779"/>
              <a:gd name="connsiteX0" fmla="*/ 0 w 2149232"/>
              <a:gd name="connsiteY0" fmla="*/ 0 h 704779"/>
              <a:gd name="connsiteX1" fmla="*/ 1787824 w 2149232"/>
              <a:gd name="connsiteY1" fmla="*/ 0 h 704779"/>
              <a:gd name="connsiteX2" fmla="*/ 2146599 w 2149232"/>
              <a:gd name="connsiteY2" fmla="*/ 371476 h 704779"/>
              <a:gd name="connsiteX3" fmla="*/ 1787824 w 2149232"/>
              <a:gd name="connsiteY3" fmla="*/ 704779 h 704779"/>
              <a:gd name="connsiteX4" fmla="*/ 116529 w 2149232"/>
              <a:gd name="connsiteY4" fmla="*/ 698922 h 704779"/>
              <a:gd name="connsiteX5" fmla="*/ 0 w 2149232"/>
              <a:gd name="connsiteY5" fmla="*/ 0 h 704779"/>
              <a:gd name="connsiteX0" fmla="*/ 11653 w 2032703"/>
              <a:gd name="connsiteY0" fmla="*/ 0 h 710635"/>
              <a:gd name="connsiteX1" fmla="*/ 1671295 w 2032703"/>
              <a:gd name="connsiteY1" fmla="*/ 5856 h 710635"/>
              <a:gd name="connsiteX2" fmla="*/ 2030070 w 2032703"/>
              <a:gd name="connsiteY2" fmla="*/ 377332 h 710635"/>
              <a:gd name="connsiteX3" fmla="*/ 1671295 w 2032703"/>
              <a:gd name="connsiteY3" fmla="*/ 710635 h 710635"/>
              <a:gd name="connsiteX4" fmla="*/ 0 w 2032703"/>
              <a:gd name="connsiteY4" fmla="*/ 704778 h 710635"/>
              <a:gd name="connsiteX5" fmla="*/ 11653 w 2032703"/>
              <a:gd name="connsiteY5" fmla="*/ 0 h 710635"/>
              <a:gd name="connsiteX0" fmla="*/ 0 w 2021050"/>
              <a:gd name="connsiteY0" fmla="*/ 0 h 710635"/>
              <a:gd name="connsiteX1" fmla="*/ 1659642 w 2021050"/>
              <a:gd name="connsiteY1" fmla="*/ 5856 h 710635"/>
              <a:gd name="connsiteX2" fmla="*/ 2018417 w 2021050"/>
              <a:gd name="connsiteY2" fmla="*/ 377332 h 710635"/>
              <a:gd name="connsiteX3" fmla="*/ 1659642 w 2021050"/>
              <a:gd name="connsiteY3" fmla="*/ 710635 h 710635"/>
              <a:gd name="connsiteX4" fmla="*/ 0 w 2021050"/>
              <a:gd name="connsiteY4" fmla="*/ 710635 h 710635"/>
              <a:gd name="connsiteX5" fmla="*/ 0 w 2021050"/>
              <a:gd name="connsiteY5" fmla="*/ 0 h 710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21050" h="710635">
                <a:moveTo>
                  <a:pt x="0" y="0"/>
                </a:moveTo>
                <a:lnTo>
                  <a:pt x="1659642" y="5856"/>
                </a:lnTo>
                <a:cubicBezTo>
                  <a:pt x="1868134" y="199531"/>
                  <a:pt x="2044875" y="342407"/>
                  <a:pt x="2018417" y="377332"/>
                </a:cubicBezTo>
                <a:lnTo>
                  <a:pt x="1659642" y="710635"/>
                </a:lnTo>
                <a:lnTo>
                  <a:pt x="0" y="710635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7A3A754-F747-124D-B169-F9A6C98EDC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81445" y="1701799"/>
            <a:ext cx="617231" cy="960548"/>
          </a:xfrm>
          <a:prstGeom prst="rect">
            <a:avLst/>
          </a:prstGeom>
        </p:spPr>
      </p:pic>
      <p:pic>
        <p:nvPicPr>
          <p:cNvPr id="46" name="Afbeelding 45">
            <a:extLst>
              <a:ext uri="{FF2B5EF4-FFF2-40B4-BE49-F238E27FC236}">
                <a16:creationId xmlns:a16="http://schemas.microsoft.com/office/drawing/2014/main" id="{C3A48AA7-90B1-2749-A926-8903DF2496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81445" y="2747433"/>
            <a:ext cx="617231" cy="949585"/>
          </a:xfrm>
          <a:prstGeom prst="rect">
            <a:avLst/>
          </a:prstGeom>
        </p:spPr>
      </p:pic>
      <p:pic>
        <p:nvPicPr>
          <p:cNvPr id="47" name="Afbeelding 46">
            <a:extLst>
              <a:ext uri="{FF2B5EF4-FFF2-40B4-BE49-F238E27FC236}">
                <a16:creationId xmlns:a16="http://schemas.microsoft.com/office/drawing/2014/main" id="{5514FCAE-C7C0-D74C-A845-740DC428DB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81445" y="3782087"/>
            <a:ext cx="617231" cy="960565"/>
          </a:xfrm>
          <a:prstGeom prst="rect">
            <a:avLst/>
          </a:prstGeom>
        </p:spPr>
      </p:pic>
      <p:pic>
        <p:nvPicPr>
          <p:cNvPr id="48" name="Afbeelding 47">
            <a:extLst>
              <a:ext uri="{FF2B5EF4-FFF2-40B4-BE49-F238E27FC236}">
                <a16:creationId xmlns:a16="http://schemas.microsoft.com/office/drawing/2014/main" id="{24E0FCB6-75AD-6248-815E-8A7033FE9A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81445" y="4834465"/>
            <a:ext cx="617231" cy="95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5429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8" name="Rechthoek Grijs Onder">
            <a:extLst>
              <a:ext uri="{FF2B5EF4-FFF2-40B4-BE49-F238E27FC236}">
                <a16:creationId xmlns:a16="http://schemas.microsoft.com/office/drawing/2014/main" id="{154D3050-0C93-B146-8F6D-BA066EF974E4}"/>
              </a:ext>
            </a:extLst>
          </p:cNvPr>
          <p:cNvSpPr/>
          <p:nvPr userDrawn="1"/>
        </p:nvSpPr>
        <p:spPr>
          <a:xfrm>
            <a:off x="1151466" y="3010819"/>
            <a:ext cx="5561140" cy="27695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Tijdelijke aanduiding voor dianummer 2">
            <a:extLst>
              <a:ext uri="{FF2B5EF4-FFF2-40B4-BE49-F238E27FC236}">
                <a16:creationId xmlns:a16="http://schemas.microsoft.com/office/drawing/2014/main" id="{15461425-4735-BA4F-A13A-C66380A691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9" name="Rechthoek Grijs Onder">
            <a:extLst>
              <a:ext uri="{FF2B5EF4-FFF2-40B4-BE49-F238E27FC236}">
                <a16:creationId xmlns:a16="http://schemas.microsoft.com/office/drawing/2014/main" id="{64D93ADC-7D8A-6947-BE27-7121956FF5AD}"/>
              </a:ext>
            </a:extLst>
          </p:cNvPr>
          <p:cNvSpPr/>
          <p:nvPr userDrawn="1"/>
        </p:nvSpPr>
        <p:spPr>
          <a:xfrm>
            <a:off x="6810851" y="3021763"/>
            <a:ext cx="4612800" cy="27695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00A7A02-C242-B540-ABCD-DB7F78108B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1465" y="1411819"/>
            <a:ext cx="10261600" cy="149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3770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Tijdelijke aanduiding voor dianummer 2">
            <a:extLst>
              <a:ext uri="{FF2B5EF4-FFF2-40B4-BE49-F238E27FC236}">
                <a16:creationId xmlns:a16="http://schemas.microsoft.com/office/drawing/2014/main" id="{15461425-4735-BA4F-A13A-C66380A691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27" name="Afbeelding 26">
            <a:extLst>
              <a:ext uri="{FF2B5EF4-FFF2-40B4-BE49-F238E27FC236}">
                <a16:creationId xmlns:a16="http://schemas.microsoft.com/office/drawing/2014/main" id="{0A18C3CF-CBAB-4847-9E03-8FC89B36B9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18069" y="3096967"/>
            <a:ext cx="829701" cy="12912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7A44A3C-3ECB-4E47-9924-EFAF93BF5E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2051" y="1697648"/>
            <a:ext cx="10261600" cy="1286933"/>
          </a:xfrm>
          <a:prstGeom prst="rect">
            <a:avLst/>
          </a:prstGeom>
        </p:spPr>
      </p:pic>
      <p:pic>
        <p:nvPicPr>
          <p:cNvPr id="33" name="Afbeelding 32">
            <a:extLst>
              <a:ext uri="{FF2B5EF4-FFF2-40B4-BE49-F238E27FC236}">
                <a16:creationId xmlns:a16="http://schemas.microsoft.com/office/drawing/2014/main" id="{EE69443A-E84D-1145-9CA9-38027E6CFB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2051" y="3097746"/>
            <a:ext cx="10261600" cy="1286933"/>
          </a:xfrm>
          <a:prstGeom prst="rect">
            <a:avLst/>
          </a:prstGeom>
        </p:spPr>
      </p:pic>
      <p:pic>
        <p:nvPicPr>
          <p:cNvPr id="35" name="Afbeelding 34">
            <a:extLst>
              <a:ext uri="{FF2B5EF4-FFF2-40B4-BE49-F238E27FC236}">
                <a16:creationId xmlns:a16="http://schemas.microsoft.com/office/drawing/2014/main" id="{E848AF7F-AA4D-6F4D-B1AA-086E0E24ED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62051" y="4492912"/>
            <a:ext cx="10261600" cy="128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4588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9" y="1701799"/>
            <a:ext cx="3677115" cy="407098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3" name="BaanVERTICAAL Blauw 1">
            <a:extLst>
              <a:ext uri="{FF2B5EF4-FFF2-40B4-BE49-F238E27FC236}">
                <a16:creationId xmlns:a16="http://schemas.microsoft.com/office/drawing/2014/main" id="{319C171B-AFEE-134C-8F47-1D9E74485861}"/>
              </a:ext>
            </a:extLst>
          </p:cNvPr>
          <p:cNvSpPr/>
          <p:nvPr userDrawn="1"/>
        </p:nvSpPr>
        <p:spPr>
          <a:xfrm rot="16200000">
            <a:off x="7373795" y="3680976"/>
            <a:ext cx="1283527" cy="961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Tijdelijke aanduiding voor dianummer 2">
            <a:extLst>
              <a:ext uri="{FF2B5EF4-FFF2-40B4-BE49-F238E27FC236}">
                <a16:creationId xmlns:a16="http://schemas.microsoft.com/office/drawing/2014/main" id="{15461425-4735-BA4F-A13A-C66380A691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8" name="Rechthoek Grijs Onder">
            <a:extLst>
              <a:ext uri="{FF2B5EF4-FFF2-40B4-BE49-F238E27FC236}">
                <a16:creationId xmlns:a16="http://schemas.microsoft.com/office/drawing/2014/main" id="{154D3050-0C93-B146-8F6D-BA066EF974E4}"/>
              </a:ext>
            </a:extLst>
          </p:cNvPr>
          <p:cNvSpPr/>
          <p:nvPr userDrawn="1"/>
        </p:nvSpPr>
        <p:spPr>
          <a:xfrm>
            <a:off x="4828583" y="1697646"/>
            <a:ext cx="3580917" cy="407098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9" name="Rechthoek Grijs Onder">
            <a:extLst>
              <a:ext uri="{FF2B5EF4-FFF2-40B4-BE49-F238E27FC236}">
                <a16:creationId xmlns:a16="http://schemas.microsoft.com/office/drawing/2014/main" id="{C687F3F1-53F9-BA46-8280-4B0A0A34720C}"/>
              </a:ext>
            </a:extLst>
          </p:cNvPr>
          <p:cNvSpPr/>
          <p:nvPr userDrawn="1"/>
        </p:nvSpPr>
        <p:spPr>
          <a:xfrm>
            <a:off x="8516778" y="1701798"/>
            <a:ext cx="2917577" cy="4070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30" name="BaanVERTICAAL Blauw 1">
            <a:extLst>
              <a:ext uri="{FF2B5EF4-FFF2-40B4-BE49-F238E27FC236}">
                <a16:creationId xmlns:a16="http://schemas.microsoft.com/office/drawing/2014/main" id="{67909975-5EE0-3A44-9A35-C0E557686492}"/>
              </a:ext>
            </a:extLst>
          </p:cNvPr>
          <p:cNvSpPr/>
          <p:nvPr userDrawn="1"/>
        </p:nvSpPr>
        <p:spPr>
          <a:xfrm rot="16200000">
            <a:off x="2724535" y="3705502"/>
            <a:ext cx="4111901" cy="9619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15034600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9" y="1701800"/>
            <a:ext cx="7258945" cy="6223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3" name="BaanVERTICAAL Blauw 1">
            <a:extLst>
              <a:ext uri="{FF2B5EF4-FFF2-40B4-BE49-F238E27FC236}">
                <a16:creationId xmlns:a16="http://schemas.microsoft.com/office/drawing/2014/main" id="{319C171B-AFEE-134C-8F47-1D9E74485861}"/>
              </a:ext>
            </a:extLst>
          </p:cNvPr>
          <p:cNvSpPr/>
          <p:nvPr userDrawn="1"/>
        </p:nvSpPr>
        <p:spPr>
          <a:xfrm rot="16200000">
            <a:off x="7373795" y="3680976"/>
            <a:ext cx="1283527" cy="9619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Tijdelijke aanduiding voor dianummer 2">
            <a:extLst>
              <a:ext uri="{FF2B5EF4-FFF2-40B4-BE49-F238E27FC236}">
                <a16:creationId xmlns:a16="http://schemas.microsoft.com/office/drawing/2014/main" id="{15461425-4735-BA4F-A13A-C66380A691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3" name="Rechthoek Donkerblauw Boven">
            <a:extLst>
              <a:ext uri="{FF2B5EF4-FFF2-40B4-BE49-F238E27FC236}">
                <a16:creationId xmlns:a16="http://schemas.microsoft.com/office/drawing/2014/main" id="{1745ED1A-04F8-7742-93A1-40B5576AE4F8}"/>
              </a:ext>
            </a:extLst>
          </p:cNvPr>
          <p:cNvSpPr/>
          <p:nvPr userDrawn="1"/>
        </p:nvSpPr>
        <p:spPr>
          <a:xfrm>
            <a:off x="1151469" y="3767114"/>
            <a:ext cx="7258945" cy="6223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6" name="Rechthoek Grijs Onder">
            <a:extLst>
              <a:ext uri="{FF2B5EF4-FFF2-40B4-BE49-F238E27FC236}">
                <a16:creationId xmlns:a16="http://schemas.microsoft.com/office/drawing/2014/main" id="{DC4C8CCD-70F8-0E48-89C3-C9DB2778184A}"/>
              </a:ext>
            </a:extLst>
          </p:cNvPr>
          <p:cNvSpPr/>
          <p:nvPr userDrawn="1"/>
        </p:nvSpPr>
        <p:spPr>
          <a:xfrm>
            <a:off x="1151281" y="4496257"/>
            <a:ext cx="7258220" cy="127652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8" name="Rechthoek Grijs Onder">
            <a:extLst>
              <a:ext uri="{FF2B5EF4-FFF2-40B4-BE49-F238E27FC236}">
                <a16:creationId xmlns:a16="http://schemas.microsoft.com/office/drawing/2014/main" id="{154D3050-0C93-B146-8F6D-BA066EF974E4}"/>
              </a:ext>
            </a:extLst>
          </p:cNvPr>
          <p:cNvSpPr/>
          <p:nvPr userDrawn="1"/>
        </p:nvSpPr>
        <p:spPr>
          <a:xfrm>
            <a:off x="1151281" y="2420929"/>
            <a:ext cx="7258220" cy="12493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9" name="Rechthoek Grijs Onder">
            <a:extLst>
              <a:ext uri="{FF2B5EF4-FFF2-40B4-BE49-F238E27FC236}">
                <a16:creationId xmlns:a16="http://schemas.microsoft.com/office/drawing/2014/main" id="{C687F3F1-53F9-BA46-8280-4B0A0A34720C}"/>
              </a:ext>
            </a:extLst>
          </p:cNvPr>
          <p:cNvSpPr/>
          <p:nvPr userDrawn="1"/>
        </p:nvSpPr>
        <p:spPr>
          <a:xfrm>
            <a:off x="8516778" y="1701798"/>
            <a:ext cx="2917577" cy="4070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16782771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7" name="Rechthoek Grijs Onder">
            <a:extLst>
              <a:ext uri="{FF2B5EF4-FFF2-40B4-BE49-F238E27FC236}">
                <a16:creationId xmlns:a16="http://schemas.microsoft.com/office/drawing/2014/main" id="{78F7515F-E4A9-2E4C-AEA4-0A2448967F69}"/>
              </a:ext>
            </a:extLst>
          </p:cNvPr>
          <p:cNvSpPr/>
          <p:nvPr userDrawn="1"/>
        </p:nvSpPr>
        <p:spPr>
          <a:xfrm>
            <a:off x="1151278" y="2419200"/>
            <a:ext cx="10272372" cy="124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7" y="1701800"/>
            <a:ext cx="10272184" cy="6223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5" name="Rechthoek Grijs Onder">
            <a:extLst>
              <a:ext uri="{FF2B5EF4-FFF2-40B4-BE49-F238E27FC236}">
                <a16:creationId xmlns:a16="http://schemas.microsoft.com/office/drawing/2014/main" id="{69BBE5C5-E881-E041-8B6D-80D25A289CFF}"/>
              </a:ext>
            </a:extLst>
          </p:cNvPr>
          <p:cNvSpPr/>
          <p:nvPr userDrawn="1"/>
        </p:nvSpPr>
        <p:spPr>
          <a:xfrm>
            <a:off x="1151277" y="3763200"/>
            <a:ext cx="3360000" cy="201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0" name="Tijdelijke aanduiding voor dianummer 2">
            <a:extLst>
              <a:ext uri="{FF2B5EF4-FFF2-40B4-BE49-F238E27FC236}">
                <a16:creationId xmlns:a16="http://schemas.microsoft.com/office/drawing/2014/main" id="{857631EA-1426-5444-A8B4-BABF798ED2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Rechthoek Grijs Onder">
            <a:extLst>
              <a:ext uri="{FF2B5EF4-FFF2-40B4-BE49-F238E27FC236}">
                <a16:creationId xmlns:a16="http://schemas.microsoft.com/office/drawing/2014/main" id="{340A27EF-D54C-264B-A92E-ED39E7300B93}"/>
              </a:ext>
            </a:extLst>
          </p:cNvPr>
          <p:cNvSpPr/>
          <p:nvPr userDrawn="1"/>
        </p:nvSpPr>
        <p:spPr>
          <a:xfrm>
            <a:off x="8063912" y="3763200"/>
            <a:ext cx="3360000" cy="201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3" name="Rechthoek Grijs Onder">
            <a:extLst>
              <a:ext uri="{FF2B5EF4-FFF2-40B4-BE49-F238E27FC236}">
                <a16:creationId xmlns:a16="http://schemas.microsoft.com/office/drawing/2014/main" id="{8D70A03D-2114-5941-9FBE-2AE3090B22EF}"/>
              </a:ext>
            </a:extLst>
          </p:cNvPr>
          <p:cNvSpPr/>
          <p:nvPr userDrawn="1"/>
        </p:nvSpPr>
        <p:spPr>
          <a:xfrm>
            <a:off x="4607595" y="3763200"/>
            <a:ext cx="3360000" cy="201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28752722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7" name="Rechthoek Grijs Onder">
            <a:extLst>
              <a:ext uri="{FF2B5EF4-FFF2-40B4-BE49-F238E27FC236}">
                <a16:creationId xmlns:a16="http://schemas.microsoft.com/office/drawing/2014/main" id="{78F7515F-E4A9-2E4C-AEA4-0A2448967F69}"/>
              </a:ext>
            </a:extLst>
          </p:cNvPr>
          <p:cNvSpPr/>
          <p:nvPr userDrawn="1"/>
        </p:nvSpPr>
        <p:spPr>
          <a:xfrm>
            <a:off x="1151278" y="2419200"/>
            <a:ext cx="10272372" cy="109373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7" y="1701800"/>
            <a:ext cx="10272184" cy="6223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5" name="Rechthoek Grijs Onder">
            <a:extLst>
              <a:ext uri="{FF2B5EF4-FFF2-40B4-BE49-F238E27FC236}">
                <a16:creationId xmlns:a16="http://schemas.microsoft.com/office/drawing/2014/main" id="{69BBE5C5-E881-E041-8B6D-80D25A289CFF}"/>
              </a:ext>
            </a:extLst>
          </p:cNvPr>
          <p:cNvSpPr/>
          <p:nvPr userDrawn="1"/>
        </p:nvSpPr>
        <p:spPr>
          <a:xfrm>
            <a:off x="1151277" y="3608033"/>
            <a:ext cx="3360000" cy="21721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0" name="Tijdelijke aanduiding voor dianummer 2">
            <a:extLst>
              <a:ext uri="{FF2B5EF4-FFF2-40B4-BE49-F238E27FC236}">
                <a16:creationId xmlns:a16="http://schemas.microsoft.com/office/drawing/2014/main" id="{857631EA-1426-5444-A8B4-BABF798ED2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Rechthoek Grijs Onder">
            <a:extLst>
              <a:ext uri="{FF2B5EF4-FFF2-40B4-BE49-F238E27FC236}">
                <a16:creationId xmlns:a16="http://schemas.microsoft.com/office/drawing/2014/main" id="{340A27EF-D54C-264B-A92E-ED39E7300B93}"/>
              </a:ext>
            </a:extLst>
          </p:cNvPr>
          <p:cNvSpPr/>
          <p:nvPr userDrawn="1"/>
        </p:nvSpPr>
        <p:spPr>
          <a:xfrm>
            <a:off x="8063912" y="3608033"/>
            <a:ext cx="3360000" cy="21721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3" name="Rechthoek Grijs Onder">
            <a:extLst>
              <a:ext uri="{FF2B5EF4-FFF2-40B4-BE49-F238E27FC236}">
                <a16:creationId xmlns:a16="http://schemas.microsoft.com/office/drawing/2014/main" id="{8D70A03D-2114-5941-9FBE-2AE3090B22EF}"/>
              </a:ext>
            </a:extLst>
          </p:cNvPr>
          <p:cNvSpPr/>
          <p:nvPr userDrawn="1"/>
        </p:nvSpPr>
        <p:spPr>
          <a:xfrm>
            <a:off x="4607595" y="3608033"/>
            <a:ext cx="3360000" cy="21721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2456111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7" y="1701800"/>
            <a:ext cx="10272184" cy="6223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0" name="Tijdelijke aanduiding voor dianummer 2">
            <a:extLst>
              <a:ext uri="{FF2B5EF4-FFF2-40B4-BE49-F238E27FC236}">
                <a16:creationId xmlns:a16="http://schemas.microsoft.com/office/drawing/2014/main" id="{857631EA-1426-5444-A8B4-BABF798ED2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204661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0" name="Tijdelijke aanduiding voor dianummer 2">
            <a:extLst>
              <a:ext uri="{FF2B5EF4-FFF2-40B4-BE49-F238E27FC236}">
                <a16:creationId xmlns:a16="http://schemas.microsoft.com/office/drawing/2014/main" id="{857631EA-1426-5444-A8B4-BABF798ED2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6687747-2AB1-C54E-8828-1BC4FAB598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5118" y="1701801"/>
            <a:ext cx="10278533" cy="408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98840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dianummer 2">
            <a:extLst>
              <a:ext uri="{FF2B5EF4-FFF2-40B4-BE49-F238E27FC236}">
                <a16:creationId xmlns:a16="http://schemas.microsoft.com/office/drawing/2014/main" id="{857631EA-1426-5444-A8B4-BABF798ED2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CF9A19EB-E995-5C4E-8EE4-AE82AD14C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467" y="313267"/>
            <a:ext cx="10128251" cy="706829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4" name="Rechthoek Donkerblauw Boven">
            <a:extLst>
              <a:ext uri="{FF2B5EF4-FFF2-40B4-BE49-F238E27FC236}">
                <a16:creationId xmlns:a16="http://schemas.microsoft.com/office/drawing/2014/main" id="{A434BFCD-7EFB-8049-99E7-1FCBBCCEA6B9}"/>
              </a:ext>
            </a:extLst>
          </p:cNvPr>
          <p:cNvSpPr/>
          <p:nvPr userDrawn="1"/>
        </p:nvSpPr>
        <p:spPr>
          <a:xfrm>
            <a:off x="1151467" y="1701800"/>
            <a:ext cx="5016127" cy="7196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6" name="Rechthoek Grijs Onder">
            <a:extLst>
              <a:ext uri="{FF2B5EF4-FFF2-40B4-BE49-F238E27FC236}">
                <a16:creationId xmlns:a16="http://schemas.microsoft.com/office/drawing/2014/main" id="{10B844D7-96B3-9146-B450-2BA6E80BD302}"/>
              </a:ext>
            </a:extLst>
          </p:cNvPr>
          <p:cNvSpPr/>
          <p:nvPr userDrawn="1"/>
        </p:nvSpPr>
        <p:spPr>
          <a:xfrm rot="10800000">
            <a:off x="6262189" y="2526329"/>
            <a:ext cx="5160244" cy="19016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7" name="Rechthoek Grijs Onder">
            <a:extLst>
              <a:ext uri="{FF2B5EF4-FFF2-40B4-BE49-F238E27FC236}">
                <a16:creationId xmlns:a16="http://schemas.microsoft.com/office/drawing/2014/main" id="{044ECC0D-2A51-1646-A9A1-410640155828}"/>
              </a:ext>
            </a:extLst>
          </p:cNvPr>
          <p:cNvSpPr/>
          <p:nvPr userDrawn="1"/>
        </p:nvSpPr>
        <p:spPr>
          <a:xfrm rot="10800000">
            <a:off x="1151276" y="2526329"/>
            <a:ext cx="5016125" cy="19016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8" name="Rechthoek Grijs Onder">
            <a:extLst>
              <a:ext uri="{FF2B5EF4-FFF2-40B4-BE49-F238E27FC236}">
                <a16:creationId xmlns:a16="http://schemas.microsoft.com/office/drawing/2014/main" id="{E114F166-2FA7-F542-B633-C77F1DD1779F}"/>
              </a:ext>
            </a:extLst>
          </p:cNvPr>
          <p:cNvSpPr/>
          <p:nvPr userDrawn="1"/>
        </p:nvSpPr>
        <p:spPr>
          <a:xfrm rot="10800000">
            <a:off x="6262190" y="4532824"/>
            <a:ext cx="5160247" cy="1239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9" name="Rechthoek Grijs Onder">
            <a:extLst>
              <a:ext uri="{FF2B5EF4-FFF2-40B4-BE49-F238E27FC236}">
                <a16:creationId xmlns:a16="http://schemas.microsoft.com/office/drawing/2014/main" id="{7B219B70-EE72-384F-B86A-790F6B61FB95}"/>
              </a:ext>
            </a:extLst>
          </p:cNvPr>
          <p:cNvSpPr/>
          <p:nvPr userDrawn="1"/>
        </p:nvSpPr>
        <p:spPr>
          <a:xfrm rot="10800000">
            <a:off x="1151277" y="4532824"/>
            <a:ext cx="5016123" cy="1239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0" name="Rechthoek Donkerblauw Boven">
            <a:extLst>
              <a:ext uri="{FF2B5EF4-FFF2-40B4-BE49-F238E27FC236}">
                <a16:creationId xmlns:a16="http://schemas.microsoft.com/office/drawing/2014/main" id="{5711AE0E-8CDA-4246-AFBE-89D7DB0E5B96}"/>
              </a:ext>
            </a:extLst>
          </p:cNvPr>
          <p:cNvSpPr/>
          <p:nvPr userDrawn="1"/>
        </p:nvSpPr>
        <p:spPr>
          <a:xfrm>
            <a:off x="6262192" y="1701800"/>
            <a:ext cx="5160056" cy="7196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2304794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olle breed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64578B2-6860-483F-A7DA-50FEE492B3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891200"/>
            <a:ext cx="12192000" cy="360000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102350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dianummer 2">
            <a:extLst>
              <a:ext uri="{FF2B5EF4-FFF2-40B4-BE49-F238E27FC236}">
                <a16:creationId xmlns:a16="http://schemas.microsoft.com/office/drawing/2014/main" id="{857631EA-1426-5444-A8B4-BABF798ED2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CF9A19EB-E995-5C4E-8EE4-AE82AD14C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467" y="313267"/>
            <a:ext cx="10128251" cy="706829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2" name="Rechthoek Donkerblauw Boven">
            <a:extLst>
              <a:ext uri="{FF2B5EF4-FFF2-40B4-BE49-F238E27FC236}">
                <a16:creationId xmlns:a16="http://schemas.microsoft.com/office/drawing/2014/main" id="{EF51831E-2F37-6D4A-A945-EA58FCD0BA86}"/>
              </a:ext>
            </a:extLst>
          </p:cNvPr>
          <p:cNvSpPr/>
          <p:nvPr userDrawn="1"/>
        </p:nvSpPr>
        <p:spPr>
          <a:xfrm>
            <a:off x="1151467" y="1701800"/>
            <a:ext cx="3359996" cy="12235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3" name="Rechthoek Grijs Onder">
            <a:extLst>
              <a:ext uri="{FF2B5EF4-FFF2-40B4-BE49-F238E27FC236}">
                <a16:creationId xmlns:a16="http://schemas.microsoft.com/office/drawing/2014/main" id="{FB44CDA9-6781-C84F-982C-B78A8836EEC2}"/>
              </a:ext>
            </a:extLst>
          </p:cNvPr>
          <p:cNvSpPr/>
          <p:nvPr userDrawn="1"/>
        </p:nvSpPr>
        <p:spPr>
          <a:xfrm rot="10800000">
            <a:off x="8062252" y="3010831"/>
            <a:ext cx="3360185" cy="14291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5" name="Rechthoek Grijs Onder">
            <a:extLst>
              <a:ext uri="{FF2B5EF4-FFF2-40B4-BE49-F238E27FC236}">
                <a16:creationId xmlns:a16="http://schemas.microsoft.com/office/drawing/2014/main" id="{A46DBF4A-2422-7C4B-902A-3E0D3310EDA8}"/>
              </a:ext>
            </a:extLst>
          </p:cNvPr>
          <p:cNvSpPr/>
          <p:nvPr userDrawn="1"/>
        </p:nvSpPr>
        <p:spPr>
          <a:xfrm rot="10800000">
            <a:off x="4606765" y="3010831"/>
            <a:ext cx="3360185" cy="14291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Rechthoek Grijs Onder">
            <a:extLst>
              <a:ext uri="{FF2B5EF4-FFF2-40B4-BE49-F238E27FC236}">
                <a16:creationId xmlns:a16="http://schemas.microsoft.com/office/drawing/2014/main" id="{A8A0EF02-FE52-564D-A1FE-554CD5331D6C}"/>
              </a:ext>
            </a:extLst>
          </p:cNvPr>
          <p:cNvSpPr/>
          <p:nvPr userDrawn="1"/>
        </p:nvSpPr>
        <p:spPr>
          <a:xfrm rot="10800000">
            <a:off x="1151278" y="3010831"/>
            <a:ext cx="3360185" cy="14291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Rechthoek Grijs Onder">
            <a:extLst>
              <a:ext uri="{FF2B5EF4-FFF2-40B4-BE49-F238E27FC236}">
                <a16:creationId xmlns:a16="http://schemas.microsoft.com/office/drawing/2014/main" id="{89FD02B8-D99E-584E-A4F1-B837E74C9BEF}"/>
              </a:ext>
            </a:extLst>
          </p:cNvPr>
          <p:cNvSpPr/>
          <p:nvPr userDrawn="1"/>
        </p:nvSpPr>
        <p:spPr>
          <a:xfrm rot="10800000">
            <a:off x="8062253" y="4532824"/>
            <a:ext cx="3360185" cy="1239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3" name="Rechthoek Grijs Onder">
            <a:extLst>
              <a:ext uri="{FF2B5EF4-FFF2-40B4-BE49-F238E27FC236}">
                <a16:creationId xmlns:a16="http://schemas.microsoft.com/office/drawing/2014/main" id="{A86C1BC5-F44E-534E-9FED-8A7816E222DE}"/>
              </a:ext>
            </a:extLst>
          </p:cNvPr>
          <p:cNvSpPr/>
          <p:nvPr userDrawn="1"/>
        </p:nvSpPr>
        <p:spPr>
          <a:xfrm rot="10800000">
            <a:off x="4606766" y="4532824"/>
            <a:ext cx="3360185" cy="1239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4" name="Rechthoek Grijs Onder">
            <a:extLst>
              <a:ext uri="{FF2B5EF4-FFF2-40B4-BE49-F238E27FC236}">
                <a16:creationId xmlns:a16="http://schemas.microsoft.com/office/drawing/2014/main" id="{7CAD9F0F-17F0-5248-A8F7-3813998A78CC}"/>
              </a:ext>
            </a:extLst>
          </p:cNvPr>
          <p:cNvSpPr/>
          <p:nvPr userDrawn="1"/>
        </p:nvSpPr>
        <p:spPr>
          <a:xfrm rot="10800000">
            <a:off x="1151280" y="4532824"/>
            <a:ext cx="3360185" cy="1239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5" name="Rechthoek Donkerblauw Boven">
            <a:extLst>
              <a:ext uri="{FF2B5EF4-FFF2-40B4-BE49-F238E27FC236}">
                <a16:creationId xmlns:a16="http://schemas.microsoft.com/office/drawing/2014/main" id="{AB97A95E-22D4-1E48-B9CC-078416DE0B96}"/>
              </a:ext>
            </a:extLst>
          </p:cNvPr>
          <p:cNvSpPr/>
          <p:nvPr userDrawn="1"/>
        </p:nvSpPr>
        <p:spPr>
          <a:xfrm>
            <a:off x="8062251" y="1701800"/>
            <a:ext cx="3359996" cy="12235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6" name="Rechthoek Donkerblauw Boven">
            <a:extLst>
              <a:ext uri="{FF2B5EF4-FFF2-40B4-BE49-F238E27FC236}">
                <a16:creationId xmlns:a16="http://schemas.microsoft.com/office/drawing/2014/main" id="{0916EAA5-1B36-AD41-93C8-8B265AF1BF56}"/>
              </a:ext>
            </a:extLst>
          </p:cNvPr>
          <p:cNvSpPr/>
          <p:nvPr userDrawn="1"/>
        </p:nvSpPr>
        <p:spPr>
          <a:xfrm>
            <a:off x="4607851" y="1701800"/>
            <a:ext cx="3359996" cy="122352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283850772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5DF6A5-CC91-B24D-BB0D-3E6BA84B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8" name="Rechthoek Donkerblauw Boven">
            <a:extLst>
              <a:ext uri="{FF2B5EF4-FFF2-40B4-BE49-F238E27FC236}">
                <a16:creationId xmlns:a16="http://schemas.microsoft.com/office/drawing/2014/main" id="{4E3B1C77-BE51-B246-87AC-9A31A6157CB5}"/>
              </a:ext>
            </a:extLst>
          </p:cNvPr>
          <p:cNvSpPr/>
          <p:nvPr userDrawn="1"/>
        </p:nvSpPr>
        <p:spPr>
          <a:xfrm>
            <a:off x="1151467" y="1701800"/>
            <a:ext cx="3360000" cy="6223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1" name="Baan BlauwONDER">
            <a:extLst>
              <a:ext uri="{FF2B5EF4-FFF2-40B4-BE49-F238E27FC236}">
                <a16:creationId xmlns:a16="http://schemas.microsoft.com/office/drawing/2014/main" id="{FE150F50-5A19-6E43-B828-45F00F31F9FA}"/>
              </a:ext>
            </a:extLst>
          </p:cNvPr>
          <p:cNvSpPr/>
          <p:nvPr userDrawn="1"/>
        </p:nvSpPr>
        <p:spPr>
          <a:xfrm>
            <a:off x="-2886" y="5791362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2" name="Baan BlauwBOVEN">
            <a:extLst>
              <a:ext uri="{FF2B5EF4-FFF2-40B4-BE49-F238E27FC236}">
                <a16:creationId xmlns:a16="http://schemas.microsoft.com/office/drawing/2014/main" id="{54C24D93-8360-614D-97F9-0118703B6A1A}"/>
              </a:ext>
            </a:extLst>
          </p:cNvPr>
          <p:cNvSpPr/>
          <p:nvPr userDrawn="1"/>
        </p:nvSpPr>
        <p:spPr>
          <a:xfrm>
            <a:off x="-2886" y="1411819"/>
            <a:ext cx="12191999" cy="285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25" name="Rechthoek Grijs Onder">
            <a:extLst>
              <a:ext uri="{FF2B5EF4-FFF2-40B4-BE49-F238E27FC236}">
                <a16:creationId xmlns:a16="http://schemas.microsoft.com/office/drawing/2014/main" id="{69BBE5C5-E881-E041-8B6D-80D25A289CFF}"/>
              </a:ext>
            </a:extLst>
          </p:cNvPr>
          <p:cNvSpPr/>
          <p:nvPr userDrawn="1"/>
        </p:nvSpPr>
        <p:spPr>
          <a:xfrm>
            <a:off x="1151277" y="3872755"/>
            <a:ext cx="3360000" cy="19074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0" name="Tijdelijke aanduiding voor dianummer 2">
            <a:extLst>
              <a:ext uri="{FF2B5EF4-FFF2-40B4-BE49-F238E27FC236}">
                <a16:creationId xmlns:a16="http://schemas.microsoft.com/office/drawing/2014/main" id="{857631EA-1426-5444-A8B4-BABF798ED2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2560131" y="6529497"/>
            <a:ext cx="7065963" cy="216000"/>
          </a:xfrm>
        </p:spPr>
        <p:txBody>
          <a:bodyPr/>
          <a:lstStyle/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Rechthoek Grijs Onder">
            <a:extLst>
              <a:ext uri="{FF2B5EF4-FFF2-40B4-BE49-F238E27FC236}">
                <a16:creationId xmlns:a16="http://schemas.microsoft.com/office/drawing/2014/main" id="{340A27EF-D54C-264B-A92E-ED39E7300B93}"/>
              </a:ext>
            </a:extLst>
          </p:cNvPr>
          <p:cNvSpPr/>
          <p:nvPr userDrawn="1"/>
        </p:nvSpPr>
        <p:spPr>
          <a:xfrm>
            <a:off x="8063912" y="3872754"/>
            <a:ext cx="3360000" cy="1907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3" name="Rechthoek Grijs Onder">
            <a:extLst>
              <a:ext uri="{FF2B5EF4-FFF2-40B4-BE49-F238E27FC236}">
                <a16:creationId xmlns:a16="http://schemas.microsoft.com/office/drawing/2014/main" id="{8D70A03D-2114-5941-9FBE-2AE3090B22EF}"/>
              </a:ext>
            </a:extLst>
          </p:cNvPr>
          <p:cNvSpPr/>
          <p:nvPr userDrawn="1"/>
        </p:nvSpPr>
        <p:spPr>
          <a:xfrm>
            <a:off x="4607595" y="3872754"/>
            <a:ext cx="3360000" cy="19074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1" name="Rechthoek Donkerblauw Boven">
            <a:extLst>
              <a:ext uri="{FF2B5EF4-FFF2-40B4-BE49-F238E27FC236}">
                <a16:creationId xmlns:a16="http://schemas.microsoft.com/office/drawing/2014/main" id="{4554073C-C68F-EE4E-AE69-82CAD154DD64}"/>
              </a:ext>
            </a:extLst>
          </p:cNvPr>
          <p:cNvSpPr/>
          <p:nvPr userDrawn="1"/>
        </p:nvSpPr>
        <p:spPr>
          <a:xfrm>
            <a:off x="8072220" y="1701800"/>
            <a:ext cx="3360000" cy="6223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4" name="Rechthoek Donkerblauw Boven">
            <a:extLst>
              <a:ext uri="{FF2B5EF4-FFF2-40B4-BE49-F238E27FC236}">
                <a16:creationId xmlns:a16="http://schemas.microsoft.com/office/drawing/2014/main" id="{C0608732-3FCF-B546-A6AD-C610BBA058E3}"/>
              </a:ext>
            </a:extLst>
          </p:cNvPr>
          <p:cNvSpPr/>
          <p:nvPr userDrawn="1"/>
        </p:nvSpPr>
        <p:spPr>
          <a:xfrm>
            <a:off x="4607595" y="1701800"/>
            <a:ext cx="3360000" cy="6223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</p:spTree>
    <p:extLst>
      <p:ext uri="{BB962C8B-B14F-4D97-AF65-F5344CB8AC3E}">
        <p14:creationId xmlns:p14="http://schemas.microsoft.com/office/powerpoint/2010/main" val="26080426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24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 kolommen geschei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A6B81E-8166-BF45-8D3F-58494DF44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467" y="313267"/>
            <a:ext cx="10128251" cy="70682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GB"/>
              <a:t>Kop</a:t>
            </a:r>
          </a:p>
        </p:txBody>
      </p:sp>
    </p:spTree>
    <p:extLst>
      <p:ext uri="{BB962C8B-B14F-4D97-AF65-F5344CB8AC3E}">
        <p14:creationId xmlns:p14="http://schemas.microsoft.com/office/powerpoint/2010/main" val="315168333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2 kolommen geschei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BlauwOnder">
            <a:extLst>
              <a:ext uri="{FF2B5EF4-FFF2-40B4-BE49-F238E27FC236}">
                <a16:creationId xmlns:a16="http://schemas.microsoft.com/office/drawing/2014/main" id="{43A1E410-54F1-1F44-9D61-640A78301BB5}"/>
              </a:ext>
            </a:extLst>
          </p:cNvPr>
          <p:cNvSpPr/>
          <p:nvPr userDrawn="1"/>
        </p:nvSpPr>
        <p:spPr>
          <a:xfrm>
            <a:off x="0" y="1411819"/>
            <a:ext cx="12192000" cy="46566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5" name="BlauweRuitKlein">
            <a:extLst>
              <a:ext uri="{FF2B5EF4-FFF2-40B4-BE49-F238E27FC236}">
                <a16:creationId xmlns:a16="http://schemas.microsoft.com/office/drawing/2014/main" id="{B2EB90F6-95CD-B143-98FF-0ADFD2EDEFEB}"/>
              </a:ext>
            </a:extLst>
          </p:cNvPr>
          <p:cNvSpPr/>
          <p:nvPr userDrawn="1"/>
        </p:nvSpPr>
        <p:spPr>
          <a:xfrm>
            <a:off x="-580313" y="253490"/>
            <a:ext cx="1154853" cy="1154853"/>
          </a:xfrm>
          <a:prstGeom prst="diamond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6" name="Logo CRV">
            <a:extLst>
              <a:ext uri="{FF2B5EF4-FFF2-40B4-BE49-F238E27FC236}">
                <a16:creationId xmlns:a16="http://schemas.microsoft.com/office/drawing/2014/main" id="{F8CD36F0-C990-5241-8D24-77C84A4C97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1468" y="6245169"/>
            <a:ext cx="1048393" cy="400379"/>
          </a:xfrm>
          <a:prstGeom prst="rect">
            <a:avLst/>
          </a:prstGeom>
        </p:spPr>
      </p:pic>
      <p:pic>
        <p:nvPicPr>
          <p:cNvPr id="7" name="Logo CRV Leading" descr="Afbeelding met tekst, tafelgerei, serviesgoed&#10;&#10;Automatisch gegenereerde beschrijving">
            <a:extLst>
              <a:ext uri="{FF2B5EF4-FFF2-40B4-BE49-F238E27FC236}">
                <a16:creationId xmlns:a16="http://schemas.microsoft.com/office/drawing/2014/main" id="{A15A9974-180F-4A4F-8D77-E970E761C6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756" y="6335141"/>
            <a:ext cx="2147128" cy="341092"/>
          </a:xfrm>
          <a:prstGeom prst="rect">
            <a:avLst/>
          </a:prstGeom>
        </p:spPr>
      </p:pic>
      <p:sp>
        <p:nvSpPr>
          <p:cNvPr id="8" name="Tijdelijke aanduiding voor dianummer 3">
            <a:extLst>
              <a:ext uri="{FF2B5EF4-FFF2-40B4-BE49-F238E27FC236}">
                <a16:creationId xmlns:a16="http://schemas.microsoft.com/office/drawing/2014/main" id="{E2C86E2C-D750-8D44-BBA6-82E9C4EDE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0561" y="6519504"/>
            <a:ext cx="7065963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EBF815AA-F077-874F-8147-BA9206C1B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467" y="313267"/>
            <a:ext cx="10128251" cy="70682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GB"/>
              <a:t>Kop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EF73DD1-2327-4A49-940F-9EF128F926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51467" y="1701800"/>
            <a:ext cx="10278533" cy="409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14383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2 kolommen geschei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BlauwOnder">
            <a:extLst>
              <a:ext uri="{FF2B5EF4-FFF2-40B4-BE49-F238E27FC236}">
                <a16:creationId xmlns:a16="http://schemas.microsoft.com/office/drawing/2014/main" id="{43A1E410-54F1-1F44-9D61-640A78301BB5}"/>
              </a:ext>
            </a:extLst>
          </p:cNvPr>
          <p:cNvSpPr/>
          <p:nvPr userDrawn="1"/>
        </p:nvSpPr>
        <p:spPr>
          <a:xfrm>
            <a:off x="0" y="1411819"/>
            <a:ext cx="12192000" cy="46566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5" name="BlauweRuitKlein">
            <a:extLst>
              <a:ext uri="{FF2B5EF4-FFF2-40B4-BE49-F238E27FC236}">
                <a16:creationId xmlns:a16="http://schemas.microsoft.com/office/drawing/2014/main" id="{B2EB90F6-95CD-B143-98FF-0ADFD2EDEFEB}"/>
              </a:ext>
            </a:extLst>
          </p:cNvPr>
          <p:cNvSpPr/>
          <p:nvPr userDrawn="1"/>
        </p:nvSpPr>
        <p:spPr>
          <a:xfrm>
            <a:off x="-580313" y="253490"/>
            <a:ext cx="1154853" cy="1154853"/>
          </a:xfrm>
          <a:prstGeom prst="diamond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6" name="Logo CRV">
            <a:extLst>
              <a:ext uri="{FF2B5EF4-FFF2-40B4-BE49-F238E27FC236}">
                <a16:creationId xmlns:a16="http://schemas.microsoft.com/office/drawing/2014/main" id="{F8CD36F0-C990-5241-8D24-77C84A4C97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1468" y="6245169"/>
            <a:ext cx="1048393" cy="400379"/>
          </a:xfrm>
          <a:prstGeom prst="rect">
            <a:avLst/>
          </a:prstGeom>
        </p:spPr>
      </p:pic>
      <p:pic>
        <p:nvPicPr>
          <p:cNvPr id="7" name="Logo CRV Leading" descr="Afbeelding met tekst, tafelgerei, serviesgoed&#10;&#10;Automatisch gegenereerde beschrijving">
            <a:extLst>
              <a:ext uri="{FF2B5EF4-FFF2-40B4-BE49-F238E27FC236}">
                <a16:creationId xmlns:a16="http://schemas.microsoft.com/office/drawing/2014/main" id="{A15A9974-180F-4A4F-8D77-E970E761C6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756" y="6335141"/>
            <a:ext cx="2147128" cy="341092"/>
          </a:xfrm>
          <a:prstGeom prst="rect">
            <a:avLst/>
          </a:prstGeom>
        </p:spPr>
      </p:pic>
      <p:sp>
        <p:nvSpPr>
          <p:cNvPr id="8" name="Tijdelijke aanduiding voor dianummer 3">
            <a:extLst>
              <a:ext uri="{FF2B5EF4-FFF2-40B4-BE49-F238E27FC236}">
                <a16:creationId xmlns:a16="http://schemas.microsoft.com/office/drawing/2014/main" id="{E2C86E2C-D750-8D44-BBA6-82E9C4EDE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0561" y="6519504"/>
            <a:ext cx="7065963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EBF815AA-F077-874F-8147-BA9206C1B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467" y="313267"/>
            <a:ext cx="10128251" cy="70682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GB"/>
              <a:t>Kop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A23629F-FF53-7E45-9082-DE18E5D21DB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51467" y="1701800"/>
            <a:ext cx="10278533" cy="408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9448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2 kolommen geschei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BlauwOnder">
            <a:extLst>
              <a:ext uri="{FF2B5EF4-FFF2-40B4-BE49-F238E27FC236}">
                <a16:creationId xmlns:a16="http://schemas.microsoft.com/office/drawing/2014/main" id="{43A1E410-54F1-1F44-9D61-640A78301BB5}"/>
              </a:ext>
            </a:extLst>
          </p:cNvPr>
          <p:cNvSpPr/>
          <p:nvPr userDrawn="1"/>
        </p:nvSpPr>
        <p:spPr>
          <a:xfrm>
            <a:off x="0" y="1411819"/>
            <a:ext cx="12192000" cy="46566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5" name="BlauweRuitKlein">
            <a:extLst>
              <a:ext uri="{FF2B5EF4-FFF2-40B4-BE49-F238E27FC236}">
                <a16:creationId xmlns:a16="http://schemas.microsoft.com/office/drawing/2014/main" id="{B2EB90F6-95CD-B143-98FF-0ADFD2EDEFEB}"/>
              </a:ext>
            </a:extLst>
          </p:cNvPr>
          <p:cNvSpPr/>
          <p:nvPr userDrawn="1"/>
        </p:nvSpPr>
        <p:spPr>
          <a:xfrm>
            <a:off x="-580313" y="253490"/>
            <a:ext cx="1154853" cy="1154853"/>
          </a:xfrm>
          <a:prstGeom prst="diamond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6" name="Logo CRV">
            <a:extLst>
              <a:ext uri="{FF2B5EF4-FFF2-40B4-BE49-F238E27FC236}">
                <a16:creationId xmlns:a16="http://schemas.microsoft.com/office/drawing/2014/main" id="{F8CD36F0-C990-5241-8D24-77C84A4C97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1468" y="6245169"/>
            <a:ext cx="1048393" cy="400379"/>
          </a:xfrm>
          <a:prstGeom prst="rect">
            <a:avLst/>
          </a:prstGeom>
        </p:spPr>
      </p:pic>
      <p:pic>
        <p:nvPicPr>
          <p:cNvPr id="7" name="Logo CRV Leading" descr="Afbeelding met tekst, tafelgerei, serviesgoed&#10;&#10;Automatisch gegenereerde beschrijving">
            <a:extLst>
              <a:ext uri="{FF2B5EF4-FFF2-40B4-BE49-F238E27FC236}">
                <a16:creationId xmlns:a16="http://schemas.microsoft.com/office/drawing/2014/main" id="{A15A9974-180F-4A4F-8D77-E970E761C6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756" y="6335141"/>
            <a:ext cx="2147128" cy="341092"/>
          </a:xfrm>
          <a:prstGeom prst="rect">
            <a:avLst/>
          </a:prstGeom>
        </p:spPr>
      </p:pic>
      <p:sp>
        <p:nvSpPr>
          <p:cNvPr id="8" name="Tijdelijke aanduiding voor dianummer 3">
            <a:extLst>
              <a:ext uri="{FF2B5EF4-FFF2-40B4-BE49-F238E27FC236}">
                <a16:creationId xmlns:a16="http://schemas.microsoft.com/office/drawing/2014/main" id="{E2C86E2C-D750-8D44-BBA6-82E9C4EDE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0561" y="6519504"/>
            <a:ext cx="7065963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EBF815AA-F077-874F-8147-BA9206C1B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467" y="313267"/>
            <a:ext cx="10128251" cy="70682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GB"/>
              <a:t>Kop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5C1706C0-EC0A-A745-A1C7-DB791780E65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5118" y="1701800"/>
            <a:ext cx="10278533" cy="409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72825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2 kolommen geschei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BlauwOnder">
            <a:extLst>
              <a:ext uri="{FF2B5EF4-FFF2-40B4-BE49-F238E27FC236}">
                <a16:creationId xmlns:a16="http://schemas.microsoft.com/office/drawing/2014/main" id="{43A1E410-54F1-1F44-9D61-640A78301BB5}"/>
              </a:ext>
            </a:extLst>
          </p:cNvPr>
          <p:cNvSpPr/>
          <p:nvPr userDrawn="1"/>
        </p:nvSpPr>
        <p:spPr>
          <a:xfrm>
            <a:off x="0" y="1411819"/>
            <a:ext cx="12192000" cy="46566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5" name="BlauweRuitKlein">
            <a:extLst>
              <a:ext uri="{FF2B5EF4-FFF2-40B4-BE49-F238E27FC236}">
                <a16:creationId xmlns:a16="http://schemas.microsoft.com/office/drawing/2014/main" id="{B2EB90F6-95CD-B143-98FF-0ADFD2EDEFEB}"/>
              </a:ext>
            </a:extLst>
          </p:cNvPr>
          <p:cNvSpPr/>
          <p:nvPr userDrawn="1"/>
        </p:nvSpPr>
        <p:spPr>
          <a:xfrm>
            <a:off x="-580313" y="253490"/>
            <a:ext cx="1154853" cy="1154853"/>
          </a:xfrm>
          <a:prstGeom prst="diamond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6" name="Logo CRV">
            <a:extLst>
              <a:ext uri="{FF2B5EF4-FFF2-40B4-BE49-F238E27FC236}">
                <a16:creationId xmlns:a16="http://schemas.microsoft.com/office/drawing/2014/main" id="{F8CD36F0-C990-5241-8D24-77C84A4C97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1468" y="6245169"/>
            <a:ext cx="1048393" cy="400379"/>
          </a:xfrm>
          <a:prstGeom prst="rect">
            <a:avLst/>
          </a:prstGeom>
        </p:spPr>
      </p:pic>
      <p:pic>
        <p:nvPicPr>
          <p:cNvPr id="7" name="Logo CRV Leading" descr="Afbeelding met tekst, tafelgerei, serviesgoed&#10;&#10;Automatisch gegenereerde beschrijving">
            <a:extLst>
              <a:ext uri="{FF2B5EF4-FFF2-40B4-BE49-F238E27FC236}">
                <a16:creationId xmlns:a16="http://schemas.microsoft.com/office/drawing/2014/main" id="{A15A9974-180F-4A4F-8D77-E970E761C6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756" y="6335141"/>
            <a:ext cx="2147128" cy="341092"/>
          </a:xfrm>
          <a:prstGeom prst="rect">
            <a:avLst/>
          </a:prstGeom>
        </p:spPr>
      </p:pic>
      <p:sp>
        <p:nvSpPr>
          <p:cNvPr id="8" name="Tijdelijke aanduiding voor dianummer 3">
            <a:extLst>
              <a:ext uri="{FF2B5EF4-FFF2-40B4-BE49-F238E27FC236}">
                <a16:creationId xmlns:a16="http://schemas.microsoft.com/office/drawing/2014/main" id="{E2C86E2C-D750-8D44-BBA6-82E9C4EDE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10561" y="6519504"/>
            <a:ext cx="7065963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EBF815AA-F077-874F-8147-BA9206C1B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467" y="313267"/>
            <a:ext cx="10128251" cy="70682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GB"/>
              <a:t>Kop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DD9DF1D-A21A-CA4A-953A-667B8C319F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51467" y="1701800"/>
            <a:ext cx="10278533" cy="409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30470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495800"/>
            <a:ext cx="8534400" cy="17526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/>
            </a:lvl1pPr>
            <a:lvl2pPr marL="385648" indent="0" algn="ctr">
              <a:buNone/>
              <a:defRPr/>
            </a:lvl2pPr>
            <a:lvl3pPr marL="771297" indent="0" algn="ctr">
              <a:buNone/>
              <a:defRPr/>
            </a:lvl3pPr>
            <a:lvl4pPr marL="1156946" indent="0" algn="ctr">
              <a:buNone/>
              <a:defRPr/>
            </a:lvl4pPr>
            <a:lvl5pPr marL="1542596" indent="0" algn="ctr">
              <a:buNone/>
              <a:defRPr/>
            </a:lvl5pPr>
            <a:lvl6pPr marL="1928242" indent="0" algn="ctr">
              <a:buNone/>
              <a:defRPr/>
            </a:lvl6pPr>
            <a:lvl7pPr marL="2313890" indent="0" algn="ctr">
              <a:buNone/>
              <a:defRPr/>
            </a:lvl7pPr>
            <a:lvl8pPr marL="2699539" indent="0" algn="ctr">
              <a:buNone/>
              <a:defRPr/>
            </a:lvl8pPr>
            <a:lvl9pPr marL="308518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7763047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 marL="1008603" indent="-246458">
              <a:buFont typeface="Wingdings" panose="05000000000000000000" pitchFamily="2" charset="2"/>
              <a:buChar char="§"/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575711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oll - Pic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76200" cap="flat" cmpd="sng" algn="ctr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57864" tIns="28932" rIns="57864" bIns="28932"/>
          <a:lstStyle/>
          <a:p>
            <a:pPr eaLnBrk="1" hangingPunct="1">
              <a:defRPr/>
            </a:pPr>
            <a:endParaRPr lang="en-US" sz="3544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1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5420" y="2019718"/>
            <a:ext cx="10251673" cy="3859267"/>
          </a:xfrm>
        </p:spPr>
        <p:txBody>
          <a:bodyPr/>
          <a:lstStyle>
            <a:lvl1pPr marL="438000" indent="-438000">
              <a:spcBef>
                <a:spcPts val="1139"/>
              </a:spcBef>
              <a:buSzPct val="140000"/>
              <a:buFont typeface="Courier New" panose="02070309020205020404" pitchFamily="49" charset="0"/>
              <a:buChar char="o"/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3542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0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54.xml"/><Relationship Id="rId34" Type="http://schemas.openxmlformats.org/officeDocument/2006/relationships/slideLayout" Target="../slideLayouts/slideLayout67.xml"/><Relationship Id="rId42" Type="http://schemas.openxmlformats.org/officeDocument/2006/relationships/slideLayout" Target="../slideLayouts/slideLayout75.xml"/><Relationship Id="rId47" Type="http://schemas.openxmlformats.org/officeDocument/2006/relationships/slideLayout" Target="../slideLayouts/slideLayout80.xml"/><Relationship Id="rId50" Type="http://schemas.openxmlformats.org/officeDocument/2006/relationships/slideLayout" Target="../slideLayouts/slideLayout83.xml"/><Relationship Id="rId55" Type="http://schemas.openxmlformats.org/officeDocument/2006/relationships/slideLayout" Target="../slideLayouts/slideLayout88.xml"/><Relationship Id="rId6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37" Type="http://schemas.openxmlformats.org/officeDocument/2006/relationships/slideLayout" Target="../slideLayouts/slideLayout70.xml"/><Relationship Id="rId40" Type="http://schemas.openxmlformats.org/officeDocument/2006/relationships/slideLayout" Target="../slideLayouts/slideLayout73.xml"/><Relationship Id="rId45" Type="http://schemas.openxmlformats.org/officeDocument/2006/relationships/slideLayout" Target="../slideLayouts/slideLayout78.xml"/><Relationship Id="rId53" Type="http://schemas.openxmlformats.org/officeDocument/2006/relationships/slideLayout" Target="../slideLayouts/slideLayout86.xml"/><Relationship Id="rId58" Type="http://schemas.openxmlformats.org/officeDocument/2006/relationships/slideLayout" Target="../slideLayouts/slideLayout91.xml"/><Relationship Id="rId66" Type="http://schemas.openxmlformats.org/officeDocument/2006/relationships/image" Target="../media/image9.png"/><Relationship Id="rId5" Type="http://schemas.openxmlformats.org/officeDocument/2006/relationships/slideLayout" Target="../slideLayouts/slideLayout38.xml"/><Relationship Id="rId61" Type="http://schemas.openxmlformats.org/officeDocument/2006/relationships/slideLayout" Target="../slideLayouts/slideLayout94.xml"/><Relationship Id="rId1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slideLayout" Target="../slideLayouts/slideLayout68.xml"/><Relationship Id="rId43" Type="http://schemas.openxmlformats.org/officeDocument/2006/relationships/slideLayout" Target="../slideLayouts/slideLayout76.xml"/><Relationship Id="rId48" Type="http://schemas.openxmlformats.org/officeDocument/2006/relationships/slideLayout" Target="../slideLayouts/slideLayout81.xml"/><Relationship Id="rId56" Type="http://schemas.openxmlformats.org/officeDocument/2006/relationships/slideLayout" Target="../slideLayouts/slideLayout89.xml"/><Relationship Id="rId64" Type="http://schemas.openxmlformats.org/officeDocument/2006/relationships/theme" Target="../theme/theme3.xml"/><Relationship Id="rId8" Type="http://schemas.openxmlformats.org/officeDocument/2006/relationships/slideLayout" Target="../slideLayouts/slideLayout41.xml"/><Relationship Id="rId51" Type="http://schemas.openxmlformats.org/officeDocument/2006/relationships/slideLayout" Target="../slideLayouts/slideLayout84.xml"/><Relationship Id="rId3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38" Type="http://schemas.openxmlformats.org/officeDocument/2006/relationships/slideLayout" Target="../slideLayouts/slideLayout71.xml"/><Relationship Id="rId46" Type="http://schemas.openxmlformats.org/officeDocument/2006/relationships/slideLayout" Target="../slideLayouts/slideLayout79.xml"/><Relationship Id="rId59" Type="http://schemas.openxmlformats.org/officeDocument/2006/relationships/slideLayout" Target="../slideLayouts/slideLayout92.xml"/><Relationship Id="rId20" Type="http://schemas.openxmlformats.org/officeDocument/2006/relationships/slideLayout" Target="../slideLayouts/slideLayout53.xml"/><Relationship Id="rId41" Type="http://schemas.openxmlformats.org/officeDocument/2006/relationships/slideLayout" Target="../slideLayouts/slideLayout74.xml"/><Relationship Id="rId54" Type="http://schemas.openxmlformats.org/officeDocument/2006/relationships/slideLayout" Target="../slideLayouts/slideLayout87.xml"/><Relationship Id="rId6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36" Type="http://schemas.openxmlformats.org/officeDocument/2006/relationships/slideLayout" Target="../slideLayouts/slideLayout69.xml"/><Relationship Id="rId49" Type="http://schemas.openxmlformats.org/officeDocument/2006/relationships/slideLayout" Target="../slideLayouts/slideLayout82.xml"/><Relationship Id="rId57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43.xml"/><Relationship Id="rId31" Type="http://schemas.openxmlformats.org/officeDocument/2006/relationships/slideLayout" Target="../slideLayouts/slideLayout64.xml"/><Relationship Id="rId44" Type="http://schemas.openxmlformats.org/officeDocument/2006/relationships/slideLayout" Target="../slideLayouts/slideLayout77.xml"/><Relationship Id="rId52" Type="http://schemas.openxmlformats.org/officeDocument/2006/relationships/slideLayout" Target="../slideLayouts/slideLayout85.xml"/><Relationship Id="rId60" Type="http://schemas.openxmlformats.org/officeDocument/2006/relationships/slideLayout" Target="../slideLayouts/slideLayout93.xml"/><Relationship Id="rId65" Type="http://schemas.openxmlformats.org/officeDocument/2006/relationships/image" Target="../media/image7.jpe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9" Type="http://schemas.openxmlformats.org/officeDocument/2006/relationships/slideLayout" Target="../slideLayouts/slideLayout7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tags" Target="../tags/tag1.xml"/><Relationship Id="rId5" Type="http://schemas.openxmlformats.org/officeDocument/2006/relationships/slideLayout" Target="../slideLayouts/slideLayout101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tags" Target="../tags/tag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5" Type="http://schemas.openxmlformats.org/officeDocument/2006/relationships/image" Target="../media/image32.emf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tags" Target="../tags/tag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17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18.xml"/><Relationship Id="rId16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26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/Relationships>
</file>

<file path=ppt/slideMasters/_rels/slideMaster7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59.xml"/><Relationship Id="rId21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67.xml"/><Relationship Id="rId42" Type="http://schemas.openxmlformats.org/officeDocument/2006/relationships/slideLayout" Target="../slideLayouts/slideLayout175.xml"/><Relationship Id="rId47" Type="http://schemas.openxmlformats.org/officeDocument/2006/relationships/slideLayout" Target="../slideLayouts/slideLayout180.xml"/><Relationship Id="rId50" Type="http://schemas.openxmlformats.org/officeDocument/2006/relationships/slideLayout" Target="../slideLayouts/slideLayout183.xml"/><Relationship Id="rId55" Type="http://schemas.openxmlformats.org/officeDocument/2006/relationships/slideLayout" Target="../slideLayouts/slideLayout188.xml"/><Relationship Id="rId63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5.xml"/><Relationship Id="rId16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57.xml"/><Relationship Id="rId32" Type="http://schemas.openxmlformats.org/officeDocument/2006/relationships/slideLayout" Target="../slideLayouts/slideLayout165.xml"/><Relationship Id="rId37" Type="http://schemas.openxmlformats.org/officeDocument/2006/relationships/slideLayout" Target="../slideLayouts/slideLayout170.xml"/><Relationship Id="rId40" Type="http://schemas.openxmlformats.org/officeDocument/2006/relationships/slideLayout" Target="../slideLayouts/slideLayout173.xml"/><Relationship Id="rId45" Type="http://schemas.openxmlformats.org/officeDocument/2006/relationships/slideLayout" Target="../slideLayouts/slideLayout178.xml"/><Relationship Id="rId53" Type="http://schemas.openxmlformats.org/officeDocument/2006/relationships/slideLayout" Target="../slideLayouts/slideLayout186.xml"/><Relationship Id="rId58" Type="http://schemas.openxmlformats.org/officeDocument/2006/relationships/slideLayout" Target="../slideLayouts/slideLayout191.xml"/><Relationship Id="rId66" Type="http://schemas.openxmlformats.org/officeDocument/2006/relationships/image" Target="../media/image9.png"/><Relationship Id="rId5" Type="http://schemas.openxmlformats.org/officeDocument/2006/relationships/slideLayout" Target="../slideLayouts/slideLayout138.xml"/><Relationship Id="rId61" Type="http://schemas.openxmlformats.org/officeDocument/2006/relationships/slideLayout" Target="../slideLayouts/slideLayout194.xml"/><Relationship Id="rId19" Type="http://schemas.openxmlformats.org/officeDocument/2006/relationships/slideLayout" Target="../slideLayouts/slideLayout152.xml"/><Relationship Id="rId14" Type="http://schemas.openxmlformats.org/officeDocument/2006/relationships/slideLayout" Target="../slideLayouts/slideLayout147.xml"/><Relationship Id="rId22" Type="http://schemas.openxmlformats.org/officeDocument/2006/relationships/slideLayout" Target="../slideLayouts/slideLayout155.xml"/><Relationship Id="rId27" Type="http://schemas.openxmlformats.org/officeDocument/2006/relationships/slideLayout" Target="../slideLayouts/slideLayout160.xml"/><Relationship Id="rId30" Type="http://schemas.openxmlformats.org/officeDocument/2006/relationships/slideLayout" Target="../slideLayouts/slideLayout163.xml"/><Relationship Id="rId35" Type="http://schemas.openxmlformats.org/officeDocument/2006/relationships/slideLayout" Target="../slideLayouts/slideLayout168.xml"/><Relationship Id="rId43" Type="http://schemas.openxmlformats.org/officeDocument/2006/relationships/slideLayout" Target="../slideLayouts/slideLayout176.xml"/><Relationship Id="rId48" Type="http://schemas.openxmlformats.org/officeDocument/2006/relationships/slideLayout" Target="../slideLayouts/slideLayout181.xml"/><Relationship Id="rId56" Type="http://schemas.openxmlformats.org/officeDocument/2006/relationships/slideLayout" Target="../slideLayouts/slideLayout189.xml"/><Relationship Id="rId64" Type="http://schemas.openxmlformats.org/officeDocument/2006/relationships/theme" Target="../theme/theme7.xml"/><Relationship Id="rId8" Type="http://schemas.openxmlformats.org/officeDocument/2006/relationships/slideLayout" Target="../slideLayouts/slideLayout141.xml"/><Relationship Id="rId51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5.xml"/><Relationship Id="rId17" Type="http://schemas.openxmlformats.org/officeDocument/2006/relationships/slideLayout" Target="../slideLayouts/slideLayout150.xml"/><Relationship Id="rId25" Type="http://schemas.openxmlformats.org/officeDocument/2006/relationships/slideLayout" Target="../slideLayouts/slideLayout158.xml"/><Relationship Id="rId33" Type="http://schemas.openxmlformats.org/officeDocument/2006/relationships/slideLayout" Target="../slideLayouts/slideLayout166.xml"/><Relationship Id="rId38" Type="http://schemas.openxmlformats.org/officeDocument/2006/relationships/slideLayout" Target="../slideLayouts/slideLayout171.xml"/><Relationship Id="rId46" Type="http://schemas.openxmlformats.org/officeDocument/2006/relationships/slideLayout" Target="../slideLayouts/slideLayout179.xml"/><Relationship Id="rId59" Type="http://schemas.openxmlformats.org/officeDocument/2006/relationships/slideLayout" Target="../slideLayouts/slideLayout192.xml"/><Relationship Id="rId20" Type="http://schemas.openxmlformats.org/officeDocument/2006/relationships/slideLayout" Target="../slideLayouts/slideLayout153.xml"/><Relationship Id="rId41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87.xml"/><Relationship Id="rId62" Type="http://schemas.openxmlformats.org/officeDocument/2006/relationships/slideLayout" Target="../slideLayouts/slideLayout19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5" Type="http://schemas.openxmlformats.org/officeDocument/2006/relationships/slideLayout" Target="../slideLayouts/slideLayout148.xml"/><Relationship Id="rId23" Type="http://schemas.openxmlformats.org/officeDocument/2006/relationships/slideLayout" Target="../slideLayouts/slideLayout156.xml"/><Relationship Id="rId28" Type="http://schemas.openxmlformats.org/officeDocument/2006/relationships/slideLayout" Target="../slideLayouts/slideLayout161.xml"/><Relationship Id="rId36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82.xml"/><Relationship Id="rId57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43.xml"/><Relationship Id="rId31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77.xml"/><Relationship Id="rId52" Type="http://schemas.openxmlformats.org/officeDocument/2006/relationships/slideLayout" Target="../slideLayouts/slideLayout185.xml"/><Relationship Id="rId60" Type="http://schemas.openxmlformats.org/officeDocument/2006/relationships/slideLayout" Target="../slideLayouts/slideLayout193.xml"/><Relationship Id="rId65" Type="http://schemas.openxmlformats.org/officeDocument/2006/relationships/image" Target="../media/image7.jpeg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3" Type="http://schemas.openxmlformats.org/officeDocument/2006/relationships/slideLayout" Target="../slideLayouts/slideLayout146.xml"/><Relationship Id="rId18" Type="http://schemas.openxmlformats.org/officeDocument/2006/relationships/slideLayout" Target="../slideLayouts/slideLayout151.xml"/><Relationship Id="rId39" Type="http://schemas.openxmlformats.org/officeDocument/2006/relationships/slideLayout" Target="../slideLayouts/slideLayout1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66401" y="1017600"/>
            <a:ext cx="9874133" cy="79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6401" y="1809600"/>
            <a:ext cx="9874133" cy="3926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4"/>
          </p:nvPr>
        </p:nvSpPr>
        <p:spPr>
          <a:xfrm>
            <a:off x="3996267" y="6394451"/>
            <a:ext cx="4190907" cy="21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0">
                <a:solidFill>
                  <a:srgbClr val="7F7F7F"/>
                </a:solidFill>
              </a:defRPr>
            </a:lvl1pPr>
          </a:lstStyle>
          <a:p>
            <a:fld id="{3C2DE26A-82E9-42EB-A515-CEE61F5A8D58}" type="slidenum">
              <a:rPr lang="nl-NL" smtClean="0"/>
              <a:pPr/>
              <a:t>‹#›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5757321" y="619201"/>
            <a:ext cx="5283204" cy="36618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7" cap="all" baseline="0">
                <a:solidFill>
                  <a:srgbClr val="7F7F7F"/>
                </a:solidFill>
              </a:defRPr>
            </a:lvl1pPr>
          </a:lstStyle>
          <a:p>
            <a:endParaRPr lang="nl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38E4BE-054F-4F1B-A859-5BC0E7679C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000" y="5952001"/>
            <a:ext cx="1732800" cy="660383"/>
          </a:xfrm>
          <a:prstGeom prst="rect">
            <a:avLst/>
          </a:pr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AC0941CC-ED0D-4D9A-850B-DA9A6081F388}"/>
              </a:ext>
            </a:extLst>
          </p:cNvPr>
          <p:cNvSpPr/>
          <p:nvPr userDrawn="1"/>
        </p:nvSpPr>
        <p:spPr>
          <a:xfrm rot="5400000">
            <a:off x="-290400" y="979616"/>
            <a:ext cx="1156800" cy="57600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2400"/>
          </a:p>
        </p:txBody>
      </p:sp>
    </p:spTree>
    <p:extLst>
      <p:ext uri="{BB962C8B-B14F-4D97-AF65-F5344CB8AC3E}">
        <p14:creationId xmlns:p14="http://schemas.microsoft.com/office/powerpoint/2010/main" val="2263736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965" r:id="rId16"/>
    <p:sldLayoutId id="2147483969" r:id="rId17"/>
    <p:sldLayoutId id="2147483970" r:id="rId18"/>
  </p:sldLayoutIdLst>
  <p:hf hdr="0" ftr="0" dt="0"/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30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800" indent="0" algn="l" defTabSz="914377" rtl="0" eaLnBrk="1" latinLnBrk="0" hangingPunct="1">
        <a:lnSpc>
          <a:spcPct val="100000"/>
        </a:lnSpc>
        <a:spcBef>
          <a:spcPts val="0"/>
        </a:spcBef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230394" indent="-228594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460788" indent="-228594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460788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460788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460788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460788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60788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pos="544">
          <p15:clr>
            <a:srgbClr val="F26B43"/>
          </p15:clr>
        </p15:guide>
        <p15:guide id="4" pos="5216">
          <p15:clr>
            <a:srgbClr val="F26B43"/>
          </p15:clr>
        </p15:guide>
        <p15:guide id="5" orient="horz" pos="266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66401" y="1017600"/>
            <a:ext cx="9874133" cy="79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err="1"/>
              <a:t>Klik</a:t>
            </a:r>
            <a:r>
              <a:rPr lang="en-GB"/>
              <a:t> om de </a:t>
            </a:r>
            <a:r>
              <a:rPr lang="en-GB" err="1"/>
              <a:t>stijl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bewerken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6401" y="1809600"/>
            <a:ext cx="9874133" cy="3926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4"/>
          </p:nvPr>
        </p:nvSpPr>
        <p:spPr>
          <a:xfrm>
            <a:off x="3996267" y="6398808"/>
            <a:ext cx="4190907" cy="21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0">
                <a:solidFill>
                  <a:srgbClr val="7F7F7F"/>
                </a:solidFill>
              </a:defRPr>
            </a:lvl1pPr>
          </a:lstStyle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5757321" y="619201"/>
            <a:ext cx="5283204" cy="36618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7" cap="all" baseline="0">
                <a:solidFill>
                  <a:srgbClr val="7F7F7F"/>
                </a:solidFill>
              </a:defRPr>
            </a:lvl1pPr>
          </a:lstStyle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38E4BE-054F-4F1B-A859-5BC0E7679C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000" y="5952001"/>
            <a:ext cx="1732800" cy="660383"/>
          </a:xfrm>
          <a:prstGeom prst="rect">
            <a:avLst/>
          </a:pr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AC0941CC-ED0D-4D9A-850B-DA9A6081F388}"/>
              </a:ext>
            </a:extLst>
          </p:cNvPr>
          <p:cNvSpPr/>
          <p:nvPr userDrawn="1"/>
        </p:nvSpPr>
        <p:spPr>
          <a:xfrm rot="5400000">
            <a:off x="-290400" y="979616"/>
            <a:ext cx="1156800" cy="57600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764262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54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</p:sldLayoutIdLst>
  <p:hf hdr="0" ftr="0" dt="0"/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30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800" indent="0" algn="l" defTabSz="914377" rtl="0" eaLnBrk="1" latinLnBrk="0" hangingPunct="1">
        <a:lnSpc>
          <a:spcPct val="100000"/>
        </a:lnSpc>
        <a:spcBef>
          <a:spcPts val="0"/>
        </a:spcBef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230394" indent="-228594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460788" indent="-228594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460788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460788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460788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460788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60788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pos="544">
          <p15:clr>
            <a:srgbClr val="F26B43"/>
          </p15:clr>
        </p15:guide>
        <p15:guide id="4" pos="5216">
          <p15:clr>
            <a:srgbClr val="F26B43"/>
          </p15:clr>
        </p15:guide>
        <p15:guide id="5" orient="horz" pos="266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BlauwOnder">
            <a:extLst>
              <a:ext uri="{FF2B5EF4-FFF2-40B4-BE49-F238E27FC236}">
                <a16:creationId xmlns:a16="http://schemas.microsoft.com/office/drawing/2014/main" id="{3430DC9E-EAE8-6347-BC3C-BD47F5AE0F18}"/>
              </a:ext>
            </a:extLst>
          </p:cNvPr>
          <p:cNvSpPr/>
          <p:nvPr userDrawn="1"/>
        </p:nvSpPr>
        <p:spPr>
          <a:xfrm>
            <a:off x="0" y="1411819"/>
            <a:ext cx="12192000" cy="46566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0" name="BlauweRuitKlein">
            <a:extLst>
              <a:ext uri="{FF2B5EF4-FFF2-40B4-BE49-F238E27FC236}">
                <a16:creationId xmlns:a16="http://schemas.microsoft.com/office/drawing/2014/main" id="{F3D0E04A-EAC1-6440-8C88-250D51669AA9}"/>
              </a:ext>
            </a:extLst>
          </p:cNvPr>
          <p:cNvSpPr/>
          <p:nvPr userDrawn="1"/>
        </p:nvSpPr>
        <p:spPr>
          <a:xfrm>
            <a:off x="-580313" y="253490"/>
            <a:ext cx="1154853" cy="1154853"/>
          </a:xfrm>
          <a:prstGeom prst="diamond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12" name="Logo CRV">
            <a:extLst>
              <a:ext uri="{FF2B5EF4-FFF2-40B4-BE49-F238E27FC236}">
                <a16:creationId xmlns:a16="http://schemas.microsoft.com/office/drawing/2014/main" id="{67DA9B0B-8F53-3945-A5DE-F5A56D1E4CD8}"/>
              </a:ext>
            </a:extLst>
          </p:cNvPr>
          <p:cNvPicPr>
            <a:picLocks noChangeAspect="1"/>
          </p:cNvPicPr>
          <p:nvPr userDrawn="1"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1468" y="6245169"/>
            <a:ext cx="1048393" cy="400379"/>
          </a:xfrm>
          <a:prstGeom prst="rect">
            <a:avLst/>
          </a:prstGeom>
        </p:spPr>
      </p:pic>
      <p:pic>
        <p:nvPicPr>
          <p:cNvPr id="13" name="Logo CRV Leading" descr="Afbeelding met tekst, tafelgerei, serviesgoed&#10;&#10;Automatisch gegenereerde beschrijving">
            <a:extLst>
              <a:ext uri="{FF2B5EF4-FFF2-40B4-BE49-F238E27FC236}">
                <a16:creationId xmlns:a16="http://schemas.microsoft.com/office/drawing/2014/main" id="{15FCED60-A7E4-6B44-84B2-9B4B42C4F892}"/>
              </a:ext>
            </a:extLst>
          </p:cNvPr>
          <p:cNvPicPr>
            <a:picLocks noChangeAspect="1"/>
          </p:cNvPicPr>
          <p:nvPr userDrawn="1"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756" y="6335141"/>
            <a:ext cx="2147128" cy="341092"/>
          </a:xfrm>
          <a:prstGeom prst="rect">
            <a:avLst/>
          </a:prstGeo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4"/>
          </p:nvPr>
        </p:nvSpPr>
        <p:spPr>
          <a:xfrm>
            <a:off x="2210561" y="6519504"/>
            <a:ext cx="7065963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51467" y="313267"/>
            <a:ext cx="10128251" cy="70682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GB"/>
              <a:t>Kop</a:t>
            </a:r>
          </a:p>
        </p:txBody>
      </p:sp>
    </p:spTree>
    <p:extLst>
      <p:ext uri="{BB962C8B-B14F-4D97-AF65-F5344CB8AC3E}">
        <p14:creationId xmlns:p14="http://schemas.microsoft.com/office/powerpoint/2010/main" val="2082687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  <p:sldLayoutId id="2147483776" r:id="rId19"/>
    <p:sldLayoutId id="2147483777" r:id="rId20"/>
    <p:sldLayoutId id="2147483778" r:id="rId21"/>
    <p:sldLayoutId id="2147483779" r:id="rId22"/>
    <p:sldLayoutId id="2147483780" r:id="rId23"/>
    <p:sldLayoutId id="2147483781" r:id="rId24"/>
    <p:sldLayoutId id="2147483782" r:id="rId25"/>
    <p:sldLayoutId id="2147483783" r:id="rId26"/>
    <p:sldLayoutId id="2147483784" r:id="rId27"/>
    <p:sldLayoutId id="2147483785" r:id="rId28"/>
    <p:sldLayoutId id="2147483786" r:id="rId29"/>
    <p:sldLayoutId id="2147483787" r:id="rId30"/>
    <p:sldLayoutId id="2147483788" r:id="rId31"/>
    <p:sldLayoutId id="2147483789" r:id="rId32"/>
    <p:sldLayoutId id="2147483790" r:id="rId33"/>
    <p:sldLayoutId id="2147483791" r:id="rId34"/>
    <p:sldLayoutId id="2147483792" r:id="rId35"/>
    <p:sldLayoutId id="2147483793" r:id="rId36"/>
    <p:sldLayoutId id="2147483794" r:id="rId37"/>
    <p:sldLayoutId id="2147483795" r:id="rId38"/>
    <p:sldLayoutId id="2147483796" r:id="rId39"/>
    <p:sldLayoutId id="2147483797" r:id="rId40"/>
    <p:sldLayoutId id="2147483798" r:id="rId41"/>
    <p:sldLayoutId id="2147483799" r:id="rId42"/>
    <p:sldLayoutId id="2147483800" r:id="rId43"/>
    <p:sldLayoutId id="2147483801" r:id="rId44"/>
    <p:sldLayoutId id="2147483802" r:id="rId45"/>
    <p:sldLayoutId id="2147483803" r:id="rId46"/>
    <p:sldLayoutId id="2147483804" r:id="rId47"/>
    <p:sldLayoutId id="2147483805" r:id="rId48"/>
    <p:sldLayoutId id="2147483806" r:id="rId49"/>
    <p:sldLayoutId id="2147483807" r:id="rId50"/>
    <p:sldLayoutId id="2147483808" r:id="rId51"/>
    <p:sldLayoutId id="2147483809" r:id="rId52"/>
    <p:sldLayoutId id="2147483810" r:id="rId53"/>
    <p:sldLayoutId id="2147483811" r:id="rId54"/>
    <p:sldLayoutId id="2147483812" r:id="rId55"/>
    <p:sldLayoutId id="2147483813" r:id="rId56"/>
    <p:sldLayoutId id="2147483814" r:id="rId57"/>
    <p:sldLayoutId id="2147483815" r:id="rId58"/>
    <p:sldLayoutId id="2147483816" r:id="rId59"/>
    <p:sldLayoutId id="2147483817" r:id="rId60"/>
    <p:sldLayoutId id="2147483818" r:id="rId61"/>
    <p:sldLayoutId id="2147483819" r:id="rId62"/>
    <p:sldLayoutId id="2147483820" r:id="rId63"/>
  </p:sldLayoutIdLst>
  <p:hf hdr="0" dt="0"/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2933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733" b="1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800" indent="0" algn="l" defTabSz="914377" rtl="0" eaLnBrk="1" latinLnBrk="0" hangingPunct="1">
        <a:lnSpc>
          <a:spcPct val="100000"/>
        </a:lnSpc>
        <a:spcBef>
          <a:spcPts val="0"/>
        </a:spcBef>
        <a:buFontTx/>
        <a:buNone/>
        <a:defRPr sz="1733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230394" indent="-228594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733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460788" indent="-228594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–"/>
        <a:defRPr sz="1733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460788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733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460788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733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460788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733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460788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733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460788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733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67">
          <p15:clr>
            <a:srgbClr val="F26B43"/>
          </p15:clr>
        </p15:guide>
        <p15:guide id="2" orient="horz" pos="2867">
          <p15:clr>
            <a:srgbClr val="F26B43"/>
          </p15:clr>
        </p15:guide>
        <p15:guide id="3" pos="544">
          <p15:clr>
            <a:srgbClr val="F26B43"/>
          </p15:clr>
        </p15:guide>
        <p15:guide id="4" orient="horz" pos="395">
          <p15:clr>
            <a:srgbClr val="F26B43"/>
          </p15:clr>
        </p15:guide>
        <p15:guide id="5" orient="horz" pos="3140">
          <p15:clr>
            <a:srgbClr val="F26B43"/>
          </p15:clr>
        </p15:guide>
        <p15:guide id="6" pos="5397">
          <p15:clr>
            <a:srgbClr val="F26B43"/>
          </p15:clr>
        </p15:guide>
        <p15:guide id="7" orient="horz" pos="2731">
          <p15:clr>
            <a:srgbClr val="F26B43"/>
          </p15:clr>
        </p15:guide>
        <p15:guide id="8" orient="horz" pos="804">
          <p15:clr>
            <a:srgbClr val="F26B43"/>
          </p15:clr>
        </p15:guide>
        <p15:guide id="9" orient="horz" pos="1098">
          <p15:clr>
            <a:srgbClr val="F26B43"/>
          </p15:clr>
        </p15:guide>
        <p15:guide id="10" orient="horz" pos="1144">
          <p15:clr>
            <a:srgbClr val="F26B43"/>
          </p15:clr>
        </p15:guide>
        <p15:guide id="12" orient="horz" pos="1960">
          <p15:clr>
            <a:srgbClr val="F26B43"/>
          </p15:clr>
        </p15:guide>
        <p15:guide id="13" orient="horz" pos="1915">
          <p15:clr>
            <a:srgbClr val="F26B43"/>
          </p15:clr>
        </p15:guide>
        <p15:guide id="17" orient="horz" pos="1507">
          <p15:clr>
            <a:srgbClr val="F26B43"/>
          </p15:clr>
        </p15:guide>
        <p15:guide id="18" orient="horz" pos="1552">
          <p15:clr>
            <a:srgbClr val="F26B43"/>
          </p15:clr>
        </p15:guide>
        <p15:guide id="19" orient="horz" pos="2323">
          <p15:clr>
            <a:srgbClr val="F26B43"/>
          </p15:clr>
        </p15:guide>
        <p15:guide id="20" orient="horz" pos="236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1"/>
            </p:custDataLst>
          </p:nvPr>
        </p:nvSpPr>
        <p:spPr bwMode="auto">
          <a:xfrm>
            <a:off x="342431" y="228600"/>
            <a:ext cx="1150714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48" tIns="121948" rIns="121948" bIns="609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2"/>
            </p:custDataLst>
          </p:nvPr>
        </p:nvSpPr>
        <p:spPr bwMode="auto">
          <a:xfrm>
            <a:off x="342431" y="1219202"/>
            <a:ext cx="11507141" cy="49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48" tIns="60974" rIns="121948" bIns="609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Forth Level</a:t>
            </a:r>
          </a:p>
        </p:txBody>
      </p:sp>
      <p:grpSp>
        <p:nvGrpSpPr>
          <p:cNvPr id="1028" name="Group 32"/>
          <p:cNvGrpSpPr>
            <a:grpSpLocks/>
          </p:cNvGrpSpPr>
          <p:nvPr/>
        </p:nvGrpSpPr>
        <p:grpSpPr bwMode="auto">
          <a:xfrm>
            <a:off x="0" y="6569078"/>
            <a:ext cx="12192000" cy="212725"/>
            <a:chOff x="0" y="5573700"/>
            <a:chExt cx="12192000" cy="213095"/>
          </a:xfrm>
        </p:grpSpPr>
        <p:pic>
          <p:nvPicPr>
            <p:cNvPr id="1029" name="Picture 2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2159" y="5573700"/>
              <a:ext cx="1227682" cy="213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Rectangle 30"/>
            <p:cNvSpPr/>
            <p:nvPr/>
          </p:nvSpPr>
          <p:spPr bwMode="auto">
            <a:xfrm>
              <a:off x="6888104" y="5635721"/>
              <a:ext cx="5303896" cy="89055"/>
            </a:xfrm>
            <a:prstGeom prst="rect">
              <a:avLst/>
            </a:prstGeom>
            <a:solidFill>
              <a:schemeClr val="bg2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sz="2024">
                <a:solidFill>
                  <a:srgbClr val="FFFFFF"/>
                </a:solidFill>
                <a:ea typeface="ＭＳ Ｐゴシック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 rot="10800000">
              <a:off x="0" y="5635721"/>
              <a:ext cx="5303897" cy="89055"/>
            </a:xfrm>
            <a:prstGeom prst="rect">
              <a:avLst/>
            </a:prstGeom>
            <a:solidFill>
              <a:schemeClr val="bg2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sz="2024">
                <a:solidFill>
                  <a:srgbClr val="FFFFFF"/>
                </a:solidFill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715976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385648" algn="ctr" rtl="0" eaLnBrk="1" fontAlgn="base" hangingPunct="1">
        <a:spcBef>
          <a:spcPct val="0"/>
        </a:spcBef>
        <a:spcAft>
          <a:spcPct val="0"/>
        </a:spcAft>
        <a:defRPr sz="3607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771297" algn="ctr" rtl="0" eaLnBrk="1" fontAlgn="base" hangingPunct="1">
        <a:spcBef>
          <a:spcPct val="0"/>
        </a:spcBef>
        <a:spcAft>
          <a:spcPct val="0"/>
        </a:spcAft>
        <a:defRPr sz="3607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156946" algn="ctr" rtl="0" eaLnBrk="1" fontAlgn="base" hangingPunct="1">
        <a:spcBef>
          <a:spcPct val="0"/>
        </a:spcBef>
        <a:spcAft>
          <a:spcPct val="0"/>
        </a:spcAft>
        <a:defRPr sz="3607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542596" algn="ctr" rtl="0" eaLnBrk="1" fontAlgn="base" hangingPunct="1">
        <a:spcBef>
          <a:spcPct val="0"/>
        </a:spcBef>
        <a:spcAft>
          <a:spcPct val="0"/>
        </a:spcAft>
        <a:defRPr sz="3607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287319" indent="-287319" algn="l" rtl="0" eaLnBrk="0" fontAlgn="base" hangingPunct="0">
        <a:spcBef>
          <a:spcPts val="1525"/>
        </a:spcBef>
        <a:spcAft>
          <a:spcPct val="0"/>
        </a:spcAft>
        <a:buChar char="•"/>
        <a:defRPr sz="3300">
          <a:solidFill>
            <a:srgbClr val="7A200D"/>
          </a:solidFill>
          <a:latin typeface="+mn-lt"/>
          <a:ea typeface="+mn-ea"/>
          <a:cs typeface="+mn-cs"/>
        </a:defRPr>
      </a:lvl1pPr>
      <a:lvl2pPr marL="663531" indent="-277796" algn="l" rtl="0" eaLnBrk="0" fontAlgn="base" hangingPunct="0">
        <a:spcBef>
          <a:spcPts val="375"/>
        </a:spcBef>
        <a:spcAft>
          <a:spcPct val="0"/>
        </a:spcAft>
        <a:buChar char="–"/>
        <a:defRPr sz="3000">
          <a:solidFill>
            <a:srgbClr val="161614"/>
          </a:solidFill>
          <a:latin typeface="+mn-lt"/>
        </a:defRPr>
      </a:lvl2pPr>
      <a:lvl3pPr marL="1007997" indent="-246047" algn="l" rtl="0" eaLnBrk="0" fontAlgn="base" hangingPunct="0">
        <a:spcBef>
          <a:spcPts val="375"/>
        </a:spcBef>
        <a:spcAft>
          <a:spcPct val="0"/>
        </a:spcAft>
        <a:buChar char="•"/>
        <a:defRPr sz="2700">
          <a:solidFill>
            <a:srgbClr val="383832"/>
          </a:solidFill>
          <a:latin typeface="+mn-lt"/>
        </a:defRPr>
      </a:lvl3pPr>
      <a:lvl4pPr marL="1347701" indent="-190489" algn="l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rgbClr val="707064"/>
          </a:solidFill>
          <a:latin typeface="+mn-lt"/>
        </a:defRPr>
      </a:lvl4pPr>
      <a:lvl5pPr marL="1781059" indent="-193662" algn="l" rtl="0" eaLnBrk="0" fontAlgn="base" hangingPunct="0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167934" indent="-195502" algn="l" rtl="0" eaLnBrk="1" fontAlgn="base" hangingPunct="1">
        <a:spcBef>
          <a:spcPct val="20000"/>
        </a:spcBef>
        <a:spcAft>
          <a:spcPct val="0"/>
        </a:spcAft>
        <a:buChar char="»"/>
        <a:defRPr sz="196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553583" indent="-195502" algn="l" rtl="0" eaLnBrk="1" fontAlgn="base" hangingPunct="1">
        <a:spcBef>
          <a:spcPct val="20000"/>
        </a:spcBef>
        <a:spcAft>
          <a:spcPct val="0"/>
        </a:spcAft>
        <a:buChar char="»"/>
        <a:defRPr sz="196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2939231" indent="-195502" algn="l" rtl="0" eaLnBrk="1" fontAlgn="base" hangingPunct="1">
        <a:spcBef>
          <a:spcPct val="20000"/>
        </a:spcBef>
        <a:spcAft>
          <a:spcPct val="0"/>
        </a:spcAft>
        <a:buChar char="»"/>
        <a:defRPr sz="196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324880" indent="-195502" algn="l" rtl="0" eaLnBrk="1" fontAlgn="base" hangingPunct="1">
        <a:spcBef>
          <a:spcPct val="20000"/>
        </a:spcBef>
        <a:spcAft>
          <a:spcPct val="0"/>
        </a:spcAft>
        <a:buChar char="»"/>
        <a:defRPr sz="196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771297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1pPr>
      <a:lvl2pPr marL="385648" algn="l" defTabSz="771297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2pPr>
      <a:lvl3pPr marL="771297" algn="l" defTabSz="771297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3pPr>
      <a:lvl4pPr marL="1156946" algn="l" defTabSz="771297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4pPr>
      <a:lvl5pPr marL="1542596" algn="l" defTabSz="771297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5pPr>
      <a:lvl6pPr marL="1928242" algn="l" defTabSz="771297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6pPr>
      <a:lvl7pPr marL="2313890" algn="l" defTabSz="771297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7pPr>
      <a:lvl8pPr marL="2699539" algn="l" defTabSz="771297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8pPr>
      <a:lvl9pPr marL="3085188" algn="l" defTabSz="771297" rtl="0" eaLnBrk="1" latinLnBrk="0" hangingPunct="1">
        <a:defRPr sz="151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342900" y="228600"/>
            <a:ext cx="115062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48" tIns="121948" rIns="121948" bIns="609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342900" y="1219201"/>
            <a:ext cx="11506200" cy="495631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48" tIns="60974" rIns="121948" bIns="609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Forth Level</a:t>
            </a:r>
          </a:p>
        </p:txBody>
      </p:sp>
      <p:pic>
        <p:nvPicPr>
          <p:cNvPr id="3" name="Banner">
            <a:extLst>
              <a:ext uri="{FF2B5EF4-FFF2-40B4-BE49-F238E27FC236}">
                <a16:creationId xmlns:a16="http://schemas.microsoft.com/office/drawing/2014/main" id="{3498053D-CC73-CA40-AF6A-D6ACE477F28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66006"/>
            <a:ext cx="12192000" cy="20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126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 i="0" u="none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055" algn="ctr" rtl="0" eaLnBrk="1" fontAlgn="base" hangingPunct="1">
        <a:spcBef>
          <a:spcPct val="0"/>
        </a:spcBef>
        <a:spcAft>
          <a:spcPct val="0"/>
        </a:spcAft>
        <a:defRPr sz="4273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112" algn="ctr" rtl="0" eaLnBrk="1" fontAlgn="base" hangingPunct="1">
        <a:spcBef>
          <a:spcPct val="0"/>
        </a:spcBef>
        <a:spcAft>
          <a:spcPct val="0"/>
        </a:spcAft>
        <a:defRPr sz="4273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168" algn="ctr" rtl="0" eaLnBrk="1" fontAlgn="base" hangingPunct="1">
        <a:spcBef>
          <a:spcPct val="0"/>
        </a:spcBef>
        <a:spcAft>
          <a:spcPct val="0"/>
        </a:spcAft>
        <a:defRPr sz="4273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225" algn="ctr" rtl="0" eaLnBrk="1" fontAlgn="base" hangingPunct="1">
        <a:spcBef>
          <a:spcPct val="0"/>
        </a:spcBef>
        <a:spcAft>
          <a:spcPct val="0"/>
        </a:spcAft>
        <a:defRPr sz="4273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1305" indent="-341305" algn="l" rtl="0" eaLnBrk="1" fontAlgn="base" hangingPunct="1">
        <a:spcBef>
          <a:spcPts val="1800"/>
        </a:spcBef>
        <a:spcAft>
          <a:spcPct val="0"/>
        </a:spcAft>
        <a:buChar char="•"/>
        <a:defRPr sz="4000">
          <a:solidFill>
            <a:schemeClr val="tx2"/>
          </a:solidFill>
          <a:latin typeface="+mn-lt"/>
          <a:ea typeface="+mn-ea"/>
          <a:cs typeface="+mn-cs"/>
        </a:defRPr>
      </a:lvl1pPr>
      <a:lvl2pPr marL="787380" indent="-330192" algn="l" rtl="0" eaLnBrk="1" fontAlgn="base" hangingPunct="1">
        <a:spcBef>
          <a:spcPts val="451"/>
        </a:spcBef>
        <a:spcAft>
          <a:spcPct val="0"/>
        </a:spcAft>
        <a:buChar char="–"/>
        <a:defRPr sz="3600" b="0" i="0" u="none">
          <a:solidFill>
            <a:schemeClr val="tx2">
              <a:lumMod val="90000"/>
              <a:lumOff val="10000"/>
            </a:schemeClr>
          </a:solidFill>
          <a:latin typeface="+mn-lt"/>
        </a:defRPr>
      </a:lvl2pPr>
      <a:lvl3pPr marL="1195358" indent="-292093" algn="l" rtl="0" eaLnBrk="1" fontAlgn="base" hangingPunct="1">
        <a:spcBef>
          <a:spcPts val="451"/>
        </a:spcBef>
        <a:spcAft>
          <a:spcPct val="0"/>
        </a:spcAft>
        <a:buChar char="•"/>
        <a:defRPr sz="3200">
          <a:solidFill>
            <a:schemeClr val="bg2">
              <a:lumMod val="50000"/>
            </a:schemeClr>
          </a:solidFill>
          <a:latin typeface="+mn-lt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Char char="–"/>
        <a:defRPr sz="2300">
          <a:solidFill>
            <a:schemeClr val="tx2">
              <a:lumMod val="50000"/>
            </a:schemeClr>
          </a:solidFill>
          <a:effectLst/>
          <a:latin typeface="+mn-lt"/>
        </a:defRPr>
      </a:lvl4pPr>
      <a:lvl5pPr marL="2111322" indent="-230182" algn="l" rtl="0" eaLnBrk="1" fontAlgn="base" hangingPunct="1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69354" indent="-231701" algn="l" rtl="0" eaLnBrk="1" fontAlgn="base" hangingPunct="1">
        <a:spcBef>
          <a:spcPct val="20000"/>
        </a:spcBef>
        <a:spcAft>
          <a:spcPct val="0"/>
        </a:spcAft>
        <a:buChar char="»"/>
        <a:defRPr sz="2324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3026411" indent="-231701" algn="l" rtl="0" eaLnBrk="1" fontAlgn="base" hangingPunct="1">
        <a:spcBef>
          <a:spcPct val="20000"/>
        </a:spcBef>
        <a:spcAft>
          <a:spcPct val="0"/>
        </a:spcAft>
        <a:buChar char="»"/>
        <a:defRPr sz="2324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83465" indent="-231701" algn="l" rtl="0" eaLnBrk="1" fontAlgn="base" hangingPunct="1">
        <a:spcBef>
          <a:spcPct val="20000"/>
        </a:spcBef>
        <a:spcAft>
          <a:spcPct val="0"/>
        </a:spcAft>
        <a:buChar char="»"/>
        <a:defRPr sz="2324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940523" indent="-231701" algn="l" rtl="0" eaLnBrk="1" fontAlgn="base" hangingPunct="1">
        <a:spcBef>
          <a:spcPct val="20000"/>
        </a:spcBef>
        <a:spcAft>
          <a:spcPct val="0"/>
        </a:spcAft>
        <a:buChar char="»"/>
        <a:defRPr sz="2324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1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5" algn="l" defTabSz="9141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12" algn="l" defTabSz="9141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68" algn="l" defTabSz="9141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25" algn="l" defTabSz="9141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2" algn="l" defTabSz="9141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35" algn="l" defTabSz="9141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92" algn="l" defTabSz="9141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47" algn="l" defTabSz="914112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4">
          <p15:clr>
            <a:srgbClr val="F26B43"/>
          </p15:clr>
        </p15:guide>
        <p15:guide id="2" orient="horz" pos="4200">
          <p15:clr>
            <a:srgbClr val="F26B43"/>
          </p15:clr>
        </p15:guide>
        <p15:guide id="3" pos="216">
          <p15:clr>
            <a:srgbClr val="F26B43"/>
          </p15:clr>
        </p15:guide>
        <p15:guide id="4" pos="7464">
          <p15:clr>
            <a:srgbClr val="F26B43"/>
          </p15:clr>
        </p15:guide>
        <p15:guide id="5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66401" y="1017600"/>
            <a:ext cx="9874133" cy="79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err="1"/>
              <a:t>Klik</a:t>
            </a:r>
            <a:r>
              <a:rPr lang="en-GB"/>
              <a:t> om de </a:t>
            </a:r>
            <a:r>
              <a:rPr lang="en-GB" err="1"/>
              <a:t>stijl</a:t>
            </a:r>
            <a:r>
              <a:rPr lang="en-GB"/>
              <a:t>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bewerken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6401" y="1809600"/>
            <a:ext cx="9874133" cy="3926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4"/>
          </p:nvPr>
        </p:nvSpPr>
        <p:spPr>
          <a:xfrm>
            <a:off x="3996267" y="6398808"/>
            <a:ext cx="4190907" cy="216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0">
                <a:solidFill>
                  <a:srgbClr val="7F7F7F"/>
                </a:solidFill>
              </a:defRPr>
            </a:lvl1pPr>
          </a:lstStyle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5757321" y="619201"/>
            <a:ext cx="5283204" cy="36618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7" cap="all" baseline="0">
                <a:solidFill>
                  <a:srgbClr val="7F7F7F"/>
                </a:solidFill>
              </a:defRPr>
            </a:lvl1pPr>
          </a:lstStyle>
          <a:p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38E4BE-054F-4F1B-A859-5BC0E7679C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2000" y="5952001"/>
            <a:ext cx="1732800" cy="660383"/>
          </a:xfrm>
          <a:prstGeom prst="rect">
            <a:avLst/>
          </a:pr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AC0941CC-ED0D-4D9A-850B-DA9A6081F388}"/>
              </a:ext>
            </a:extLst>
          </p:cNvPr>
          <p:cNvSpPr/>
          <p:nvPr userDrawn="1"/>
        </p:nvSpPr>
        <p:spPr>
          <a:xfrm rot="5400000">
            <a:off x="-290400" y="979616"/>
            <a:ext cx="1156800" cy="57600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759688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  <p:sldLayoutId id="2147483870" r:id="rId14"/>
    <p:sldLayoutId id="2147483871" r:id="rId15"/>
    <p:sldLayoutId id="2147483872" r:id="rId16"/>
    <p:sldLayoutId id="2147483874" r:id="rId17"/>
  </p:sldLayoutIdLst>
  <p:hf hdr="0" ftr="0" dt="0"/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30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800" indent="0" algn="l" defTabSz="914377" rtl="0" eaLnBrk="1" latinLnBrk="0" hangingPunct="1">
        <a:lnSpc>
          <a:spcPct val="100000"/>
        </a:lnSpc>
        <a:spcBef>
          <a:spcPts val="0"/>
        </a:spcBef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230394" indent="-228594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460788" indent="-228594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460788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460788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460788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460788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60788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  <p15:guide id="3" pos="544">
          <p15:clr>
            <a:srgbClr val="F26B43"/>
          </p15:clr>
        </p15:guide>
        <p15:guide id="4" pos="5216">
          <p15:clr>
            <a:srgbClr val="F26B43"/>
          </p15:clr>
        </p15:guide>
        <p15:guide id="5" orient="horz" pos="2663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BlauwOnder">
            <a:extLst>
              <a:ext uri="{FF2B5EF4-FFF2-40B4-BE49-F238E27FC236}">
                <a16:creationId xmlns:a16="http://schemas.microsoft.com/office/drawing/2014/main" id="{3430DC9E-EAE8-6347-BC3C-BD47F5AE0F18}"/>
              </a:ext>
            </a:extLst>
          </p:cNvPr>
          <p:cNvSpPr/>
          <p:nvPr userDrawn="1"/>
        </p:nvSpPr>
        <p:spPr>
          <a:xfrm>
            <a:off x="0" y="1411819"/>
            <a:ext cx="12192000" cy="46566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0" name="BlauweRuitKlein">
            <a:extLst>
              <a:ext uri="{FF2B5EF4-FFF2-40B4-BE49-F238E27FC236}">
                <a16:creationId xmlns:a16="http://schemas.microsoft.com/office/drawing/2014/main" id="{F3D0E04A-EAC1-6440-8C88-250D51669AA9}"/>
              </a:ext>
            </a:extLst>
          </p:cNvPr>
          <p:cNvSpPr/>
          <p:nvPr userDrawn="1"/>
        </p:nvSpPr>
        <p:spPr>
          <a:xfrm>
            <a:off x="-580313" y="253490"/>
            <a:ext cx="1154853" cy="1154853"/>
          </a:xfrm>
          <a:prstGeom prst="diamond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pic>
        <p:nvPicPr>
          <p:cNvPr id="12" name="Logo CRV">
            <a:extLst>
              <a:ext uri="{FF2B5EF4-FFF2-40B4-BE49-F238E27FC236}">
                <a16:creationId xmlns:a16="http://schemas.microsoft.com/office/drawing/2014/main" id="{67DA9B0B-8F53-3945-A5DE-F5A56D1E4CD8}"/>
              </a:ext>
            </a:extLst>
          </p:cNvPr>
          <p:cNvPicPr>
            <a:picLocks noChangeAspect="1"/>
          </p:cNvPicPr>
          <p:nvPr userDrawn="1"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1468" y="6245169"/>
            <a:ext cx="1048393" cy="400379"/>
          </a:xfrm>
          <a:prstGeom prst="rect">
            <a:avLst/>
          </a:prstGeom>
        </p:spPr>
      </p:pic>
      <p:pic>
        <p:nvPicPr>
          <p:cNvPr id="13" name="Logo CRV Leading" descr="Afbeelding met tekst, tafelgerei, serviesgoed&#10;&#10;Automatisch gegenereerde beschrijving">
            <a:extLst>
              <a:ext uri="{FF2B5EF4-FFF2-40B4-BE49-F238E27FC236}">
                <a16:creationId xmlns:a16="http://schemas.microsoft.com/office/drawing/2014/main" id="{15FCED60-A7E4-6B44-84B2-9B4B42C4F892}"/>
              </a:ext>
            </a:extLst>
          </p:cNvPr>
          <p:cNvPicPr>
            <a:picLocks noChangeAspect="1"/>
          </p:cNvPicPr>
          <p:nvPr userDrawn="1"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756" y="6335141"/>
            <a:ext cx="2147128" cy="341092"/>
          </a:xfrm>
          <a:prstGeom prst="rect">
            <a:avLst/>
          </a:prstGeom>
        </p:spPr>
      </p:pic>
      <p:sp>
        <p:nvSpPr>
          <p:cNvPr id="4" name="Tijdelijke aanduiding voor dianummer 3"/>
          <p:cNvSpPr>
            <a:spLocks noGrp="1"/>
          </p:cNvSpPr>
          <p:nvPr>
            <p:ph type="sldNum" sz="quarter" idx="4"/>
          </p:nvPr>
        </p:nvSpPr>
        <p:spPr>
          <a:xfrm>
            <a:off x="2210561" y="6519504"/>
            <a:ext cx="7065963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C2DE26A-82E9-42EB-A515-CEE61F5A8D5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51467" y="313267"/>
            <a:ext cx="10128251" cy="70682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GB"/>
              <a:t>Kop</a:t>
            </a:r>
          </a:p>
        </p:txBody>
      </p:sp>
    </p:spTree>
    <p:extLst>
      <p:ext uri="{BB962C8B-B14F-4D97-AF65-F5344CB8AC3E}">
        <p14:creationId xmlns:p14="http://schemas.microsoft.com/office/powerpoint/2010/main" val="30853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  <p:sldLayoutId id="2147483887" r:id="rId12"/>
    <p:sldLayoutId id="2147483888" r:id="rId13"/>
    <p:sldLayoutId id="2147483889" r:id="rId14"/>
    <p:sldLayoutId id="2147483890" r:id="rId15"/>
    <p:sldLayoutId id="2147483891" r:id="rId16"/>
    <p:sldLayoutId id="2147483892" r:id="rId17"/>
    <p:sldLayoutId id="2147483893" r:id="rId18"/>
    <p:sldLayoutId id="2147483894" r:id="rId19"/>
    <p:sldLayoutId id="2147483895" r:id="rId20"/>
    <p:sldLayoutId id="2147483896" r:id="rId21"/>
    <p:sldLayoutId id="2147483897" r:id="rId22"/>
    <p:sldLayoutId id="2147483898" r:id="rId23"/>
    <p:sldLayoutId id="2147483899" r:id="rId24"/>
    <p:sldLayoutId id="2147483900" r:id="rId25"/>
    <p:sldLayoutId id="2147483901" r:id="rId26"/>
    <p:sldLayoutId id="2147483902" r:id="rId27"/>
    <p:sldLayoutId id="2147483903" r:id="rId28"/>
    <p:sldLayoutId id="2147483904" r:id="rId29"/>
    <p:sldLayoutId id="2147483905" r:id="rId30"/>
    <p:sldLayoutId id="2147483906" r:id="rId31"/>
    <p:sldLayoutId id="2147483907" r:id="rId32"/>
    <p:sldLayoutId id="2147483908" r:id="rId33"/>
    <p:sldLayoutId id="2147483909" r:id="rId34"/>
    <p:sldLayoutId id="2147483910" r:id="rId35"/>
    <p:sldLayoutId id="2147483911" r:id="rId36"/>
    <p:sldLayoutId id="2147483912" r:id="rId37"/>
    <p:sldLayoutId id="2147483913" r:id="rId38"/>
    <p:sldLayoutId id="2147483914" r:id="rId39"/>
    <p:sldLayoutId id="2147483915" r:id="rId40"/>
    <p:sldLayoutId id="2147483916" r:id="rId41"/>
    <p:sldLayoutId id="2147483917" r:id="rId42"/>
    <p:sldLayoutId id="2147483918" r:id="rId43"/>
    <p:sldLayoutId id="2147483919" r:id="rId44"/>
    <p:sldLayoutId id="2147483920" r:id="rId45"/>
    <p:sldLayoutId id="2147483921" r:id="rId46"/>
    <p:sldLayoutId id="2147483922" r:id="rId47"/>
    <p:sldLayoutId id="2147483923" r:id="rId48"/>
    <p:sldLayoutId id="2147483924" r:id="rId49"/>
    <p:sldLayoutId id="2147483925" r:id="rId50"/>
    <p:sldLayoutId id="2147483926" r:id="rId51"/>
    <p:sldLayoutId id="2147483927" r:id="rId52"/>
    <p:sldLayoutId id="2147483928" r:id="rId53"/>
    <p:sldLayoutId id="2147483929" r:id="rId54"/>
    <p:sldLayoutId id="2147483930" r:id="rId55"/>
    <p:sldLayoutId id="2147483931" r:id="rId56"/>
    <p:sldLayoutId id="2147483932" r:id="rId57"/>
    <p:sldLayoutId id="2147483933" r:id="rId58"/>
    <p:sldLayoutId id="2147483934" r:id="rId59"/>
    <p:sldLayoutId id="2147483935" r:id="rId60"/>
    <p:sldLayoutId id="2147483936" r:id="rId61"/>
    <p:sldLayoutId id="2147483937" r:id="rId62"/>
    <p:sldLayoutId id="2147483938" r:id="rId63"/>
  </p:sldLayoutIdLst>
  <p:hf hdr="0" dt="0"/>
  <p:txStyles>
    <p:titleStyle>
      <a:lvl1pPr algn="l" defTabSz="914377" rtl="0" eaLnBrk="1" latinLnBrk="0" hangingPunct="1">
        <a:lnSpc>
          <a:spcPct val="100000"/>
        </a:lnSpc>
        <a:spcBef>
          <a:spcPct val="0"/>
        </a:spcBef>
        <a:buNone/>
        <a:defRPr sz="2933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733" b="1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800" indent="0" algn="l" defTabSz="914377" rtl="0" eaLnBrk="1" latinLnBrk="0" hangingPunct="1">
        <a:lnSpc>
          <a:spcPct val="100000"/>
        </a:lnSpc>
        <a:spcBef>
          <a:spcPts val="0"/>
        </a:spcBef>
        <a:buFontTx/>
        <a:buNone/>
        <a:defRPr sz="1733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230394" indent="-228594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733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460788" indent="-228594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–"/>
        <a:defRPr sz="1733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460788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733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460788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733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460788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733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460788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733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460788" indent="0" algn="l" defTabSz="914377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733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67">
          <p15:clr>
            <a:srgbClr val="F26B43"/>
          </p15:clr>
        </p15:guide>
        <p15:guide id="2" orient="horz" pos="2867">
          <p15:clr>
            <a:srgbClr val="F26B43"/>
          </p15:clr>
        </p15:guide>
        <p15:guide id="3" pos="544">
          <p15:clr>
            <a:srgbClr val="F26B43"/>
          </p15:clr>
        </p15:guide>
        <p15:guide id="4" orient="horz" pos="395">
          <p15:clr>
            <a:srgbClr val="F26B43"/>
          </p15:clr>
        </p15:guide>
        <p15:guide id="5" orient="horz" pos="3140">
          <p15:clr>
            <a:srgbClr val="F26B43"/>
          </p15:clr>
        </p15:guide>
        <p15:guide id="6" pos="5397">
          <p15:clr>
            <a:srgbClr val="F26B43"/>
          </p15:clr>
        </p15:guide>
        <p15:guide id="7" orient="horz" pos="2731">
          <p15:clr>
            <a:srgbClr val="F26B43"/>
          </p15:clr>
        </p15:guide>
        <p15:guide id="8" orient="horz" pos="804">
          <p15:clr>
            <a:srgbClr val="F26B43"/>
          </p15:clr>
        </p15:guide>
        <p15:guide id="9" orient="horz" pos="1098">
          <p15:clr>
            <a:srgbClr val="F26B43"/>
          </p15:clr>
        </p15:guide>
        <p15:guide id="10" orient="horz" pos="1144">
          <p15:clr>
            <a:srgbClr val="F26B43"/>
          </p15:clr>
        </p15:guide>
        <p15:guide id="12" orient="horz" pos="1960">
          <p15:clr>
            <a:srgbClr val="F26B43"/>
          </p15:clr>
        </p15:guide>
        <p15:guide id="13" orient="horz" pos="1915">
          <p15:clr>
            <a:srgbClr val="F26B43"/>
          </p15:clr>
        </p15:guide>
        <p15:guide id="17" orient="horz" pos="1507">
          <p15:clr>
            <a:srgbClr val="F26B43"/>
          </p15:clr>
        </p15:guide>
        <p15:guide id="18" orient="horz" pos="1552">
          <p15:clr>
            <a:srgbClr val="F26B43"/>
          </p15:clr>
        </p15:guide>
        <p15:guide id="19" orient="horz" pos="2323">
          <p15:clr>
            <a:srgbClr val="F26B43"/>
          </p15:clr>
        </p15:guide>
        <p15:guide id="20" orient="horz" pos="236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.emf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4.xml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vdp.kz@mail.ru" TargetMode="External"/><Relationship Id="rId2" Type="http://schemas.openxmlformats.org/officeDocument/2006/relationships/hyperlink" Target="mailto:Info@kazvetsnab.kz" TargetMode="Externa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v4all.com/" TargetMode="External"/><Relationship Id="rId2" Type="http://schemas.openxmlformats.org/officeDocument/2006/relationships/hyperlink" Target="mailto:roza.zainutdinova@crv4all.com" TargetMode="Externa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9.xml"/><Relationship Id="rId5" Type="http://schemas.openxmlformats.org/officeDocument/2006/relationships/slide" Target="slide4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9.xml"/><Relationship Id="rId5" Type="http://schemas.openxmlformats.org/officeDocument/2006/relationships/slide" Target="slide4.xml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3AEF6947-35D1-43AA-9C5E-1F000F13DD1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98" b="41"/>
          <a:stretch/>
        </p:blipFill>
        <p:spPr>
          <a:xfrm>
            <a:off x="-2076" y="0"/>
            <a:ext cx="12192000" cy="60768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0C06FCA-696A-4E1E-BAC8-2DFA9542E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7944" y="902371"/>
            <a:ext cx="9185292" cy="2089532"/>
          </a:xfrm>
        </p:spPr>
        <p:txBody>
          <a:bodyPr>
            <a:noAutofit/>
          </a:bodyPr>
          <a:lstStyle/>
          <a:p>
            <a:pPr algn="ctr"/>
            <a:br>
              <a:rPr lang="en-US" sz="3200" dirty="0"/>
            </a:br>
            <a:br>
              <a:rPr lang="ru-RU" sz="3200" dirty="0"/>
            </a:br>
            <a:br>
              <a:rPr lang="ru-RU" sz="3200" dirty="0"/>
            </a:br>
            <a:br>
              <a:rPr lang="ru-RU" sz="3200" dirty="0"/>
            </a:br>
            <a:br>
              <a:rPr lang="ru-RU" sz="3200" dirty="0"/>
            </a:br>
            <a:br>
              <a:rPr lang="ru-RU" sz="3200" dirty="0"/>
            </a:br>
            <a:r>
              <a:rPr lang="en-US" sz="3000" dirty="0"/>
              <a:t>CRV</a:t>
            </a:r>
            <a:br>
              <a:rPr lang="ru-RU" sz="3000"/>
            </a:br>
            <a:r>
              <a:rPr lang="ru-RU" sz="3000"/>
              <a:t>Селекция </a:t>
            </a:r>
            <a:r>
              <a:rPr lang="ru-RU" sz="3000" dirty="0"/>
              <a:t>и выведение высокоэффективных пород крупного рогатого скота</a:t>
            </a:r>
            <a:br>
              <a:rPr lang="ru-RU" sz="3200" dirty="0"/>
            </a:br>
            <a:r>
              <a:rPr lang="nl-NL" sz="3200" dirty="0"/>
              <a:t> </a:t>
            </a:r>
            <a:endParaRPr lang="en-GB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6709EC-A01F-4003-BB21-6C45B4F357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34557" y="2523719"/>
            <a:ext cx="4299765" cy="970161"/>
          </a:xfrm>
        </p:spPr>
        <p:txBody>
          <a:bodyPr/>
          <a:lstStyle/>
          <a:p>
            <a:pPr algn="ctr"/>
            <a:r>
              <a:rPr lang="ru-RU" sz="1600" b="0" noProof="0" dirty="0"/>
              <a:t>Роза Зайнутдинова, </a:t>
            </a:r>
            <a:r>
              <a:rPr lang="en-GB" sz="1600" b="0" noProof="0"/>
              <a:t>CRV</a:t>
            </a:r>
            <a:endParaRPr lang="ru-RU" sz="1600" b="0" noProof="0"/>
          </a:p>
          <a:p>
            <a:pPr algn="ctr"/>
            <a:r>
              <a:rPr lang="ru-RU" sz="1600" b="0" noProof="0" dirty="0"/>
              <a:t>Казахстан, 2024</a:t>
            </a:r>
            <a:endParaRPr lang="en-GB" sz="1600" b="0" noProof="0" dirty="0"/>
          </a:p>
        </p:txBody>
      </p:sp>
      <p:pic>
        <p:nvPicPr>
          <p:cNvPr id="5" name="frontGraphic">
            <a:extLst>
              <a:ext uri="{FF2B5EF4-FFF2-40B4-BE49-F238E27FC236}">
                <a16:creationId xmlns:a16="http://schemas.microsoft.com/office/drawing/2014/main" id="{8AF387CE-DCED-4EF1-BC90-EA2A7DEB473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66"/>
          <a:stretch/>
        </p:blipFill>
        <p:spPr>
          <a:xfrm>
            <a:off x="0" y="0"/>
            <a:ext cx="2877600" cy="4704000"/>
          </a:xfrm>
          <a:prstGeom prst="rect">
            <a:avLst/>
          </a:prstGeom>
        </p:spPr>
      </p:pic>
      <p:pic>
        <p:nvPicPr>
          <p:cNvPr id="6" name="frontLogo">
            <a:extLst>
              <a:ext uri="{FF2B5EF4-FFF2-40B4-BE49-F238E27FC236}">
                <a16:creationId xmlns:a16="http://schemas.microsoft.com/office/drawing/2014/main" id="{4A56B4DD-01FD-4A16-99BA-0188068332A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000" y="1"/>
            <a:ext cx="3696000" cy="970161"/>
          </a:xfrm>
          <a:prstGeom prst="rect">
            <a:avLst/>
          </a:prstGeom>
        </p:spPr>
      </p:pic>
      <p:grpSp>
        <p:nvGrpSpPr>
          <p:cNvPr id="14" name="frontBottom">
            <a:extLst>
              <a:ext uri="{FF2B5EF4-FFF2-40B4-BE49-F238E27FC236}">
                <a16:creationId xmlns:a16="http://schemas.microsoft.com/office/drawing/2014/main" id="{AE8DDD50-15E2-44A7-BF4B-6D406754023E}"/>
              </a:ext>
            </a:extLst>
          </p:cNvPr>
          <p:cNvGrpSpPr>
            <a:grpSpLocks noGrp="1" noUngrp="1" noRot="1" noChangeAspect="1" noMove="1" noResize="1"/>
          </p:cNvGrpSpPr>
          <p:nvPr/>
        </p:nvGrpSpPr>
        <p:grpSpPr>
          <a:xfrm>
            <a:off x="0" y="5505600"/>
            <a:ext cx="12192000" cy="1352400"/>
            <a:chOff x="0" y="4129200"/>
            <a:chExt cx="9144000" cy="10143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04A178-3D38-4147-BC48-CB45638FFDE6}"/>
                </a:ext>
              </a:extLst>
            </p:cNvPr>
            <p:cNvSpPr>
              <a:spLocks noRot="1" noChangeAspect="1" noMove="1" noResize="1"/>
            </p:cNvSpPr>
            <p:nvPr userDrawn="1"/>
          </p:nvSpPr>
          <p:spPr>
            <a:xfrm>
              <a:off x="0" y="4129200"/>
              <a:ext cx="9144000" cy="1014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GB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6709F10-79BA-4E2B-B8AD-F83EE9B592C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64000" y="4464000"/>
              <a:ext cx="1299600" cy="495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8516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8AACD0-086F-4598-B567-FB581B13A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ru-RU" dirty="0">
                <a:solidFill>
                  <a:prstClr val="black"/>
                </a:solidFill>
              </a:rPr>
              <a:t>Уникальные показатели </a:t>
            </a:r>
            <a:r>
              <a:rPr lang="en-US" dirty="0">
                <a:solidFill>
                  <a:prstClr val="black"/>
                </a:solidFill>
              </a:rPr>
              <a:t>CRV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91FF27C7-5082-4A17-9DB9-598EB23A6E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09585">
              <a:defRPr/>
            </a:pPr>
            <a:fld id="{3C2DE26A-82E9-42EB-A515-CEE61F5A8D58}" type="slidenum">
              <a:rPr lang="nl-NL">
                <a:latin typeface="Arial" panose="020B0604020202020204"/>
              </a:rPr>
              <a:pPr defTabSz="609585">
                <a:defRPr/>
              </a:pPr>
              <a:t>10</a:t>
            </a:fld>
            <a:endParaRPr lang="nl-NL">
              <a:latin typeface="Arial" panose="020B0604020202020204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96B4C7E-8483-4040-BA12-B2C37BFCA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899" y="-1215"/>
            <a:ext cx="3696101" cy="966472"/>
          </a:xfrm>
          <a:prstGeom prst="rect">
            <a:avLst/>
          </a:prstGeom>
        </p:spPr>
      </p:pic>
      <p:sp>
        <p:nvSpPr>
          <p:cNvPr id="6" name="Tijdelijke aanduiding voor inhoud 1">
            <a:extLst>
              <a:ext uri="{FF2B5EF4-FFF2-40B4-BE49-F238E27FC236}">
                <a16:creationId xmlns:a16="http://schemas.microsoft.com/office/drawing/2014/main" id="{9ECFF21B-5BA0-9C4C-B309-07BEFB949971}"/>
              </a:ext>
            </a:extLst>
          </p:cNvPr>
          <p:cNvSpPr txBox="1">
            <a:spLocks/>
          </p:cNvSpPr>
          <p:nvPr/>
        </p:nvSpPr>
        <p:spPr>
          <a:xfrm>
            <a:off x="1151468" y="3341915"/>
            <a:ext cx="10302595" cy="3776445"/>
          </a:xfrm>
          <a:prstGeom prst="rect">
            <a:avLst/>
          </a:prstGeom>
        </p:spPr>
        <p:txBody>
          <a:bodyPr vert="horz" lIns="0" tIns="0" rIns="0" bIns="0" numCol="1" spcCol="360000" rtlCol="0" anchor="t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5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280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560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560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560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560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0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3" lvl="2" indent="0" defTabSz="914377">
              <a:buNone/>
              <a:defRPr/>
            </a:pPr>
            <a:r>
              <a:rPr lang="ru-RU" sz="2000" dirty="0">
                <a:solidFill>
                  <a:prstClr val="black"/>
                </a:solidFill>
                <a:latin typeface="Arial"/>
              </a:rPr>
              <a:t>Два основных индекса породы для обеспечения здорового и эффективного стада:</a:t>
            </a:r>
          </a:p>
          <a:p>
            <a:pPr marL="382684" lvl="2" indent="-380990" defTabSz="914377">
              <a:defRPr/>
            </a:pPr>
            <a:r>
              <a:rPr lang="ru-RU" sz="2000" b="1" dirty="0">
                <a:solidFill>
                  <a:prstClr val="black"/>
                </a:solidFill>
                <a:latin typeface="Arial"/>
                <a:ea typeface="+mn-lt"/>
                <a:cs typeface="Arial"/>
              </a:rPr>
              <a:t>минимальные проблемы со здоровьем животных</a:t>
            </a:r>
            <a:endParaRPr lang="en-US" sz="2000" b="1" dirty="0">
              <a:solidFill>
                <a:prstClr val="black"/>
              </a:solidFill>
              <a:latin typeface="Arial"/>
              <a:ea typeface="+mn-lt"/>
              <a:cs typeface="Arial"/>
            </a:endParaRPr>
          </a:p>
          <a:p>
            <a:pPr marL="382684" lvl="2" indent="-380990" defTabSz="914377">
              <a:defRPr/>
            </a:pPr>
            <a:r>
              <a:rPr lang="ru-RU" sz="2000" b="1" dirty="0">
                <a:solidFill>
                  <a:prstClr val="black"/>
                </a:solidFill>
                <a:latin typeface="Arial"/>
                <a:ea typeface="+mn-lt"/>
                <a:cs typeface="Arial"/>
              </a:rPr>
              <a:t>повышенная производительность</a:t>
            </a:r>
            <a:endParaRPr lang="en-US" sz="2000" dirty="0">
              <a:solidFill>
                <a:prstClr val="black"/>
              </a:solidFill>
              <a:latin typeface="Arial"/>
              <a:ea typeface="+mn-lt"/>
              <a:cs typeface="Arial"/>
            </a:endParaRPr>
          </a:p>
          <a:p>
            <a:pPr marL="382684" lvl="2" indent="-380990" defTabSz="914377">
              <a:defRPr/>
            </a:pPr>
            <a:r>
              <a:rPr lang="ru-RU" sz="2000" b="1" dirty="0">
                <a:solidFill>
                  <a:prstClr val="black"/>
                </a:solidFill>
                <a:latin typeface="Arial"/>
                <a:ea typeface="+mn-lt"/>
                <a:cs typeface="Arial"/>
              </a:rPr>
              <a:t>повышенная продуктивность</a:t>
            </a:r>
            <a:endParaRPr lang="en-US" sz="2000" b="1" dirty="0">
              <a:solidFill>
                <a:prstClr val="black"/>
              </a:solidFill>
              <a:latin typeface="Arial"/>
              <a:ea typeface="+mn-lt"/>
              <a:cs typeface="Arial"/>
            </a:endParaRPr>
          </a:p>
          <a:p>
            <a:pPr marL="382684" lvl="2" indent="-380990" defTabSz="914377">
              <a:defRPr/>
            </a:pPr>
            <a:r>
              <a:rPr lang="ru-RU" sz="2000" b="1" dirty="0">
                <a:solidFill>
                  <a:prstClr val="black"/>
                </a:solidFill>
                <a:latin typeface="Arial"/>
                <a:ea typeface="+mn-lt"/>
                <a:cs typeface="Arial"/>
              </a:rPr>
              <a:t>сведение к минимуму забот и проблем</a:t>
            </a:r>
            <a:endParaRPr lang="en-US" sz="2000" dirty="0">
              <a:solidFill>
                <a:prstClr val="black"/>
              </a:solidFill>
              <a:latin typeface="Arial"/>
              <a:ea typeface="+mn-lt"/>
              <a:cs typeface="Arial"/>
            </a:endParaRPr>
          </a:p>
          <a:p>
            <a:pPr marL="382684" lvl="2" indent="-380990" defTabSz="914377">
              <a:defRPr/>
            </a:pPr>
            <a:r>
              <a:rPr lang="ru-RU" sz="2000" b="1" dirty="0">
                <a:solidFill>
                  <a:prstClr val="black"/>
                </a:solidFill>
                <a:latin typeface="Arial"/>
                <a:ea typeface="+mn-lt"/>
                <a:cs typeface="Arial"/>
              </a:rPr>
              <a:t>сокращения вредного воздействия на окружающую среду</a:t>
            </a:r>
            <a:r>
              <a:rPr lang="en-GB" sz="2000" dirty="0">
                <a:solidFill>
                  <a:prstClr val="black"/>
                </a:solidFill>
                <a:latin typeface="Arial"/>
              </a:rPr>
              <a:t>​</a:t>
            </a:r>
            <a:endParaRPr lang="en-GB" sz="20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693" lvl="2" indent="0" defTabSz="914377">
              <a:buNone/>
              <a:defRPr/>
            </a:pPr>
            <a:endParaRPr lang="en-GB" sz="200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693" lvl="2" indent="0" defTabSz="914377">
              <a:buNone/>
              <a:defRPr/>
            </a:pPr>
            <a:endParaRPr lang="en-GB" sz="200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693" lvl="2" indent="0" defTabSz="914377">
              <a:buNone/>
              <a:defRPr/>
            </a:pPr>
            <a:endParaRPr lang="en-GB" sz="200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693" lvl="2" indent="0" defTabSz="914377">
              <a:buNone/>
              <a:defRPr/>
            </a:pPr>
            <a:endParaRPr lang="en-GB" sz="2000" dirty="0">
              <a:solidFill>
                <a:sysClr val="windowText" lastClr="000000"/>
              </a:solidFill>
              <a:latin typeface="Arial"/>
              <a:cs typeface="Arial"/>
            </a:endParaRPr>
          </a:p>
          <a:p>
            <a:pPr marL="1693" lvl="2" indent="0" defTabSz="914377">
              <a:buNone/>
              <a:defRPr/>
            </a:pPr>
            <a:endParaRPr lang="en-GB" sz="200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63A84EFC-6C5A-AA4C-B749-C150CEC4C0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468" y="1800445"/>
            <a:ext cx="791953" cy="79195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2743614B-23E6-0F4E-AB93-E49732B055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76841" y="1797052"/>
            <a:ext cx="791953" cy="791953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038EE911-A9AC-5F4D-903E-D928C2B86AC4}"/>
              </a:ext>
            </a:extLst>
          </p:cNvPr>
          <p:cNvSpPr txBox="1">
            <a:spLocks/>
          </p:cNvSpPr>
          <p:nvPr/>
        </p:nvSpPr>
        <p:spPr>
          <a:xfrm>
            <a:off x="2051561" y="2133672"/>
            <a:ext cx="2425279" cy="511180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92500"/>
          </a:bodyPr>
          <a:lstStyle>
            <a:lvl1pPr algn="ctr" defTabSz="2438522" rtl="0" eaLnBrk="1" latinLnBrk="0" hangingPunct="1">
              <a:spcBef>
                <a:spcPct val="0"/>
              </a:spcBef>
              <a:buNone/>
              <a:defRPr sz="11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3251281">
              <a:defRPr/>
            </a:pPr>
            <a:r>
              <a:rPr lang="en-GB" sz="2667" b="1" dirty="0">
                <a:solidFill>
                  <a:prstClr val="black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CRV </a:t>
            </a:r>
            <a:r>
              <a:rPr lang="ru-RU" sz="2667" b="1" dirty="0">
                <a:solidFill>
                  <a:prstClr val="black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az-Cyrl-AZ" sz="2667" b="1" dirty="0">
                <a:solidFill>
                  <a:prstClr val="black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доровье</a:t>
            </a:r>
            <a:endParaRPr lang="en-GB" sz="2667" b="1" dirty="0">
              <a:solidFill>
                <a:prstClr val="black"/>
              </a:solidFill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99E64CE8-3321-FD4D-9352-61CE697E9868}"/>
              </a:ext>
            </a:extLst>
          </p:cNvPr>
          <p:cNvSpPr txBox="1">
            <a:spLocks/>
          </p:cNvSpPr>
          <p:nvPr/>
        </p:nvSpPr>
        <p:spPr>
          <a:xfrm>
            <a:off x="5376935" y="2170689"/>
            <a:ext cx="3118964" cy="511180"/>
          </a:xfrm>
          <a:prstGeom prst="rect">
            <a:avLst/>
          </a:prstGeom>
        </p:spPr>
        <p:txBody>
          <a:bodyPr vert="horz" lIns="0" tIns="0" rIns="0" bIns="0" rtlCol="0" anchor="t" anchorCtr="0">
            <a:normAutofit fontScale="85000" lnSpcReduction="10000"/>
          </a:bodyPr>
          <a:lstStyle>
            <a:lvl1pPr algn="ctr" defTabSz="2438522" rtl="0" eaLnBrk="1" latinLnBrk="0" hangingPunct="1">
              <a:spcBef>
                <a:spcPct val="0"/>
              </a:spcBef>
              <a:buNone/>
              <a:defRPr sz="117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3251281">
              <a:defRPr/>
            </a:pPr>
            <a:r>
              <a:rPr lang="en-GB" sz="2667" b="1" dirty="0">
                <a:solidFill>
                  <a:prstClr val="black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CRV </a:t>
            </a:r>
            <a:r>
              <a:rPr lang="az-Cyrl-AZ" sz="2667" b="1" dirty="0">
                <a:solidFill>
                  <a:prstClr val="black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Эффективность</a:t>
            </a:r>
            <a:endParaRPr lang="en-GB" sz="2667" b="1" dirty="0">
              <a:solidFill>
                <a:prstClr val="black"/>
              </a:solidFill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305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91FF27C7-5082-4A17-9DB9-598EB23A6E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09585">
              <a:defRPr/>
            </a:pPr>
            <a:fld id="{3C2DE26A-82E9-42EB-A515-CEE61F5A8D58}" type="slidenum">
              <a:rPr lang="nl-NL">
                <a:latin typeface="Arial" panose="020B0604020202020204"/>
              </a:rPr>
              <a:pPr defTabSz="609585">
                <a:defRPr/>
              </a:pPr>
              <a:t>11</a:t>
            </a:fld>
            <a:endParaRPr lang="nl-NL">
              <a:latin typeface="Arial" panose="020B0604020202020204"/>
            </a:endParaRP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F9FC000D-6456-144B-816C-9E571DE87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dirty="0">
                <a:solidFill>
                  <a:prstClr val="black"/>
                </a:solidFill>
              </a:rPr>
              <a:t>CRV </a:t>
            </a:r>
            <a:r>
              <a:rPr lang="ru-RU" dirty="0">
                <a:solidFill>
                  <a:prstClr val="black"/>
                </a:solidFill>
              </a:rPr>
              <a:t>Здоровье</a:t>
            </a:r>
            <a:br>
              <a:rPr lang="en-GB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dirty="0"/>
          </a:p>
        </p:txBody>
      </p:sp>
      <p:sp>
        <p:nvSpPr>
          <p:cNvPr id="17" name="Titel 7">
            <a:extLst>
              <a:ext uri="{FF2B5EF4-FFF2-40B4-BE49-F238E27FC236}">
                <a16:creationId xmlns:a16="http://schemas.microsoft.com/office/drawing/2014/main" id="{D6E61AC1-E8FA-7645-B459-E4AB91836C24}"/>
              </a:ext>
            </a:extLst>
          </p:cNvPr>
          <p:cNvSpPr txBox="1">
            <a:spLocks/>
          </p:cNvSpPr>
          <p:nvPr/>
        </p:nvSpPr>
        <p:spPr>
          <a:xfrm>
            <a:off x="1440782" y="1005051"/>
            <a:ext cx="9874133" cy="79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5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endParaRPr lang="en-GB" sz="3000" b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0F24D90A-D482-8046-9967-4724B37273F7}"/>
              </a:ext>
            </a:extLst>
          </p:cNvPr>
          <p:cNvSpPr txBox="1"/>
          <p:nvPr/>
        </p:nvSpPr>
        <p:spPr>
          <a:xfrm>
            <a:off x="6032615" y="1778286"/>
            <a:ext cx="3869436" cy="2585323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defTabSz="609585"/>
            <a:r>
              <a:rPr lang="ru-RU" sz="2000" dirty="0">
                <a:solidFill>
                  <a:prstClr val="black"/>
                </a:solidFill>
                <a:latin typeface="Arial"/>
                <a:cs typeface="Arial"/>
              </a:rPr>
              <a:t>Уникальный индекс, помогающий заниматься селекцией и выводить беспроблемные породы коров. </a:t>
            </a:r>
          </a:p>
          <a:p>
            <a:pPr defTabSz="609585"/>
            <a:endParaRPr lang="ru-RU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/>
            <a:endParaRPr lang="nl-NL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/>
            <a:r>
              <a:rPr lang="ru-RU" sz="2000" dirty="0">
                <a:solidFill>
                  <a:prstClr val="black"/>
                </a:solidFill>
                <a:latin typeface="Arial"/>
                <a:cs typeface="Arial"/>
              </a:rPr>
              <a:t>Компоненты: </a:t>
            </a:r>
            <a:endParaRPr lang="nl-NL" sz="20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DD253261-6D35-AA4F-8068-ABFB7F559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4433943"/>
            <a:ext cx="4180116" cy="1221157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7D0DEDFA-0CD8-914A-879A-9A6AA4E71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466" y="1797050"/>
            <a:ext cx="3839633" cy="383963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76A2753-B3A6-4C4E-8F8C-3873CBE627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899" y="-1215"/>
            <a:ext cx="3696101" cy="96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49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03DC45-A9F3-4410-A61A-CEC301F4B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3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CRV </a:t>
            </a:r>
            <a:r>
              <a:rPr lang="ru-RU" sz="3333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Здоровье: фертильные коровы</a:t>
            </a:r>
            <a:b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9DBA70A5-E1FD-4BC5-B39B-C84C594089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09585">
              <a:defRPr/>
            </a:pPr>
            <a:fld id="{3C2DE26A-82E9-42EB-A515-CEE61F5A8D58}" type="slidenum">
              <a:rPr lang="nl-NL">
                <a:latin typeface="Arial" panose="020B0604020202020204"/>
              </a:rPr>
              <a:pPr defTabSz="609585">
                <a:defRPr/>
              </a:pPr>
              <a:t>12</a:t>
            </a:fld>
            <a:endParaRPr lang="nl-NL">
              <a:latin typeface="Arial" panose="020B0604020202020204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07AEBA30-B188-4E64-B08A-84BB8DEFDE3C}"/>
              </a:ext>
            </a:extLst>
          </p:cNvPr>
          <p:cNvSpPr txBox="1"/>
          <p:nvPr/>
        </p:nvSpPr>
        <p:spPr>
          <a:xfrm>
            <a:off x="5486400" y="5750005"/>
            <a:ext cx="5554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nl-NL" sz="16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nl-NL" sz="1600" i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daughters</a:t>
            </a:r>
            <a:r>
              <a:rPr lang="nl-NL" sz="16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nl-NL" sz="1600" i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Rosebud</a:t>
            </a:r>
            <a:r>
              <a:rPr lang="nl-NL" sz="16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2nd </a:t>
            </a:r>
            <a:r>
              <a:rPr lang="nl-NL" sz="1600" i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lactation</a:t>
            </a:r>
            <a:r>
              <a:rPr lang="nl-NL" sz="16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sz="1600" i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Rosebud</a:t>
            </a:r>
            <a:r>
              <a:rPr lang="nl-NL" sz="16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600" i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daughters</a:t>
            </a:r>
            <a:r>
              <a:rPr lang="nl-NL" sz="16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nl-NL" sz="1600" i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</a:t>
            </a:r>
            <a:r>
              <a:rPr lang="nl-NL" sz="16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have a 5% </a:t>
            </a:r>
            <a:r>
              <a:rPr lang="nl-NL" sz="1600" i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</a:t>
            </a:r>
            <a:r>
              <a:rPr lang="nl-NL" sz="16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NR and are </a:t>
            </a:r>
            <a:r>
              <a:rPr lang="nl-NL" sz="1600" i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nl-NL" sz="16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sz="1600" i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productive</a:t>
            </a:r>
            <a:r>
              <a:rPr lang="nl-NL" sz="16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9DE197C-975E-4A17-BF8F-E06EE0147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2573" y="357291"/>
            <a:ext cx="1007960" cy="1007960"/>
          </a:xfrm>
          <a:prstGeom prst="rect">
            <a:avLst/>
          </a:prstGeom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BE082140-89F7-9042-83DE-B11B9703FE06}"/>
              </a:ext>
            </a:extLst>
          </p:cNvPr>
          <p:cNvSpPr/>
          <p:nvPr/>
        </p:nvSpPr>
        <p:spPr>
          <a:xfrm>
            <a:off x="1151468" y="1748367"/>
            <a:ext cx="3294409" cy="5034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0000" tIns="144000" rtlCol="0" anchor="t"/>
          <a:lstStyle/>
          <a:p>
            <a:pPr defTabSz="609585"/>
            <a:r>
              <a:rPr lang="nl-NL" sz="1600" b="1">
                <a:solidFill>
                  <a:prstClr val="white"/>
                </a:solidFill>
                <a:latin typeface="Arial" panose="020B0604020202020204"/>
              </a:rPr>
              <a:t>FACT</a:t>
            </a:r>
            <a:endParaRPr lang="LID4096" sz="1600" b="1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1" name="Rectangle 17">
            <a:extLst>
              <a:ext uri="{FF2B5EF4-FFF2-40B4-BE49-F238E27FC236}">
                <a16:creationId xmlns:a16="http://schemas.microsoft.com/office/drawing/2014/main" id="{31C83A9E-26B6-834E-9AD6-CDFF6694D549}"/>
              </a:ext>
            </a:extLst>
          </p:cNvPr>
          <p:cNvSpPr/>
          <p:nvPr/>
        </p:nvSpPr>
        <p:spPr>
          <a:xfrm>
            <a:off x="1151467" y="2234701"/>
            <a:ext cx="3299205" cy="248444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0000" tIns="144000" rtlCol="0" anchor="t"/>
          <a:lstStyle/>
          <a:p>
            <a:pPr defTabSz="609585"/>
            <a:endParaRPr lang="LID4096" sz="1733" b="1">
              <a:solidFill>
                <a:srgbClr val="00447F"/>
              </a:solidFill>
              <a:latin typeface="Arial" panose="020B0604020202020204"/>
            </a:endParaRP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B175809-D051-44AC-9E7D-E0559FAF3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0690" y="1748367"/>
            <a:ext cx="3164677" cy="3926400"/>
          </a:xfrm>
        </p:spPr>
        <p:txBody>
          <a:bodyPr/>
          <a:lstStyle/>
          <a:p>
            <a:endParaRPr lang="nl-NL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0" dirty="0">
                <a:latin typeface="Arial" panose="020B0604020202020204" pitchFamily="34" charset="0"/>
                <a:cs typeface="Arial" panose="020B0604020202020204" pitchFamily="34" charset="0"/>
              </a:rPr>
              <a:t>Высокая фертильность дочерних коров: с </a:t>
            </a:r>
            <a:r>
              <a:rPr lang="nl-NL" b="0" dirty="0">
                <a:latin typeface="Arial" panose="020B0604020202020204" pitchFamily="34" charset="0"/>
                <a:cs typeface="Arial" panose="020B0604020202020204" pitchFamily="34" charset="0"/>
              </a:rPr>
              <a:t>2007, </a:t>
            </a:r>
            <a:r>
              <a:rPr lang="ru-RU" b="0" dirty="0">
                <a:latin typeface="Arial" panose="020B0604020202020204" pitchFamily="34" charset="0"/>
                <a:cs typeface="Arial" panose="020B0604020202020204" pitchFamily="34" charset="0"/>
              </a:rPr>
              <a:t>производительность выше на </a:t>
            </a:r>
            <a:r>
              <a:rPr lang="nl-NL" b="0" dirty="0">
                <a:latin typeface="Arial" panose="020B0604020202020204" pitchFamily="34" charset="0"/>
                <a:cs typeface="Arial" panose="020B0604020202020204" pitchFamily="34" charset="0"/>
              </a:rPr>
              <a:t>14% </a:t>
            </a:r>
            <a:r>
              <a:rPr lang="ru-RU" b="0" dirty="0">
                <a:latin typeface="Arial" panose="020B0604020202020204" pitchFamily="34" charset="0"/>
                <a:cs typeface="Arial" panose="020B0604020202020204" pitchFamily="34" charset="0"/>
              </a:rPr>
              <a:t>и интервал между отелом сокращен на 14 дней</a:t>
            </a:r>
            <a:endParaRPr lang="nl-NL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dirty="0"/>
          </a:p>
        </p:txBody>
      </p:sp>
      <p:pic>
        <p:nvPicPr>
          <p:cNvPr id="10" name="Afbeelding 9" descr="Afbeelding met gras, koe, lucht, zoogdier&#10;&#10;Automatisch gegenereerde beschrijving">
            <a:extLst>
              <a:ext uri="{FF2B5EF4-FFF2-40B4-BE49-F238E27FC236}">
                <a16:creationId xmlns:a16="http://schemas.microsoft.com/office/drawing/2014/main" id="{7B0E40CF-8CAB-B44D-B1BA-9CD2645BF7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086" y="1748368"/>
            <a:ext cx="5430447" cy="3949745"/>
          </a:xfrm>
          <a:prstGeom prst="rect">
            <a:avLst/>
          </a:prstGeom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2B3D55CA-AE0E-8FBC-A22F-7E7226057DCC}"/>
              </a:ext>
            </a:extLst>
          </p:cNvPr>
          <p:cNvSpPr/>
          <p:nvPr/>
        </p:nvSpPr>
        <p:spPr>
          <a:xfrm>
            <a:off x="1151467" y="1748367"/>
            <a:ext cx="2912533" cy="5034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0000" tIns="144000" rtlCol="0" anchor="t"/>
          <a:lstStyle/>
          <a:p>
            <a:pPr defTabSz="609585"/>
            <a:r>
              <a:rPr lang="ru-RU" sz="1600" b="1" dirty="0">
                <a:solidFill>
                  <a:prstClr val="white"/>
                </a:solidFill>
                <a:latin typeface="Arial" panose="020B0604020202020204"/>
              </a:rPr>
              <a:t>НАУЧНАЯ БАЗА </a:t>
            </a:r>
            <a:endParaRPr lang="LID4096" sz="1600" b="1" dirty="0">
              <a:solidFill>
                <a:prstClr val="white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42045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E5B222D-B29B-4857-9076-72C97F8426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09585">
              <a:defRPr/>
            </a:pPr>
            <a:fld id="{3C2DE26A-82E9-42EB-A515-CEE61F5A8D58}" type="slidenum">
              <a:rPr lang="en-GB">
                <a:latin typeface="Arial" panose="020B0604020202020204"/>
              </a:rPr>
              <a:pPr defTabSz="609585">
                <a:defRPr/>
              </a:pPr>
              <a:t>13</a:t>
            </a:fld>
            <a:endParaRPr lang="en-GB">
              <a:latin typeface="Arial" panose="020B0604020202020204"/>
            </a:endParaRPr>
          </a:p>
        </p:txBody>
      </p:sp>
      <p:sp>
        <p:nvSpPr>
          <p:cNvPr id="13" name="Titel 7">
            <a:extLst>
              <a:ext uri="{FF2B5EF4-FFF2-40B4-BE49-F238E27FC236}">
                <a16:creationId xmlns:a16="http://schemas.microsoft.com/office/drawing/2014/main" id="{BFD49B96-1FA4-1247-8F07-A5005FC3D9E4}"/>
              </a:ext>
            </a:extLst>
          </p:cNvPr>
          <p:cNvSpPr txBox="1">
            <a:spLocks/>
          </p:cNvSpPr>
          <p:nvPr/>
        </p:nvSpPr>
        <p:spPr>
          <a:xfrm>
            <a:off x="1114210" y="986285"/>
            <a:ext cx="9874133" cy="79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5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>
              <a:defRPr/>
            </a:pPr>
            <a:r>
              <a:rPr lang="en-GB" sz="3000" dirty="0">
                <a:solidFill>
                  <a:prstClr val="black"/>
                </a:solidFill>
                <a:latin typeface="Arial"/>
              </a:rPr>
              <a:t>CRV </a:t>
            </a:r>
            <a:r>
              <a:rPr lang="ru-RU" sz="3000" dirty="0">
                <a:solidFill>
                  <a:prstClr val="black"/>
                </a:solidFill>
                <a:latin typeface="Arial"/>
              </a:rPr>
              <a:t>Эффективность</a:t>
            </a:r>
            <a:endParaRPr lang="en-GB" sz="30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F0CC623F-77E8-E64B-8CB2-1C6EC4DDA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468" y="1748368"/>
            <a:ext cx="3893840" cy="3893840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1A5EDEBF-C9EF-2643-84FC-848607A92A72}"/>
              </a:ext>
            </a:extLst>
          </p:cNvPr>
          <p:cNvSpPr txBox="1"/>
          <p:nvPr/>
        </p:nvSpPr>
        <p:spPr>
          <a:xfrm>
            <a:off x="5798199" y="1778286"/>
            <a:ext cx="4233407" cy="2893100"/>
          </a:xfrm>
          <a:prstGeom prst="rect">
            <a:avLst/>
          </a:prstGeom>
          <a:noFill/>
        </p:spPr>
        <p:txBody>
          <a:bodyPr wrap="square" lIns="121920" tIns="60960" rIns="121920" bIns="60960" rtlCol="0" anchor="t">
            <a:spAutoFit/>
          </a:bodyPr>
          <a:lstStyle/>
          <a:p>
            <a:pPr defTabSz="609585"/>
            <a:r>
              <a:rPr lang="ru-RU" sz="2000" dirty="0">
                <a:solidFill>
                  <a:prstClr val="black"/>
                </a:solidFill>
                <a:latin typeface="Arial"/>
                <a:cs typeface="Arial"/>
              </a:rPr>
              <a:t>Уникальный индекс, помогающий заниматься селекцией и выводить высокопродуктивные породы коров с высокой корм отдачей: конверсией корма в молоко и мясо. </a:t>
            </a:r>
            <a:endParaRPr lang="nl-NL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609585"/>
            <a:endParaRPr lang="nl-NL" sz="2000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609585"/>
            <a:r>
              <a:rPr lang="ru-RU" sz="2000" dirty="0">
                <a:solidFill>
                  <a:prstClr val="black"/>
                </a:solidFill>
                <a:latin typeface="Arial"/>
                <a:cs typeface="Arial"/>
              </a:rPr>
              <a:t>Компоненты: </a:t>
            </a:r>
            <a:r>
              <a:rPr lang="nl-NL" sz="2000" dirty="0">
                <a:solidFill>
                  <a:prstClr val="black"/>
                </a:solidFill>
                <a:latin typeface="Arial"/>
                <a:cs typeface="Arial"/>
              </a:rPr>
              <a:t>​</a:t>
            </a:r>
          </a:p>
          <a:p>
            <a:pPr marL="380990" indent="-380990" defTabSz="609585">
              <a:buFont typeface="Arial" panose="020B0604020202020204" pitchFamily="34" charset="0"/>
              <a:buChar char="•"/>
            </a:pPr>
            <a:endParaRPr lang="nl-NL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625DE09F-5326-0A4E-B6C8-F71F5B0DE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8240" y="4338332"/>
            <a:ext cx="1285747" cy="1298352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7394A24A-3B2B-434B-B1C6-50D75BBB33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1404" y="4338332"/>
            <a:ext cx="1298352" cy="1298352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7456CFD6-B85C-8F4A-B6BA-0D62C96175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4568" y="4338332"/>
            <a:ext cx="1311685" cy="1311685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560DD385-871F-9E4F-BD38-6A4BD0E97B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899" y="-1215"/>
            <a:ext cx="3696101" cy="96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961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gras, koe, buiten, lucht&#10;&#10;Automatisch gegenereerde beschrijving">
            <a:extLst>
              <a:ext uri="{FF2B5EF4-FFF2-40B4-BE49-F238E27FC236}">
                <a16:creationId xmlns:a16="http://schemas.microsoft.com/office/drawing/2014/main" id="{E2D4A78D-550D-0445-922A-3CF5B1DFD9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04" b="3883"/>
          <a:stretch/>
        </p:blipFill>
        <p:spPr>
          <a:xfrm>
            <a:off x="1" y="-85725"/>
            <a:ext cx="12191999" cy="615420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14331EA-5788-2148-95DF-F002756CB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467" y="586596"/>
            <a:ext cx="10868005" cy="123774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t">
            <a:noAutofit/>
          </a:bodyPr>
          <a:lstStyle/>
          <a:p>
            <a:r>
              <a:rPr lang="nl-NL" sz="3200" dirty="0">
                <a:highlight>
                  <a:srgbClr val="FFFF00"/>
                </a:highlight>
              </a:rPr>
              <a:t>CRV</a:t>
            </a:r>
            <a:r>
              <a:rPr lang="ru-RU" sz="3200" dirty="0">
                <a:highlight>
                  <a:srgbClr val="FFFF00"/>
                </a:highlight>
              </a:rPr>
              <a:t> Долгожительство </a:t>
            </a:r>
            <a:r>
              <a:rPr lang="nl-NL" sz="3200" dirty="0">
                <a:highlight>
                  <a:srgbClr val="FFFF00"/>
                </a:highlight>
              </a:rPr>
              <a:t>&gt; </a:t>
            </a:r>
            <a:r>
              <a:rPr lang="ru-RU" sz="3200" dirty="0">
                <a:highlight>
                  <a:srgbClr val="FFFF00"/>
                </a:highlight>
              </a:rPr>
              <a:t>Коровы долгожительницы</a:t>
            </a:r>
            <a:endParaRPr lang="en-GB" sz="3200" dirty="0">
              <a:highlight>
                <a:srgbClr val="FFFF00"/>
              </a:highlight>
            </a:endParaRP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340070BD-F6B9-1643-BD26-64533C1C0E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E26A-82E9-42EB-A515-CEE61F5A8D58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5" name="Ruit 4">
            <a:extLst>
              <a:ext uri="{FF2B5EF4-FFF2-40B4-BE49-F238E27FC236}">
                <a16:creationId xmlns:a16="http://schemas.microsoft.com/office/drawing/2014/main" id="{666D67AD-D79F-2947-A652-7BA62071D43A}"/>
              </a:ext>
            </a:extLst>
          </p:cNvPr>
          <p:cNvSpPr/>
          <p:nvPr/>
        </p:nvSpPr>
        <p:spPr>
          <a:xfrm>
            <a:off x="-586583" y="256964"/>
            <a:ext cx="1154853" cy="1154853"/>
          </a:xfrm>
          <a:prstGeom prst="diamond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4196272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55E4E0E-117D-498E-B8B2-ABDE66D62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401" y="1007440"/>
            <a:ext cx="9874133" cy="792000"/>
          </a:xfrm>
        </p:spPr>
        <p:txBody>
          <a:bodyPr>
            <a:normAutofit/>
          </a:bodyPr>
          <a:lstStyle/>
          <a:p>
            <a:r>
              <a:rPr lang="nl-BE" sz="2400" dirty="0"/>
              <a:t>CRV </a:t>
            </a:r>
            <a:r>
              <a:rPr lang="ru-RU" sz="2400" dirty="0"/>
              <a:t>Эффективность: </a:t>
            </a:r>
            <a:r>
              <a:rPr lang="nl-BE" sz="2400" dirty="0"/>
              <a:t> </a:t>
            </a:r>
            <a:r>
              <a:rPr lang="ru-RU" sz="2400" dirty="0"/>
              <a:t>долгожительство</a:t>
            </a:r>
            <a:endParaRPr lang="nl-BE" sz="2400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E5B222D-B29B-4857-9076-72C97F8426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09585">
              <a:defRPr/>
            </a:pPr>
            <a:fld id="{3C2DE26A-82E9-42EB-A515-CEE61F5A8D58}" type="slidenum">
              <a:rPr lang="en-GB">
                <a:latin typeface="Arial" panose="020B0604020202020204"/>
              </a:rPr>
              <a:pPr defTabSz="609585">
                <a:defRPr/>
              </a:pPr>
              <a:t>15</a:t>
            </a:fld>
            <a:endParaRPr lang="en-GB">
              <a:latin typeface="Arial" panose="020B0604020202020204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6239CCB-0E0D-400D-B1AB-C4146D89AA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0703" y="357291"/>
            <a:ext cx="999831" cy="100796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FE265973-C7A0-4316-BEDA-05FC0F2DD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7669" y="1742452"/>
            <a:ext cx="5942864" cy="4242765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9E592A4D-1588-43A2-84E6-8C45B3DB2C37}"/>
              </a:ext>
            </a:extLst>
          </p:cNvPr>
          <p:cNvSpPr txBox="1"/>
          <p:nvPr/>
        </p:nvSpPr>
        <p:spPr>
          <a:xfrm>
            <a:off x="4962203" y="5969798"/>
            <a:ext cx="60783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nl-NL" sz="1600" i="1">
                <a:solidFill>
                  <a:prstClr val="black"/>
                </a:solidFill>
                <a:latin typeface="Arial" panose="020B0604020202020204"/>
              </a:rPr>
              <a:t>2nd </a:t>
            </a:r>
            <a:r>
              <a:rPr lang="nl-NL" sz="1600" i="1" err="1">
                <a:solidFill>
                  <a:prstClr val="black"/>
                </a:solidFill>
                <a:latin typeface="Arial" panose="020B0604020202020204"/>
              </a:rPr>
              <a:t>calf</a:t>
            </a:r>
            <a:r>
              <a:rPr lang="nl-NL" sz="1600" i="1">
                <a:solidFill>
                  <a:prstClr val="black"/>
                </a:solidFill>
                <a:latin typeface="Arial" panose="020B0604020202020204"/>
              </a:rPr>
              <a:t> Bouw </a:t>
            </a:r>
            <a:r>
              <a:rPr lang="nl-NL" sz="1600" i="1" err="1">
                <a:solidFill>
                  <a:prstClr val="black"/>
                </a:solidFill>
                <a:latin typeface="Arial" panose="020B0604020202020204"/>
              </a:rPr>
              <a:t>Finder</a:t>
            </a:r>
            <a:r>
              <a:rPr lang="nl-NL" sz="1600" i="1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nl-NL" sz="1600" i="1" err="1">
                <a:solidFill>
                  <a:prstClr val="black"/>
                </a:solidFill>
                <a:latin typeface="Arial" panose="020B0604020202020204"/>
              </a:rPr>
              <a:t>daughter</a:t>
            </a:r>
            <a:r>
              <a:rPr lang="nl-NL" sz="1600" i="1">
                <a:solidFill>
                  <a:prstClr val="black"/>
                </a:solidFill>
                <a:latin typeface="Arial" panose="020B0604020202020204"/>
              </a:rPr>
              <a:t>; </a:t>
            </a:r>
            <a:r>
              <a:rPr lang="nl-NL" sz="1600" i="1" err="1">
                <a:solidFill>
                  <a:prstClr val="black"/>
                </a:solidFill>
                <a:latin typeface="Arial" panose="020B0604020202020204"/>
              </a:rPr>
              <a:t>Finder</a:t>
            </a:r>
            <a:r>
              <a:rPr lang="nl-NL" sz="1600" i="1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nl-NL" sz="1600" i="1" err="1">
                <a:solidFill>
                  <a:prstClr val="black"/>
                </a:solidFill>
                <a:latin typeface="Arial" panose="020B0604020202020204"/>
              </a:rPr>
              <a:t>daughters</a:t>
            </a:r>
            <a:r>
              <a:rPr lang="nl-NL" sz="1600" i="1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nl-NL" sz="1600" i="1" err="1">
                <a:solidFill>
                  <a:prstClr val="black"/>
                </a:solidFill>
                <a:latin typeface="Arial" panose="020B0604020202020204"/>
              </a:rPr>
              <a:t>will</a:t>
            </a:r>
            <a:r>
              <a:rPr lang="nl-NL" sz="1600" i="1">
                <a:solidFill>
                  <a:prstClr val="black"/>
                </a:solidFill>
                <a:latin typeface="Arial" panose="020B0604020202020204"/>
              </a:rPr>
              <a:t> produce </a:t>
            </a:r>
            <a:r>
              <a:rPr lang="nl-NL" sz="1600" i="1" err="1">
                <a:solidFill>
                  <a:prstClr val="black"/>
                </a:solidFill>
                <a:latin typeface="Arial" panose="020B0604020202020204"/>
              </a:rPr>
              <a:t>one</a:t>
            </a:r>
            <a:r>
              <a:rPr lang="nl-NL" sz="1600" i="1">
                <a:solidFill>
                  <a:prstClr val="black"/>
                </a:solidFill>
                <a:latin typeface="Arial" panose="020B0604020202020204"/>
              </a:rPr>
              <a:t> extra </a:t>
            </a:r>
            <a:r>
              <a:rPr lang="nl-NL" sz="1600" i="1" err="1">
                <a:solidFill>
                  <a:prstClr val="black"/>
                </a:solidFill>
                <a:latin typeface="Arial" panose="020B0604020202020204"/>
              </a:rPr>
              <a:t>lactation</a:t>
            </a:r>
            <a:r>
              <a:rPr lang="nl-NL" sz="1600" i="1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nl-NL" sz="1600" i="1" err="1">
                <a:solidFill>
                  <a:prstClr val="black"/>
                </a:solidFill>
                <a:latin typeface="Arial" panose="020B0604020202020204"/>
              </a:rPr>
              <a:t>compared</a:t>
            </a:r>
            <a:r>
              <a:rPr lang="nl-NL" sz="1600" i="1">
                <a:solidFill>
                  <a:prstClr val="black"/>
                </a:solidFill>
                <a:latin typeface="Arial" panose="020B0604020202020204"/>
              </a:rPr>
              <a:t> to </a:t>
            </a:r>
            <a:r>
              <a:rPr lang="nl-NL" sz="1600" i="1" err="1">
                <a:solidFill>
                  <a:prstClr val="black"/>
                </a:solidFill>
                <a:latin typeface="Arial" panose="020B0604020202020204"/>
              </a:rPr>
              <a:t>the</a:t>
            </a:r>
            <a:r>
              <a:rPr lang="nl-NL" sz="1600" i="1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nl-NL" sz="1600" i="1" err="1">
                <a:solidFill>
                  <a:prstClr val="black"/>
                </a:solidFill>
                <a:latin typeface="Arial" panose="020B0604020202020204"/>
              </a:rPr>
              <a:t>average</a:t>
            </a:r>
            <a:r>
              <a:rPr lang="nl-NL" sz="1600" i="1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nl-NL" sz="1600" i="1" err="1">
                <a:solidFill>
                  <a:prstClr val="black"/>
                </a:solidFill>
                <a:latin typeface="Arial" panose="020B0604020202020204"/>
              </a:rPr>
              <a:t>cow</a:t>
            </a:r>
            <a:endParaRPr lang="nl-NL" sz="1600" i="1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30FA3ADF-BE38-944C-911E-A48F9AC1314C}"/>
              </a:ext>
            </a:extLst>
          </p:cNvPr>
          <p:cNvSpPr/>
          <p:nvPr/>
        </p:nvSpPr>
        <p:spPr>
          <a:xfrm>
            <a:off x="1151467" y="1748367"/>
            <a:ext cx="2912533" cy="5034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0000" tIns="144000" rtlCol="0" anchor="t"/>
          <a:lstStyle/>
          <a:p>
            <a:pPr defTabSz="609585"/>
            <a:r>
              <a:rPr lang="ru-RU" sz="1600" b="1" dirty="0">
                <a:solidFill>
                  <a:prstClr val="white"/>
                </a:solidFill>
                <a:latin typeface="Arial" panose="020B0604020202020204"/>
              </a:rPr>
              <a:t>НАУЧНАЯ БАЗА </a:t>
            </a:r>
            <a:endParaRPr lang="LID4096" sz="1600" b="1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3" name="Rectangle 17">
            <a:extLst>
              <a:ext uri="{FF2B5EF4-FFF2-40B4-BE49-F238E27FC236}">
                <a16:creationId xmlns:a16="http://schemas.microsoft.com/office/drawing/2014/main" id="{DDBC47BE-3386-8B4E-B16C-B13D62771451}"/>
              </a:ext>
            </a:extLst>
          </p:cNvPr>
          <p:cNvSpPr/>
          <p:nvPr/>
        </p:nvSpPr>
        <p:spPr>
          <a:xfrm>
            <a:off x="1151467" y="2251634"/>
            <a:ext cx="2912533" cy="171923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0000" tIns="144000" rtlCol="0" anchor="t"/>
          <a:lstStyle/>
          <a:p>
            <a:pPr algn="r" defTabSz="609585"/>
            <a:r>
              <a:rPr lang="nl-BE" sz="1867">
                <a:solidFill>
                  <a:prstClr val="black"/>
                </a:solidFill>
                <a:latin typeface="Arial" panose="020B0604020202020204"/>
              </a:rPr>
              <a:t>	</a:t>
            </a:r>
          </a:p>
        </p:txBody>
      </p:sp>
      <p:sp>
        <p:nvSpPr>
          <p:cNvPr id="14" name="Tijdelijke aanduiding voor inhoud 3">
            <a:extLst>
              <a:ext uri="{FF2B5EF4-FFF2-40B4-BE49-F238E27FC236}">
                <a16:creationId xmlns:a16="http://schemas.microsoft.com/office/drawing/2014/main" id="{780CE1E6-7FC9-1841-B9E7-D928F39A8FD7}"/>
              </a:ext>
            </a:extLst>
          </p:cNvPr>
          <p:cNvSpPr txBox="1">
            <a:spLocks/>
          </p:cNvSpPr>
          <p:nvPr/>
        </p:nvSpPr>
        <p:spPr>
          <a:xfrm>
            <a:off x="1211832" y="2314915"/>
            <a:ext cx="2826768" cy="1554352"/>
          </a:xfrm>
          <a:prstGeom prst="rect">
            <a:avLst/>
          </a:prstGeom>
        </p:spPr>
        <p:txBody>
          <a:bodyPr vert="horz" lIns="0" tIns="0" rIns="0" bIns="0" numCol="1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5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280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560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560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560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560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0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6326" indent="-296326" defTabSz="914377">
              <a:buFont typeface="Arial" panose="020B0604020202020204" pitchFamily="34" charset="0"/>
              <a:buChar char="•"/>
            </a:pPr>
            <a:r>
              <a:rPr lang="nl-BE" sz="2000" b="0" dirty="0">
                <a:solidFill>
                  <a:prstClr val="black"/>
                </a:solidFill>
                <a:latin typeface="Arial" panose="020B0604020202020204"/>
              </a:rPr>
              <a:t>Every </a:t>
            </a:r>
            <a:r>
              <a:rPr lang="nl-BE" sz="2000" b="0" dirty="0" err="1">
                <a:solidFill>
                  <a:prstClr val="black"/>
                </a:solidFill>
                <a:latin typeface="Arial" panose="020B0604020202020204"/>
              </a:rPr>
              <a:t>day</a:t>
            </a:r>
            <a:r>
              <a:rPr lang="nl-BE" sz="2000" b="0" dirty="0">
                <a:solidFill>
                  <a:prstClr val="black"/>
                </a:solidFill>
                <a:latin typeface="Arial" panose="020B0604020202020204"/>
              </a:rPr>
              <a:t> at </a:t>
            </a:r>
            <a:r>
              <a:rPr lang="nl-BE" sz="2000" b="0" dirty="0" err="1">
                <a:solidFill>
                  <a:prstClr val="black"/>
                </a:solidFill>
                <a:latin typeface="Arial" panose="020B0604020202020204"/>
              </a:rPr>
              <a:t>least</a:t>
            </a:r>
            <a:r>
              <a:rPr lang="nl-BE" sz="2000" b="0" dirty="0">
                <a:solidFill>
                  <a:prstClr val="black"/>
                </a:solidFill>
                <a:latin typeface="Arial" panose="020B0604020202020204"/>
              </a:rPr>
              <a:t> 6 “CRV” </a:t>
            </a:r>
            <a:r>
              <a:rPr lang="nl-BE" sz="2000" b="0" dirty="0" err="1">
                <a:solidFill>
                  <a:prstClr val="black"/>
                </a:solidFill>
                <a:latin typeface="Arial" panose="020B0604020202020204"/>
              </a:rPr>
              <a:t>cows</a:t>
            </a:r>
            <a:r>
              <a:rPr lang="nl-BE" sz="2000" b="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nl-BE" sz="2000" b="0" dirty="0" err="1">
                <a:solidFill>
                  <a:prstClr val="black"/>
                </a:solidFill>
                <a:latin typeface="Arial" panose="020B0604020202020204"/>
              </a:rPr>
              <a:t>reach</a:t>
            </a:r>
            <a:r>
              <a:rPr lang="nl-BE" sz="2000" b="0" dirty="0">
                <a:solidFill>
                  <a:prstClr val="black"/>
                </a:solidFill>
                <a:latin typeface="Arial" panose="020B0604020202020204"/>
              </a:rPr>
              <a:t> </a:t>
            </a:r>
            <a:br>
              <a:rPr lang="nl-BE" sz="2000" b="0" dirty="0">
                <a:solidFill>
                  <a:prstClr val="black"/>
                </a:solidFill>
                <a:latin typeface="Arial" panose="020B0604020202020204"/>
              </a:rPr>
            </a:br>
            <a:r>
              <a:rPr lang="nl-BE" sz="2000" b="0" dirty="0" err="1">
                <a:solidFill>
                  <a:prstClr val="black"/>
                </a:solidFill>
                <a:latin typeface="Arial" panose="020B0604020202020204"/>
              </a:rPr>
              <a:t>the</a:t>
            </a:r>
            <a:r>
              <a:rPr lang="nl-BE" sz="2000" b="0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nl-BE" sz="2000" b="0" dirty="0" err="1">
                <a:solidFill>
                  <a:prstClr val="black"/>
                </a:solidFill>
                <a:latin typeface="Arial" panose="020B0604020202020204"/>
              </a:rPr>
              <a:t>milestone</a:t>
            </a:r>
            <a:r>
              <a:rPr lang="nl-BE" sz="2000" b="0" dirty="0">
                <a:solidFill>
                  <a:prstClr val="black"/>
                </a:solidFill>
                <a:latin typeface="Arial" panose="020B0604020202020204"/>
              </a:rPr>
              <a:t> of </a:t>
            </a:r>
            <a:r>
              <a:rPr lang="nl-BE" sz="2000" b="0" dirty="0" err="1">
                <a:solidFill>
                  <a:prstClr val="black"/>
                </a:solidFill>
                <a:latin typeface="Arial" panose="020B0604020202020204"/>
              </a:rPr>
              <a:t>producing</a:t>
            </a:r>
            <a:r>
              <a:rPr lang="nl-BE" sz="2000" b="0" dirty="0">
                <a:solidFill>
                  <a:prstClr val="black"/>
                </a:solidFill>
                <a:latin typeface="Arial" panose="020B0604020202020204"/>
              </a:rPr>
              <a:t> &gt; 100.000 kg </a:t>
            </a:r>
            <a:r>
              <a:rPr lang="nl-BE" sz="2000" b="0" dirty="0" err="1">
                <a:solidFill>
                  <a:prstClr val="black"/>
                </a:solidFill>
                <a:latin typeface="Arial" panose="020B0604020202020204"/>
              </a:rPr>
              <a:t>milk</a:t>
            </a:r>
            <a:endParaRPr lang="nl-BE" sz="2000" b="0" dirty="0">
              <a:solidFill>
                <a:prstClr val="black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085708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computer&#10;&#10;Automatisch gegenereerde beschrijving">
            <a:extLst>
              <a:ext uri="{FF2B5EF4-FFF2-40B4-BE49-F238E27FC236}">
                <a16:creationId xmlns:a16="http://schemas.microsoft.com/office/drawing/2014/main" id="{8D2374F8-7229-6B4A-B631-41CEDD4504A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083" y="39112"/>
            <a:ext cx="4375231" cy="8750461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785A1D68-73AD-1546-BE09-5FD83721DAF4}"/>
              </a:ext>
            </a:extLst>
          </p:cNvPr>
          <p:cNvSpPr txBox="1">
            <a:spLocks/>
          </p:cNvSpPr>
          <p:nvPr/>
        </p:nvSpPr>
        <p:spPr>
          <a:xfrm>
            <a:off x="4988257" y="3859842"/>
            <a:ext cx="5483569" cy="1590463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5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280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560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560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560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560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0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/>
            <a:r>
              <a:rPr lang="ru-RU" sz="3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</a:rPr>
              <a:t>Высокие удои при том же уровне кормов</a:t>
            </a:r>
            <a:endParaRPr lang="nl-NL" sz="320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8C011151-2EEC-BC42-9F92-8CC73B3F30F8}"/>
              </a:ext>
            </a:extLst>
          </p:cNvPr>
          <p:cNvSpPr txBox="1">
            <a:spLocks/>
          </p:cNvSpPr>
          <p:nvPr/>
        </p:nvSpPr>
        <p:spPr>
          <a:xfrm>
            <a:off x="372979" y="4086468"/>
            <a:ext cx="3498958" cy="10794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ru-RU" sz="3200" dirty="0">
                <a:solidFill>
                  <a:srgbClr val="FFFFFF"/>
                </a:solidFill>
                <a:latin typeface="Arial"/>
              </a:rPr>
              <a:t>Высокая кормоотдача</a:t>
            </a:r>
            <a:endParaRPr lang="en-CA" sz="3200" b="0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1" name="Afbeelding 10" descr="Afbeelding met pijl&#10;&#10;Automatisch gegenereerde beschrijving">
            <a:extLst>
              <a:ext uri="{FF2B5EF4-FFF2-40B4-BE49-F238E27FC236}">
                <a16:creationId xmlns:a16="http://schemas.microsoft.com/office/drawing/2014/main" id="{FC14FDCE-09E4-6146-8D17-D4EAFF3BC3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720" y="3918309"/>
            <a:ext cx="801728" cy="992067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F4679145-F160-304B-A445-069DC0B787E7}"/>
              </a:ext>
            </a:extLst>
          </p:cNvPr>
          <p:cNvSpPr/>
          <p:nvPr/>
        </p:nvSpPr>
        <p:spPr>
          <a:xfrm>
            <a:off x="0" y="5778501"/>
            <a:ext cx="12192000" cy="1079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l-NL" sz="24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3" name="Logo CRV">
            <a:extLst>
              <a:ext uri="{FF2B5EF4-FFF2-40B4-BE49-F238E27FC236}">
                <a16:creationId xmlns:a16="http://schemas.microsoft.com/office/drawing/2014/main" id="{D7E8C9EC-1300-5C40-AE43-87F65DDE12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816" y="6068484"/>
            <a:ext cx="1511045" cy="57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862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255E4E0E-117D-498E-B8B2-ABDE66D62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2400" dirty="0"/>
              <a:t>CRV </a:t>
            </a:r>
            <a:r>
              <a:rPr lang="ru-RU" sz="2400" dirty="0"/>
              <a:t>Эффективность</a:t>
            </a:r>
            <a:r>
              <a:rPr lang="nl-BE" sz="2400" dirty="0"/>
              <a:t> </a:t>
            </a:r>
            <a:r>
              <a:rPr lang="nl-BE" sz="2400" dirty="0">
                <a:solidFill>
                  <a:schemeClr val="accent2"/>
                </a:solidFill>
              </a:rPr>
              <a:t>&gt;</a:t>
            </a:r>
            <a:r>
              <a:rPr lang="nl-BE" sz="2400" dirty="0"/>
              <a:t> </a:t>
            </a:r>
            <a:r>
              <a:rPr lang="ru-RU" sz="2400" dirty="0"/>
              <a:t>Высокий уровень кормовой эффективности</a:t>
            </a:r>
            <a:endParaRPr lang="nl-BE" sz="2400" dirty="0">
              <a:highlight>
                <a:srgbClr val="FFFF00"/>
              </a:highlight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8E5B222D-B29B-4857-9076-72C97F8426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09585">
              <a:defRPr/>
            </a:pPr>
            <a:fld id="{3C2DE26A-82E9-42EB-A515-CEE61F5A8D58}" type="slidenum">
              <a:rPr lang="en-GB">
                <a:latin typeface="Arial" panose="020B0604020202020204"/>
              </a:rPr>
              <a:pPr defTabSz="609585">
                <a:defRPr/>
              </a:pPr>
              <a:t>17</a:t>
            </a:fld>
            <a:endParaRPr lang="en-GB">
              <a:latin typeface="Arial" panose="020B0604020202020204"/>
            </a:endParaRPr>
          </a:p>
        </p:txBody>
      </p:sp>
      <p:sp>
        <p:nvSpPr>
          <p:cNvPr id="7" name="Tijdelijke aanduiding voor inhoud 6">
            <a:extLst>
              <a:ext uri="{FF2B5EF4-FFF2-40B4-BE49-F238E27FC236}">
                <a16:creationId xmlns:a16="http://schemas.microsoft.com/office/drawing/2014/main" id="{245EB762-6F37-4728-BCDF-FCE960001A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0124" y="1851933"/>
            <a:ext cx="3775053" cy="3926400"/>
          </a:xfrm>
        </p:spPr>
        <p:txBody>
          <a:bodyPr/>
          <a:lstStyle/>
          <a:p>
            <a:r>
              <a:rPr lang="nl-BE" b="0" dirty="0"/>
              <a:t>	</a:t>
            </a:r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AA1D01E-EEDF-4CBC-9A96-6F389F9AF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4445" y="349163"/>
            <a:ext cx="1016088" cy="1016088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91C99F00-96D1-467A-ADF3-20BD2DE32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4557" y="1748367"/>
            <a:ext cx="5615977" cy="3745555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65072120-DF6D-46CA-894B-F8E43AE11AA8}"/>
              </a:ext>
            </a:extLst>
          </p:cNvPr>
          <p:cNvSpPr txBox="1"/>
          <p:nvPr/>
        </p:nvSpPr>
        <p:spPr>
          <a:xfrm>
            <a:off x="5292033" y="5504163"/>
            <a:ext cx="58898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>
              <a:defRPr/>
            </a:pPr>
            <a:r>
              <a:rPr lang="nl-NL" sz="1600" i="1" dirty="0">
                <a:solidFill>
                  <a:prstClr val="black"/>
                </a:solidFill>
                <a:latin typeface="Arial" panose="020B0604020202020204"/>
              </a:rPr>
              <a:t>Jacuzzi </a:t>
            </a:r>
            <a:r>
              <a:rPr lang="nl-NL" sz="1600" i="1" dirty="0" err="1">
                <a:solidFill>
                  <a:prstClr val="black"/>
                </a:solidFill>
                <a:latin typeface="Arial" panose="020B0604020202020204"/>
              </a:rPr>
              <a:t>daughter</a:t>
            </a:r>
            <a:r>
              <a:rPr lang="nl-NL" sz="1600" i="1" dirty="0">
                <a:solidFill>
                  <a:prstClr val="black"/>
                </a:solidFill>
                <a:latin typeface="Arial" panose="020B0604020202020204"/>
              </a:rPr>
              <a:t>, </a:t>
            </a:r>
            <a:r>
              <a:rPr lang="nl-NL" sz="1600" i="1" dirty="0" err="1">
                <a:solidFill>
                  <a:prstClr val="black"/>
                </a:solidFill>
                <a:latin typeface="Arial" panose="020B0604020202020204"/>
              </a:rPr>
              <a:t>one</a:t>
            </a:r>
            <a:r>
              <a:rPr lang="nl-NL" sz="1600" i="1" dirty="0">
                <a:solidFill>
                  <a:prstClr val="black"/>
                </a:solidFill>
                <a:latin typeface="Arial" panose="020B0604020202020204"/>
              </a:rPr>
              <a:t> of first </a:t>
            </a:r>
            <a:r>
              <a:rPr lang="nl-NL" sz="1600" i="1" dirty="0" err="1">
                <a:solidFill>
                  <a:prstClr val="black"/>
                </a:solidFill>
                <a:latin typeface="Arial" panose="020B0604020202020204"/>
              </a:rPr>
              <a:t>daughters</a:t>
            </a:r>
            <a:r>
              <a:rPr lang="nl-NL" sz="1600" i="1" dirty="0">
                <a:solidFill>
                  <a:prstClr val="black"/>
                </a:solidFill>
                <a:latin typeface="Arial" panose="020B0604020202020204"/>
              </a:rPr>
              <a:t> in </a:t>
            </a:r>
            <a:r>
              <a:rPr lang="nl-NL" sz="1600" i="1" dirty="0" err="1">
                <a:solidFill>
                  <a:prstClr val="black"/>
                </a:solidFill>
                <a:latin typeface="Arial" panose="020B0604020202020204"/>
              </a:rPr>
              <a:t>production</a:t>
            </a:r>
            <a:r>
              <a:rPr lang="nl-NL" sz="1600" i="1" dirty="0">
                <a:solidFill>
                  <a:prstClr val="black"/>
                </a:solidFill>
                <a:latin typeface="Arial" panose="020B0604020202020204"/>
              </a:rPr>
              <a:t>. </a:t>
            </a:r>
            <a:r>
              <a:rPr lang="nl-NL" sz="1600" i="1" dirty="0" err="1">
                <a:solidFill>
                  <a:prstClr val="black"/>
                </a:solidFill>
                <a:latin typeface="Arial" panose="020B0604020202020204"/>
              </a:rPr>
              <a:t>They</a:t>
            </a:r>
            <a:r>
              <a:rPr lang="nl-NL" sz="1600" i="1" dirty="0">
                <a:solidFill>
                  <a:prstClr val="black"/>
                </a:solidFill>
                <a:latin typeface="Arial" panose="020B0604020202020204"/>
              </a:rPr>
              <a:t> produce </a:t>
            </a:r>
            <a:r>
              <a:rPr lang="nl-NL" sz="1600" i="1" dirty="0" err="1">
                <a:solidFill>
                  <a:prstClr val="black"/>
                </a:solidFill>
                <a:latin typeface="Arial" panose="020B0604020202020204"/>
              </a:rPr>
              <a:t>very</a:t>
            </a:r>
            <a:r>
              <a:rPr lang="nl-NL" sz="1600" i="1" dirty="0">
                <a:solidFill>
                  <a:prstClr val="black"/>
                </a:solidFill>
                <a:latin typeface="Arial" panose="020B0604020202020204"/>
              </a:rPr>
              <a:t> well </a:t>
            </a:r>
            <a:r>
              <a:rPr lang="nl-NL" sz="1600" i="1" dirty="0" err="1">
                <a:solidFill>
                  <a:prstClr val="black"/>
                </a:solidFill>
                <a:latin typeface="Arial" panose="020B0604020202020204"/>
              </a:rPr>
              <a:t>and</a:t>
            </a:r>
            <a:r>
              <a:rPr lang="nl-NL" sz="1600" i="1" dirty="0">
                <a:solidFill>
                  <a:prstClr val="black"/>
                </a:solidFill>
                <a:latin typeface="Arial" panose="020B0604020202020204"/>
              </a:rPr>
              <a:t> are </a:t>
            </a:r>
            <a:r>
              <a:rPr lang="nl-NL" sz="1600" i="1" dirty="0" err="1">
                <a:solidFill>
                  <a:prstClr val="black"/>
                </a:solidFill>
                <a:latin typeface="Arial" panose="020B0604020202020204"/>
              </a:rPr>
              <a:t>very</a:t>
            </a:r>
            <a:r>
              <a:rPr lang="nl-NL" sz="1600" i="1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nl-NL" sz="1600" i="1" dirty="0" err="1">
                <a:solidFill>
                  <a:prstClr val="black"/>
                </a:solidFill>
                <a:latin typeface="Arial" panose="020B0604020202020204"/>
              </a:rPr>
              <a:t>efficient</a:t>
            </a:r>
            <a:r>
              <a:rPr lang="nl-NL" sz="1600" i="1" dirty="0">
                <a:solidFill>
                  <a:prstClr val="black"/>
                </a:solidFill>
                <a:latin typeface="Arial" panose="020B0604020202020204"/>
              </a:rPr>
              <a:t>, as </a:t>
            </a:r>
            <a:r>
              <a:rPr lang="nl-NL" sz="1600" i="1" dirty="0" err="1">
                <a:solidFill>
                  <a:prstClr val="black"/>
                </a:solidFill>
                <a:latin typeface="Arial" panose="020B0604020202020204"/>
              </a:rPr>
              <a:t>expected</a:t>
            </a:r>
            <a:r>
              <a:rPr lang="nl-NL" sz="1600" i="1" dirty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nl-NL" sz="1600" i="1" dirty="0" err="1">
                <a:solidFill>
                  <a:prstClr val="black"/>
                </a:solidFill>
                <a:latin typeface="Arial" panose="020B0604020202020204"/>
              </a:rPr>
              <a:t>based</a:t>
            </a:r>
            <a:r>
              <a:rPr lang="nl-NL" sz="1600" i="1" dirty="0">
                <a:solidFill>
                  <a:prstClr val="black"/>
                </a:solidFill>
                <a:latin typeface="Arial" panose="020B0604020202020204"/>
              </a:rPr>
              <a:t> on </a:t>
            </a:r>
            <a:r>
              <a:rPr lang="nl-NL" sz="1600" i="1" dirty="0" err="1">
                <a:solidFill>
                  <a:prstClr val="black"/>
                </a:solidFill>
                <a:latin typeface="Arial" panose="020B0604020202020204"/>
              </a:rPr>
              <a:t>genomic</a:t>
            </a:r>
            <a:r>
              <a:rPr lang="nl-NL" sz="1600" i="1" dirty="0">
                <a:solidFill>
                  <a:prstClr val="black"/>
                </a:solidFill>
                <a:latin typeface="Arial" panose="020B0604020202020204"/>
              </a:rPr>
              <a:t> data 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BE33BFEE-C60F-3D46-8B4A-54FB84F32688}"/>
              </a:ext>
            </a:extLst>
          </p:cNvPr>
          <p:cNvSpPr/>
          <p:nvPr/>
        </p:nvSpPr>
        <p:spPr>
          <a:xfrm>
            <a:off x="1133797" y="1836276"/>
            <a:ext cx="3380777" cy="5034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0000" tIns="144000" rtlCol="0" anchor="t"/>
          <a:lstStyle/>
          <a:p>
            <a:pPr defTabSz="609585"/>
            <a:r>
              <a:rPr lang="ru-RU" sz="1600" b="1" dirty="0">
                <a:solidFill>
                  <a:prstClr val="white"/>
                </a:solidFill>
                <a:latin typeface="Arial" panose="020B0604020202020204"/>
              </a:rPr>
              <a:t>НАУЧНАЯ БАЗА</a:t>
            </a:r>
            <a:endParaRPr lang="LID4096" sz="1600" b="1" dirty="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11" name="Rectangle 17">
            <a:extLst>
              <a:ext uri="{FF2B5EF4-FFF2-40B4-BE49-F238E27FC236}">
                <a16:creationId xmlns:a16="http://schemas.microsoft.com/office/drawing/2014/main" id="{322D1771-B156-D642-93EA-2FFA8A6DD4E9}"/>
              </a:ext>
            </a:extLst>
          </p:cNvPr>
          <p:cNvSpPr/>
          <p:nvPr/>
        </p:nvSpPr>
        <p:spPr>
          <a:xfrm>
            <a:off x="1151466" y="2293602"/>
            <a:ext cx="3371943" cy="249816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0000" tIns="144000" rtlCol="0" anchor="t"/>
          <a:lstStyle/>
          <a:p>
            <a:pPr algn="r" defTabSz="609585"/>
            <a:r>
              <a:rPr lang="nl-BE" sz="1867">
                <a:solidFill>
                  <a:prstClr val="black"/>
                </a:solidFill>
                <a:latin typeface="Arial" panose="020B0604020202020204"/>
              </a:rPr>
              <a:t>	</a:t>
            </a:r>
          </a:p>
        </p:txBody>
      </p:sp>
      <p:sp>
        <p:nvSpPr>
          <p:cNvPr id="12" name="Tijdelijke aanduiding voor inhoud 3">
            <a:extLst>
              <a:ext uri="{FF2B5EF4-FFF2-40B4-BE49-F238E27FC236}">
                <a16:creationId xmlns:a16="http://schemas.microsoft.com/office/drawing/2014/main" id="{B7B54AF4-6AFA-7C4A-8AF9-A6B402A7047C}"/>
              </a:ext>
            </a:extLst>
          </p:cNvPr>
          <p:cNvSpPr txBox="1">
            <a:spLocks/>
          </p:cNvSpPr>
          <p:nvPr/>
        </p:nvSpPr>
        <p:spPr>
          <a:xfrm>
            <a:off x="1177973" y="2335935"/>
            <a:ext cx="3363107" cy="3321769"/>
          </a:xfrm>
          <a:prstGeom prst="rect">
            <a:avLst/>
          </a:prstGeom>
        </p:spPr>
        <p:txBody>
          <a:bodyPr vert="horz" lIns="0" tIns="0" rIns="0" bIns="0" numCol="1" rtlCol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5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280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560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560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560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560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0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96326" indent="-262460" defTabSz="914377">
              <a:buFont typeface="Arial" panose="020B0604020202020204" pitchFamily="34" charset="0"/>
              <a:buChar char="•"/>
            </a:pPr>
            <a:r>
              <a:rPr lang="ru-RU" sz="1733" b="0" dirty="0">
                <a:solidFill>
                  <a:prstClr val="black"/>
                </a:solidFill>
                <a:latin typeface="Arial" panose="020B0604020202020204"/>
              </a:rPr>
              <a:t>С </a:t>
            </a:r>
            <a:r>
              <a:rPr lang="nl-BE" sz="1733" b="0" dirty="0">
                <a:solidFill>
                  <a:prstClr val="black"/>
                </a:solidFill>
                <a:latin typeface="Arial" panose="020B0604020202020204"/>
              </a:rPr>
              <a:t>2017 </a:t>
            </a:r>
            <a:r>
              <a:rPr lang="ru-RU" sz="1733" b="0" dirty="0">
                <a:solidFill>
                  <a:prstClr val="black"/>
                </a:solidFill>
                <a:latin typeface="Arial" panose="020B0604020202020204"/>
              </a:rPr>
              <a:t>учет поголовного потребления кормов </a:t>
            </a:r>
            <a:r>
              <a:rPr lang="ru-RU" sz="1733" b="0">
                <a:solidFill>
                  <a:prstClr val="black"/>
                </a:solidFill>
                <a:latin typeface="Arial" panose="020B0604020202020204"/>
              </a:rPr>
              <a:t>каждого животного</a:t>
            </a:r>
            <a:endParaRPr lang="nl-BE" sz="1733" b="0" dirty="0">
              <a:solidFill>
                <a:prstClr val="black"/>
              </a:solidFill>
              <a:latin typeface="Arial" panose="020B0604020202020204"/>
            </a:endParaRPr>
          </a:p>
          <a:p>
            <a:pPr marL="296326" indent="-262460" defTabSz="914377">
              <a:buFont typeface="Arial" panose="020B0604020202020204" pitchFamily="34" charset="0"/>
              <a:buChar char="•"/>
            </a:pPr>
            <a:r>
              <a:rPr lang="nl-BE" sz="1733" b="0" dirty="0">
                <a:solidFill>
                  <a:prstClr val="black"/>
                </a:solidFill>
                <a:latin typeface="Arial" panose="020B0604020202020204"/>
              </a:rPr>
              <a:t>CRV </a:t>
            </a:r>
            <a:r>
              <a:rPr lang="ru-RU" sz="1733" b="0" dirty="0">
                <a:solidFill>
                  <a:prstClr val="black"/>
                </a:solidFill>
                <a:latin typeface="Arial" panose="020B0604020202020204"/>
              </a:rPr>
              <a:t>располагает самой обширной базой данных потребления кормов. </a:t>
            </a:r>
          </a:p>
          <a:p>
            <a:pPr marL="296326" indent="-262460" defTabSz="914377">
              <a:buFont typeface="Arial" panose="020B0604020202020204" pitchFamily="34" charset="0"/>
              <a:buChar char="•"/>
            </a:pPr>
            <a:r>
              <a:rPr lang="ru-RU" sz="1733" b="0" dirty="0">
                <a:solidFill>
                  <a:prstClr val="black"/>
                </a:solidFill>
                <a:latin typeface="Arial" panose="020B0604020202020204"/>
              </a:rPr>
              <a:t>Уникальная селекция на основе кормовой эффективности в мире</a:t>
            </a:r>
          </a:p>
          <a:p>
            <a:pPr marL="33866" defTabSz="914377"/>
            <a:endParaRPr lang="ru-RU" sz="1733" b="0" dirty="0">
              <a:solidFill>
                <a:prstClr val="black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596136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238DCB-8CBC-3B94-2D29-FD5DFB9DB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989" y="1017600"/>
            <a:ext cx="3286421" cy="897600"/>
          </a:xfrm>
        </p:spPr>
        <p:txBody>
          <a:bodyPr>
            <a:normAutofit fontScale="90000"/>
          </a:bodyPr>
          <a:lstStyle/>
          <a:p>
            <a:r>
              <a:rPr lang="ru-RU" dirty="0"/>
              <a:t>Наши результаты</a:t>
            </a:r>
            <a:endParaRPr lang="nl-NL" dirty="0"/>
          </a:p>
        </p:txBody>
      </p:sp>
      <p:pic>
        <p:nvPicPr>
          <p:cNvPr id="4" name="Tijdelijke aanduiding voor afbeelding 3">
            <a:extLst>
              <a:ext uri="{FF2B5EF4-FFF2-40B4-BE49-F238E27FC236}">
                <a16:creationId xmlns:a16="http://schemas.microsoft.com/office/drawing/2014/main" id="{35B7D196-2B29-5175-AC5C-8CBEBBA0FFF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4955" b="4955"/>
          <a:stretch>
            <a:fillRect/>
          </a:stretch>
        </p:blipFill>
        <p:spPr>
          <a:xfrm>
            <a:off x="4044410" y="81471"/>
            <a:ext cx="8043087" cy="60219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8DA462-C399-CE3F-4DF7-1345DA36D68F}"/>
              </a:ext>
            </a:extLst>
          </p:cNvPr>
          <p:cNvSpPr txBox="1"/>
          <p:nvPr/>
        </p:nvSpPr>
        <p:spPr>
          <a:xfrm>
            <a:off x="3990454" y="1018162"/>
            <a:ext cx="4789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Больше молока: высокая кормоотдача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45B53B-A56E-C58D-6490-CB86128AFDB1}"/>
              </a:ext>
            </a:extLst>
          </p:cNvPr>
          <p:cNvSpPr txBox="1"/>
          <p:nvPr/>
        </p:nvSpPr>
        <p:spPr>
          <a:xfrm>
            <a:off x="4327345" y="2734671"/>
            <a:ext cx="2566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Цена молока выше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F90743-0C66-09AC-8067-3182871827AC}"/>
              </a:ext>
            </a:extLst>
          </p:cNvPr>
          <p:cNvSpPr txBox="1"/>
          <p:nvPr/>
        </p:nvSpPr>
        <p:spPr>
          <a:xfrm>
            <a:off x="7218948" y="2807200"/>
            <a:ext cx="50369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выше содержание жира и белка в молоке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E88D75-C5DE-3A23-1E29-42E18BCA6878}"/>
              </a:ext>
            </a:extLst>
          </p:cNvPr>
          <p:cNvSpPr txBox="1"/>
          <p:nvPr/>
        </p:nvSpPr>
        <p:spPr>
          <a:xfrm>
            <a:off x="8864903" y="1065728"/>
            <a:ext cx="3148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тот же уровень кормов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8B131D-0B7B-656D-6139-B72BDB49024F}"/>
              </a:ext>
            </a:extLst>
          </p:cNvPr>
          <p:cNvSpPr txBox="1"/>
          <p:nvPr/>
        </p:nvSpPr>
        <p:spPr>
          <a:xfrm>
            <a:off x="3990454" y="4433650"/>
            <a:ext cx="3262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Дополнительная лактация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FBCDD9-654E-1BB6-6152-340038FA375E}"/>
              </a:ext>
            </a:extLst>
          </p:cNvPr>
          <p:cNvSpPr txBox="1"/>
          <p:nvPr/>
        </p:nvSpPr>
        <p:spPr>
          <a:xfrm>
            <a:off x="7122696" y="4509468"/>
            <a:ext cx="5480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Улучшение фертильности, состояния вымени и копыт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4DEDDD-B308-A26B-BFB1-639E633C093C}"/>
              </a:ext>
            </a:extLst>
          </p:cNvPr>
          <p:cNvSpPr txBox="1"/>
          <p:nvPr/>
        </p:nvSpPr>
        <p:spPr>
          <a:xfrm>
            <a:off x="3949263" y="6007244"/>
            <a:ext cx="4293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Меньше вредных выбросов</a:t>
            </a:r>
          </a:p>
        </p:txBody>
      </p:sp>
    </p:spTree>
    <p:extLst>
      <p:ext uri="{BB962C8B-B14F-4D97-AF65-F5344CB8AC3E}">
        <p14:creationId xmlns:p14="http://schemas.microsoft.com/office/powerpoint/2010/main" val="11577112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BA52F-8882-E4DC-049C-041931AEE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Бренд </a:t>
            </a:r>
            <a:r>
              <a:rPr lang="en-US" dirty="0"/>
              <a:t>CRV</a:t>
            </a:r>
            <a:endParaRPr lang="ru-R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048B65-678B-D005-3B20-39C4180B89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E26A-82E9-42EB-A515-CEE61F5A8D58}" type="slidenum">
              <a:rPr lang="nl-NL" smtClean="0"/>
              <a:pPr/>
              <a:t>19</a:t>
            </a:fld>
            <a:endParaRPr lang="nl-NL"/>
          </a:p>
        </p:txBody>
      </p:sp>
      <p:sp>
        <p:nvSpPr>
          <p:cNvPr id="4" name="Tijdelijke aanduiding voor inhoud 2">
            <a:extLst>
              <a:ext uri="{FF2B5EF4-FFF2-40B4-BE49-F238E27FC236}">
                <a16:creationId xmlns:a16="http://schemas.microsoft.com/office/drawing/2014/main" id="{6C863F29-F7D4-62BA-D9BC-636492A29024}"/>
              </a:ext>
            </a:extLst>
          </p:cNvPr>
          <p:cNvSpPr txBox="1">
            <a:spLocks/>
          </p:cNvSpPr>
          <p:nvPr/>
        </p:nvSpPr>
        <p:spPr>
          <a:xfrm>
            <a:off x="985312" y="1809600"/>
            <a:ext cx="9091749" cy="3926400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0394" indent="-228594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0788" indent="-228594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0788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60788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0788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0788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0788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ru-RU" sz="2400" b="0" dirty="0"/>
              <a:t>Здоровые коровы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0" dirty="0"/>
              <a:t>Продуктивные коровы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0" dirty="0"/>
              <a:t>Больше лактации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0" dirty="0"/>
              <a:t>Меньше забот по уходу за коровами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0" dirty="0"/>
              <a:t>Молоко с высоким содержанием жира и белка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0" dirty="0"/>
              <a:t>Более высокая прибыль</a:t>
            </a:r>
            <a:endParaRPr lang="nl-NL" sz="2400" b="0" dirty="0"/>
          </a:p>
          <a:p>
            <a:pPr marL="457200" indent="-457200">
              <a:buFont typeface="+mj-lt"/>
              <a:buAutoNum type="arabicPeriod"/>
            </a:pPr>
            <a:r>
              <a:rPr lang="ru-RU" sz="2400" b="0" dirty="0"/>
              <a:t>Более высокая производительность в течение всего срока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b="0" dirty="0"/>
              <a:t>Меньше вредных выбросов</a:t>
            </a:r>
          </a:p>
          <a:p>
            <a:endParaRPr lang="nl-NL" sz="2400" b="0" dirty="0"/>
          </a:p>
          <a:p>
            <a:endParaRPr lang="en-US" sz="2400" b="0" dirty="0"/>
          </a:p>
          <a:p>
            <a:endParaRPr lang="nl-NL" sz="2400" b="0" dirty="0"/>
          </a:p>
        </p:txBody>
      </p:sp>
    </p:spTree>
    <p:extLst>
      <p:ext uri="{BB962C8B-B14F-4D97-AF65-F5344CB8AC3E}">
        <p14:creationId xmlns:p14="http://schemas.microsoft.com/office/powerpoint/2010/main" val="2569173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EB012-1707-40B4-A1DC-688586BAA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cs typeface="Arial"/>
              </a:rPr>
              <a:t>Содержание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50B0B9-78CB-4382-A3DE-830E72F67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119" y="1809600"/>
            <a:ext cx="10886129" cy="3926400"/>
          </a:xfrm>
        </p:spPr>
        <p:txBody>
          <a:bodyPr vert="horz" lIns="0" tIns="0" rIns="0" bIns="0" numCol="1" rtlCol="0" anchor="t">
            <a:no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ea typeface="+mn-lt"/>
                <a:cs typeface="+mn-lt"/>
              </a:rPr>
              <a:t>Введение </a:t>
            </a:r>
            <a:endParaRPr lang="en-US" sz="2400" dirty="0">
              <a:ea typeface="+mn-lt"/>
              <a:cs typeface="+mn-lt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az-Cyrl-AZ" sz="2400" dirty="0">
                <a:ea typeface="+mn-lt"/>
                <a:cs typeface="+mn-lt"/>
              </a:rPr>
              <a:t>О компании </a:t>
            </a:r>
            <a:r>
              <a:rPr lang="en-US" sz="2400" dirty="0">
                <a:ea typeface="+mn-lt"/>
                <a:cs typeface="+mn-lt"/>
              </a:rPr>
              <a:t>CRV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ea typeface="+mn-lt"/>
                <a:cs typeface="+mn-lt"/>
              </a:rPr>
              <a:t>Контакты дистрибьютеров и представителя по Центральной Азии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ea typeface="+mn-lt"/>
                <a:cs typeface="+mn-lt"/>
              </a:rPr>
              <a:t>В</a:t>
            </a:r>
            <a:r>
              <a:rPr lang="az-Cyrl-AZ" sz="2400" dirty="0">
                <a:ea typeface="+mn-lt"/>
                <a:cs typeface="+mn-lt"/>
              </a:rPr>
              <a:t>опросы</a:t>
            </a:r>
            <a:r>
              <a:rPr lang="en-GB" sz="2400" dirty="0">
                <a:ea typeface="+mn-lt"/>
                <a:cs typeface="+mn-lt"/>
              </a:rPr>
              <a:t>	</a:t>
            </a:r>
            <a:endParaRPr lang="en-GB" sz="2400" b="0" dirty="0">
              <a:ea typeface="+mn-lt"/>
              <a:cs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/>
          </a:p>
          <a:p>
            <a:endParaRPr lang="nl-NL" sz="2400" dirty="0"/>
          </a:p>
          <a:p>
            <a:endParaRPr lang="en-CA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22738B-0248-4E47-8F0E-88AB3FC7807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DE26A-82E9-42EB-A515-CEE61F5A8D58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120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computer&#10;&#10;Automatisch gegenereerde beschrijving">
            <a:extLst>
              <a:ext uri="{FF2B5EF4-FFF2-40B4-BE49-F238E27FC236}">
                <a16:creationId xmlns:a16="http://schemas.microsoft.com/office/drawing/2014/main" id="{8D2374F8-7229-6B4A-B631-41CEDD4504A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792" y="-911864"/>
            <a:ext cx="4375231" cy="8750461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785A1D68-73AD-1546-BE09-5FD83721DAF4}"/>
              </a:ext>
            </a:extLst>
          </p:cNvPr>
          <p:cNvSpPr txBox="1">
            <a:spLocks/>
          </p:cNvSpPr>
          <p:nvPr/>
        </p:nvSpPr>
        <p:spPr>
          <a:xfrm>
            <a:off x="2680221" y="2945443"/>
            <a:ext cx="7279025" cy="1279086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5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280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560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560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560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560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0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7"/>
            <a:r>
              <a:rPr lang="en-GB" sz="320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US Holstein</a:t>
            </a:r>
          </a:p>
          <a:p>
            <a:pPr defTabSz="914377"/>
            <a:r>
              <a:rPr lang="ru-RU" sz="2000" b="0" i="0" dirty="0">
                <a:solidFill>
                  <a:srgbClr val="5D5551"/>
                </a:solidFill>
                <a:effectLst/>
                <a:highlight>
                  <a:srgbClr val="F7F6F6"/>
                </a:highlight>
                <a:latin typeface="Open Sans" panose="020B0606030504020204" pitchFamily="34" charset="0"/>
              </a:rPr>
              <a:t>Быки CRV могут быть выбраны на основе NM$ и TPI, но они также имеют уникальные инструменты выбора CRV Health и CRV Efficiency. Вместе эти инструменты помогают разводить легко управляемое и более прибыльное стадо</a:t>
            </a:r>
            <a:endParaRPr lang="ru-RU" sz="2000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Afbeelding 10" descr="Afbeelding met pijl&#10;&#10;Automatisch gegenereerde beschrijving">
            <a:extLst>
              <a:ext uri="{FF2B5EF4-FFF2-40B4-BE49-F238E27FC236}">
                <a16:creationId xmlns:a16="http://schemas.microsoft.com/office/drawing/2014/main" id="{FC14FDCE-09E4-6146-8D17-D4EAFF3BC3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98" y="2945442"/>
            <a:ext cx="801728" cy="992067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F4679145-F160-304B-A445-069DC0B787E7}"/>
              </a:ext>
            </a:extLst>
          </p:cNvPr>
          <p:cNvSpPr/>
          <p:nvPr/>
        </p:nvSpPr>
        <p:spPr>
          <a:xfrm>
            <a:off x="0" y="5778501"/>
            <a:ext cx="12192000" cy="1079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nl-NL" sz="24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Logo CRV">
            <a:extLst>
              <a:ext uri="{FF2B5EF4-FFF2-40B4-BE49-F238E27FC236}">
                <a16:creationId xmlns:a16="http://schemas.microsoft.com/office/drawing/2014/main" id="{D7E8C9EC-1300-5C40-AE43-87F65DDE12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778" y="5934372"/>
            <a:ext cx="1511045" cy="57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209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computer&#10;&#10;Automatisch gegenereerde beschrijving">
            <a:extLst>
              <a:ext uri="{FF2B5EF4-FFF2-40B4-BE49-F238E27FC236}">
                <a16:creationId xmlns:a16="http://schemas.microsoft.com/office/drawing/2014/main" id="{8D2374F8-7229-6B4A-B631-41CEDD4504A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792" y="-911864"/>
            <a:ext cx="4375231" cy="8750461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785A1D68-73AD-1546-BE09-5FD83721DAF4}"/>
              </a:ext>
            </a:extLst>
          </p:cNvPr>
          <p:cNvSpPr txBox="1">
            <a:spLocks/>
          </p:cNvSpPr>
          <p:nvPr/>
        </p:nvSpPr>
        <p:spPr>
          <a:xfrm>
            <a:off x="2680221" y="2945443"/>
            <a:ext cx="7279025" cy="1279086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1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5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7280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45600" indent="-17145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4560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560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560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560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EU Holstein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2000" b="0" i="0" dirty="0">
                <a:solidFill>
                  <a:srgbClr val="5D5551"/>
                </a:solidFill>
                <a:effectLst/>
                <a:highlight>
                  <a:srgbClr val="F7F6F6"/>
                </a:highlight>
                <a:latin typeface="Open Sans" panose="020B0606030504020204" pitchFamily="34" charset="0"/>
              </a:rPr>
              <a:t>Высокая производительность в течение всей жизни. Легкоуправляемые коровы, которые долго живут и имеют меньше проблем со здоровьем и производят молоко с высоким содержанием жира и белка с отличной конверсией корма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Afbeelding 10" descr="Afbeelding met pijl&#10;&#10;Automatisch gegenereerde beschrijving">
            <a:extLst>
              <a:ext uri="{FF2B5EF4-FFF2-40B4-BE49-F238E27FC236}">
                <a16:creationId xmlns:a16="http://schemas.microsoft.com/office/drawing/2014/main" id="{FC14FDCE-09E4-6146-8D17-D4EAFF3BC3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98" y="2945442"/>
            <a:ext cx="801728" cy="992067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F4679145-F160-304B-A445-069DC0B787E7}"/>
              </a:ext>
            </a:extLst>
          </p:cNvPr>
          <p:cNvSpPr/>
          <p:nvPr/>
        </p:nvSpPr>
        <p:spPr>
          <a:xfrm>
            <a:off x="0" y="5778501"/>
            <a:ext cx="12192000" cy="1079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" name="Logo CRV">
            <a:extLst>
              <a:ext uri="{FF2B5EF4-FFF2-40B4-BE49-F238E27FC236}">
                <a16:creationId xmlns:a16="http://schemas.microsoft.com/office/drawing/2014/main" id="{D7E8C9EC-1300-5C40-AE43-87F65DDE12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778" y="5934372"/>
            <a:ext cx="1511045" cy="57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820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84621-13BD-6C93-C5C2-11915D967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Fleckvieh</a:t>
            </a:r>
            <a:endParaRPr lang="nl-NL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E3A02C-B532-4F46-E27B-AA4B28CD76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DE26A-82E9-42EB-A515-CEE61F5A8D58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6" name="Picture 5" descr="A cow with a udder on the side&#10;&#10;Description automatically generated">
            <a:extLst>
              <a:ext uri="{FF2B5EF4-FFF2-40B4-BE49-F238E27FC236}">
                <a16:creationId xmlns:a16="http://schemas.microsoft.com/office/drawing/2014/main" id="{6DD30C14-1147-83DD-65CF-3957BB256A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608" t="49751" r="25662" b="14677"/>
          <a:stretch/>
        </p:blipFill>
        <p:spPr bwMode="auto">
          <a:xfrm>
            <a:off x="18663" y="-1"/>
            <a:ext cx="12192000" cy="59878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fbeelding 7" descr="Afbeelding met computer&#10;&#10;Automatisch gegenereerde beschrijving">
            <a:extLst>
              <a:ext uri="{FF2B5EF4-FFF2-40B4-BE49-F238E27FC236}">
                <a16:creationId xmlns:a16="http://schemas.microsoft.com/office/drawing/2014/main" id="{2B46DEA3-9FD0-8A99-629E-AA50FE770D1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792" y="-911864"/>
            <a:ext cx="4375231" cy="8750461"/>
          </a:xfrm>
          <a:prstGeom prst="rect">
            <a:avLst/>
          </a:prstGeom>
        </p:spPr>
      </p:pic>
      <p:pic>
        <p:nvPicPr>
          <p:cNvPr id="8" name="Afbeelding 10" descr="Afbeelding met pijl&#10;&#10;Automatisch gegenereerde beschrijving">
            <a:extLst>
              <a:ext uri="{FF2B5EF4-FFF2-40B4-BE49-F238E27FC236}">
                <a16:creationId xmlns:a16="http://schemas.microsoft.com/office/drawing/2014/main" id="{E12DBEC8-DBDB-EF95-6B9D-BCA37A6513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98" y="2945442"/>
            <a:ext cx="801728" cy="9920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E88386-77CD-FB36-1384-5E298C6D3134}"/>
              </a:ext>
            </a:extLst>
          </p:cNvPr>
          <p:cNvSpPr txBox="1"/>
          <p:nvPr/>
        </p:nvSpPr>
        <p:spPr>
          <a:xfrm>
            <a:off x="2249397" y="3714071"/>
            <a:ext cx="475789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5D5551"/>
                </a:solidFill>
                <a:highlight>
                  <a:srgbClr val="F7F6F6"/>
                </a:highlight>
                <a:latin typeface="Open Sans" panose="020B0606030504020204" pitchFamily="34" charset="0"/>
              </a:rPr>
              <a:t>Крепкие и долговечные</a:t>
            </a:r>
            <a:r>
              <a:rPr lang="en-GB" sz="2000" dirty="0">
                <a:solidFill>
                  <a:srgbClr val="5D5551"/>
                </a:solidFill>
                <a:highlight>
                  <a:srgbClr val="F7F6F6"/>
                </a:highlight>
                <a:latin typeface="Open Sans" panose="020B0606030504020204" pitchFamily="34" charset="0"/>
              </a:rPr>
              <a:t>. </a:t>
            </a:r>
            <a:r>
              <a:rPr lang="ru-RU" sz="2000" dirty="0">
                <a:solidFill>
                  <a:srgbClr val="5D5551"/>
                </a:solidFill>
                <a:highlight>
                  <a:srgbClr val="F7F6F6"/>
                </a:highlight>
                <a:latin typeface="Open Sans" panose="020B0606030504020204" pitchFamily="34" charset="0"/>
              </a:rPr>
              <a:t>Легкий отел, долгая продуктивная жизнь, высокий потенциал производительности молока и говядины. Молока с большим количеством жира и белка</a:t>
            </a:r>
            <a:r>
              <a:rPr lang="en-US" sz="2000" dirty="0">
                <a:solidFill>
                  <a:srgbClr val="5D5551"/>
                </a:solidFill>
                <a:highlight>
                  <a:srgbClr val="F7F6F6"/>
                </a:highlight>
                <a:latin typeface="Open Sans" panose="020B0606030504020204" pitchFamily="34" charset="0"/>
              </a:rPr>
              <a:t>.</a:t>
            </a:r>
            <a:endParaRPr lang="nl-NL" sz="2000" dirty="0">
              <a:solidFill>
                <a:srgbClr val="5D5551"/>
              </a:solidFill>
              <a:highlight>
                <a:srgbClr val="F7F6F6"/>
              </a:highlight>
              <a:latin typeface="Open Sans" panose="020B06060305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C66925-F812-1570-3C78-3FC12F4D7FD4}"/>
              </a:ext>
            </a:extLst>
          </p:cNvPr>
          <p:cNvSpPr txBox="1"/>
          <p:nvPr/>
        </p:nvSpPr>
        <p:spPr>
          <a:xfrm>
            <a:off x="2288726" y="3208302"/>
            <a:ext cx="62090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/>
            <a:r>
              <a:rPr lang="en-GB" sz="3200" b="1" dirty="0" err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Fleckvieh</a:t>
            </a:r>
            <a:endParaRPr lang="en-GB" sz="3200" b="1" dirty="0"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2543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D5D898-365D-B874-1F53-602A622A8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401" y="1058240"/>
            <a:ext cx="9874133" cy="1468392"/>
          </a:xfrm>
        </p:spPr>
        <p:txBody>
          <a:bodyPr anchor="t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dirty="0"/>
              <a:t>Свяжитесь с нашими дистрибьютерами</a:t>
            </a:r>
            <a:br>
              <a:rPr lang="en-US" dirty="0"/>
            </a:br>
            <a:br>
              <a:rPr lang="en-US" dirty="0"/>
            </a:br>
            <a:br>
              <a:rPr lang="ru-RU" dirty="0"/>
            </a:b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66931D3-557C-60FD-CC0E-5F30D66979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008013" y="6385745"/>
            <a:ext cx="4190907" cy="216000"/>
          </a:xfrm>
        </p:spPr>
        <p:txBody>
          <a:bodyPr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79A0961-61E9-478C-9E33-B2E7E069E37E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nl-NL" sz="10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83F34A0-5F70-32B9-3BB8-77BE403A0812}"/>
              </a:ext>
            </a:extLst>
          </p:cNvPr>
          <p:cNvSpPr txBox="1">
            <a:spLocks/>
          </p:cNvSpPr>
          <p:nvPr/>
        </p:nvSpPr>
        <p:spPr>
          <a:xfrm>
            <a:off x="1106615" y="2526632"/>
            <a:ext cx="9614258" cy="3209368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0394" indent="-228594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0788" indent="-228594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0788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60788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0788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0788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0788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dirty="0" err="1"/>
              <a:t>KazVetSnab</a:t>
            </a:r>
            <a:r>
              <a:rPr lang="en-GB" sz="2400" b="0" dirty="0"/>
              <a:t>, </a:t>
            </a:r>
            <a:r>
              <a:rPr lang="ru-RU" sz="2400" b="0" dirty="0"/>
              <a:t>Евгений Кузьменко, директор,</a:t>
            </a:r>
            <a:r>
              <a:rPr lang="en-GB" sz="2400" b="0" dirty="0"/>
              <a:t> </a:t>
            </a:r>
            <a:r>
              <a:rPr lang="pt-BR" sz="2400" b="0" dirty="0">
                <a:solidFill>
                  <a:srgbClr val="0070C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Info@kazvetsnab.kz</a:t>
            </a:r>
            <a:r>
              <a:rPr lang="ru-RU" sz="2400" b="0" dirty="0">
                <a:solidFill>
                  <a:srgbClr val="0070C0"/>
                </a:solidFill>
              </a:rPr>
              <a:t> </a:t>
            </a:r>
            <a:r>
              <a:rPr lang="ru-RU" sz="2400" b="0" dirty="0"/>
              <a:t>+7</a:t>
            </a:r>
            <a:r>
              <a:rPr lang="en-GB" sz="2400" b="0" dirty="0"/>
              <a:t> </a:t>
            </a:r>
            <a:r>
              <a:rPr lang="ru-RU" sz="2400" b="0" dirty="0"/>
              <a:t>777</a:t>
            </a:r>
            <a:r>
              <a:rPr lang="en-GB" sz="2400" b="0" dirty="0"/>
              <a:t> </a:t>
            </a:r>
            <a:r>
              <a:rPr lang="ru-RU" sz="2400" b="0" dirty="0"/>
              <a:t>4418224</a:t>
            </a:r>
            <a:endParaRPr lang="en-GB" sz="24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dirty="0"/>
              <a:t>Van der Ploeg, </a:t>
            </a:r>
            <a:r>
              <a:rPr lang="ru-RU" sz="2400" b="0" dirty="0"/>
              <a:t>Рустем Шуламбаев, глава представительства, </a:t>
            </a:r>
            <a:r>
              <a:rPr lang="nl-NL" sz="2400" b="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vdp.kz@mail.ru</a:t>
            </a:r>
            <a:r>
              <a:rPr lang="en-GB" sz="2400" b="0" dirty="0">
                <a:solidFill>
                  <a:srgbClr val="0070C0"/>
                </a:solidFill>
              </a:rPr>
              <a:t> </a:t>
            </a:r>
            <a:r>
              <a:rPr lang="en-GB" sz="2400" b="0" dirty="0"/>
              <a:t>+7 701 711 0775</a:t>
            </a:r>
            <a:endParaRPr lang="nl-NL" sz="2400" b="0" dirty="0"/>
          </a:p>
          <a:p>
            <a:endParaRPr lang="en-US" sz="2400" b="0" dirty="0"/>
          </a:p>
          <a:p>
            <a:endParaRPr lang="nl-NL" sz="2400" b="0" dirty="0"/>
          </a:p>
        </p:txBody>
      </p:sp>
    </p:spTree>
    <p:extLst>
      <p:ext uri="{BB962C8B-B14F-4D97-AF65-F5344CB8AC3E}">
        <p14:creationId xmlns:p14="http://schemas.microsoft.com/office/powerpoint/2010/main" val="38296071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D5D898-365D-B874-1F53-602A622A8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401" y="1058240"/>
            <a:ext cx="9874133" cy="1468392"/>
          </a:xfrm>
        </p:spPr>
        <p:txBody>
          <a:bodyPr anchor="t">
            <a:normAutofit fontScale="90000"/>
          </a:bodyPr>
          <a:lstStyle/>
          <a:p>
            <a:pPr algn="r">
              <a:lnSpc>
                <a:spcPct val="150000"/>
              </a:lnSpc>
            </a:pPr>
            <a:r>
              <a:rPr lang="ru-RU" dirty="0"/>
              <a:t>Хотите больше узнать о </a:t>
            </a:r>
            <a:r>
              <a:rPr lang="en-US" dirty="0"/>
              <a:t>CRV? </a:t>
            </a:r>
            <a:r>
              <a:rPr lang="ru-RU" dirty="0"/>
              <a:t>Свяжитесь с нами </a:t>
            </a:r>
            <a:br>
              <a:rPr lang="en-US" dirty="0"/>
            </a:br>
            <a:r>
              <a:rPr lang="ru-RU" dirty="0"/>
              <a:t>по эл. почте </a:t>
            </a:r>
            <a:r>
              <a:rPr lang="fr-FR" dirty="0">
                <a:hlinkClick r:id="rId2"/>
              </a:rPr>
              <a:t>roza.zainutdinova@crv4all.com</a:t>
            </a:r>
            <a:r>
              <a:rPr lang="fr-FR" dirty="0"/>
              <a:t> </a:t>
            </a:r>
            <a:br>
              <a:rPr lang="en-US" dirty="0"/>
            </a:br>
            <a:r>
              <a:rPr lang="en-US" sz="2700" b="0" u="sng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fr-FR" sz="2700" b="0" u="sng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crv4all.com</a:t>
            </a:r>
            <a:br>
              <a:rPr lang="en-US" sz="2700" b="0" u="sng" dirty="0">
                <a:solidFill>
                  <a:srgbClr val="0070C0"/>
                </a:solidFill>
              </a:rPr>
            </a:br>
            <a:r>
              <a:rPr lang="en-US" sz="2700" b="0" u="sng" dirty="0">
                <a:solidFill>
                  <a:srgbClr val="0070C0"/>
                </a:solidFill>
              </a:rPr>
              <a:t>https://www.facebook.com/CRV4all/</a:t>
            </a:r>
            <a:br>
              <a:rPr lang="en-US" sz="2700" b="0" u="sng" dirty="0">
                <a:solidFill>
                  <a:srgbClr val="0070C0"/>
                </a:solidFill>
              </a:rPr>
            </a:br>
            <a:r>
              <a:rPr lang="en-US" sz="2700" b="0" u="sng" dirty="0">
                <a:solidFill>
                  <a:srgbClr val="0070C0"/>
                </a:solidFill>
              </a:rPr>
              <a:t>https://www.instagram.com/crv_international/</a:t>
            </a:r>
            <a:br>
              <a:rPr lang="en-US" sz="2700" b="0" u="sng" dirty="0">
                <a:solidFill>
                  <a:srgbClr val="0070C0"/>
                </a:solidFill>
              </a:rPr>
            </a:br>
            <a:r>
              <a:rPr lang="en-US" sz="2700" b="0" u="sng" dirty="0">
                <a:solidFill>
                  <a:srgbClr val="0070C0"/>
                </a:solidFill>
              </a:rPr>
              <a:t>https://www.youtube.com/channel/UCO37JMxwIjKz33pRBeg5zmA</a:t>
            </a:r>
            <a:br>
              <a:rPr lang="en-US" sz="2700" b="0" u="sng" dirty="0">
                <a:solidFill>
                  <a:srgbClr val="0070C0"/>
                </a:solidFill>
              </a:rPr>
            </a:br>
            <a:r>
              <a:rPr lang="en-US" sz="2700" b="0" u="sng" dirty="0">
                <a:solidFill>
                  <a:srgbClr val="0070C0"/>
                </a:solidFill>
              </a:rPr>
              <a:t>https://www.linkedin.com/company/crv/</a:t>
            </a:r>
            <a:br>
              <a:rPr lang="en-US" sz="2700" u="sng" dirty="0">
                <a:solidFill>
                  <a:srgbClr val="0070C0"/>
                </a:solidFill>
              </a:rPr>
            </a:br>
            <a:br>
              <a:rPr lang="en-US" sz="2700" u="sng" dirty="0">
                <a:solidFill>
                  <a:srgbClr val="0070C0"/>
                </a:solidFill>
              </a:rPr>
            </a:br>
            <a:br>
              <a:rPr lang="en-US" dirty="0"/>
            </a:br>
            <a:br>
              <a:rPr lang="ru-RU" dirty="0"/>
            </a:b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66931D3-557C-60FD-CC0E-5F30D66979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008013" y="6385745"/>
            <a:ext cx="4190907" cy="216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079A0961-61E9-478C-9E33-B2E7E069E37E}" type="slidenum">
              <a:rPr lang="nl-NL" smtClean="0"/>
              <a:pPr>
                <a:spcAft>
                  <a:spcPts val="600"/>
                </a:spcAft>
              </a:pPr>
              <a:t>24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291523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D82848A-F8D1-F705-056B-27A344C5B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401" y="1017600"/>
            <a:ext cx="9874133" cy="792000"/>
          </a:xfrm>
        </p:spPr>
        <p:txBody>
          <a:bodyPr/>
          <a:lstStyle/>
          <a:p>
            <a:r>
              <a:rPr lang="ru-RU" dirty="0"/>
              <a:t>Спасибо за внимание!</a:t>
            </a:r>
            <a:endParaRPr lang="en-US" dirty="0"/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84B3A411-AD90-898F-DB11-0A92CD8E06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3996267" y="6394451"/>
            <a:ext cx="4190907" cy="216000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3C2DE26A-82E9-42EB-A515-CEE61F5A8D58}" type="slidenum">
              <a:rPr kumimoji="0" lang="nl-NL" sz="1000" b="0" i="0" u="none" strike="noStrike" kern="1200" cap="none" spc="0" normalizeH="0" baseline="0" noProof="0" smtClean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nl-NL" sz="10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Placeholder 4" descr="Cows eating hay in a barn&#10;&#10;Description automatically generated">
            <a:extLst>
              <a:ext uri="{FF2B5EF4-FFF2-40B4-BE49-F238E27FC236}">
                <a16:creationId xmlns:a16="http://schemas.microsoft.com/office/drawing/2014/main" id="{557E63BB-A0AE-F893-0CE0-C3D0FD4CA5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8" r="-1" b="29259"/>
          <a:stretch/>
        </p:blipFill>
        <p:spPr>
          <a:xfrm>
            <a:off x="1166401" y="1809600"/>
            <a:ext cx="9874133" cy="3926400"/>
          </a:xfrm>
          <a:noFill/>
        </p:spPr>
      </p:pic>
    </p:spTree>
    <p:extLst>
      <p:ext uri="{BB962C8B-B14F-4D97-AF65-F5344CB8AC3E}">
        <p14:creationId xmlns:p14="http://schemas.microsoft.com/office/powerpoint/2010/main" val="1023551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277D9-E030-F63B-4A0F-0F8F907C3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401" y="1017600"/>
            <a:ext cx="9874133" cy="792000"/>
          </a:xfrm>
        </p:spPr>
        <p:txBody>
          <a:bodyPr anchor="t">
            <a:normAutofit/>
          </a:bodyPr>
          <a:lstStyle/>
          <a:p>
            <a:r>
              <a:rPr lang="ru-RU" sz="3200" spc="-100" dirty="0">
                <a:solidFill>
                  <a:srgbClr val="EA6400"/>
                </a:solidFill>
              </a:rPr>
              <a:t>Сельскохозяйственный сектор Нидерландов</a:t>
            </a:r>
          </a:p>
        </p:txBody>
      </p:sp>
      <p:pic>
        <p:nvPicPr>
          <p:cNvPr id="6" name="Picture 5" descr="A map of the world&#10;&#10;Description automatically generated">
            <a:extLst>
              <a:ext uri="{FF2B5EF4-FFF2-40B4-BE49-F238E27FC236}">
                <a16:creationId xmlns:a16="http://schemas.microsoft.com/office/drawing/2014/main" id="{D15CC84A-0446-24EE-E41F-B97328006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465" y="1809600"/>
            <a:ext cx="5618535" cy="3497538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CD8DF4-DC82-EB02-C28F-D0CE1EC0BEF0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326400" y="1809600"/>
            <a:ext cx="5210755" cy="39264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endParaRPr lang="en-US" b="0" spc="-100" dirty="0">
              <a:solidFill>
                <a:srgbClr val="F16900"/>
              </a:solidFill>
              <a:latin typeface="+mj-lt"/>
              <a:ea typeface="+mj-ea"/>
              <a:cs typeface="+mj-cs"/>
            </a:endParaRPr>
          </a:p>
          <a:p>
            <a:pPr>
              <a:spcAft>
                <a:spcPts val="600"/>
              </a:spcAft>
            </a:pPr>
            <a:endParaRPr lang="en-US" b="0" spc="-100" dirty="0">
              <a:solidFill>
                <a:srgbClr val="EA6400"/>
              </a:solidFill>
              <a:latin typeface="+mj-lt"/>
              <a:ea typeface="+mj-ea"/>
              <a:cs typeface="+mj-cs"/>
            </a:endParaRPr>
          </a:p>
          <a:p>
            <a:pPr>
              <a:spcAft>
                <a:spcPts val="600"/>
              </a:spcAft>
            </a:pPr>
            <a:r>
              <a:rPr lang="ru-RU" sz="2400" b="0" spc="-100" dirty="0">
                <a:solidFill>
                  <a:srgbClr val="EA6400"/>
                </a:solidFill>
                <a:latin typeface="+mj-lt"/>
                <a:ea typeface="+mj-ea"/>
                <a:cs typeface="+mj-cs"/>
              </a:rPr>
              <a:t>Нидерланды – мировой лидер в производстве и экспорте сельскохозяйственной продукции после США – </a:t>
            </a:r>
            <a:r>
              <a:rPr lang="en-US" sz="2400" b="0" spc="-100" dirty="0">
                <a:solidFill>
                  <a:srgbClr val="EA6400"/>
                </a:solidFill>
                <a:latin typeface="+mj-lt"/>
                <a:ea typeface="+mj-ea"/>
                <a:cs typeface="+mj-cs"/>
              </a:rPr>
              <a:t>€ 65 </a:t>
            </a:r>
            <a:r>
              <a:rPr lang="ru-RU" sz="2400" b="0" spc="-100" dirty="0">
                <a:solidFill>
                  <a:srgbClr val="EA6400"/>
                </a:solidFill>
                <a:latin typeface="+mj-lt"/>
                <a:ea typeface="+mj-ea"/>
                <a:cs typeface="+mj-cs"/>
              </a:rPr>
              <a:t>миллиардов в год (</a:t>
            </a:r>
            <a:r>
              <a:rPr lang="en-US" sz="2400" b="0" spc="-100" dirty="0">
                <a:solidFill>
                  <a:srgbClr val="EA6400"/>
                </a:solidFill>
                <a:latin typeface="+mj-lt"/>
                <a:ea typeface="+mj-ea"/>
                <a:cs typeface="+mj-cs"/>
              </a:rPr>
              <a:t>1</a:t>
            </a:r>
            <a:r>
              <a:rPr lang="ru-RU" sz="2400" b="0" spc="-100" dirty="0">
                <a:solidFill>
                  <a:srgbClr val="EA6400"/>
                </a:solidFill>
                <a:latin typeface="+mj-lt"/>
                <a:ea typeface="+mj-ea"/>
                <a:cs typeface="+mj-cs"/>
              </a:rPr>
              <a:t>8</a:t>
            </a:r>
            <a:r>
              <a:rPr lang="en-US" sz="2400" b="0" spc="-100" dirty="0">
                <a:solidFill>
                  <a:srgbClr val="EA6400"/>
                </a:solidFill>
                <a:latin typeface="+mj-lt"/>
                <a:ea typeface="+mj-ea"/>
                <a:cs typeface="+mj-cs"/>
              </a:rPr>
              <a:t>%</a:t>
            </a:r>
            <a:r>
              <a:rPr lang="ru-RU" sz="2400" b="0" spc="-100" dirty="0">
                <a:solidFill>
                  <a:srgbClr val="EA6400"/>
                </a:solidFill>
                <a:latin typeface="+mj-lt"/>
                <a:ea typeface="+mj-ea"/>
                <a:cs typeface="+mj-cs"/>
              </a:rPr>
              <a:t> национального экспорта) (Правительство Нидерландов, 2023). </a:t>
            </a:r>
            <a:endParaRPr lang="en-US" sz="2400" b="0" spc="-100" dirty="0">
              <a:solidFill>
                <a:srgbClr val="EA64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4AF6D3-506B-5725-99EE-090966B46E0B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3996267" y="6398808"/>
            <a:ext cx="4190907" cy="216000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3C2DE26A-82E9-42EB-A515-CEE61F5A8D58}" type="slidenum">
              <a:rPr lang="en-GB" smtClean="0"/>
              <a:pPr>
                <a:spcAft>
                  <a:spcPts val="600"/>
                </a:spcAft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2901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9D364-EAD3-701D-6FAB-2BBC8321E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400" y="1017600"/>
            <a:ext cx="10323757" cy="792000"/>
          </a:xfrm>
        </p:spPr>
        <p:txBody>
          <a:bodyPr>
            <a:normAutofit fontScale="90000"/>
          </a:bodyPr>
          <a:lstStyle/>
          <a:p>
            <a:r>
              <a:rPr lang="en-US" dirty="0"/>
              <a:t>CRV</a:t>
            </a:r>
            <a:r>
              <a:rPr lang="ru-RU" dirty="0"/>
              <a:t> – 150 лет работы над созданием высокопродуктивных и высокоэффективных пород КРС в 2024 г.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1C8D1A-DA4A-318C-42FA-3CC8C29976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E26A-82E9-42EB-A515-CEE61F5A8D58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31933A-EB0B-4896-12C8-962791879281}"/>
              </a:ext>
            </a:extLst>
          </p:cNvPr>
          <p:cNvSpPr txBox="1"/>
          <p:nvPr/>
        </p:nvSpPr>
        <p:spPr>
          <a:xfrm>
            <a:off x="1166400" y="1997839"/>
            <a:ext cx="1006604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CRV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– международное предприятие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</a:rPr>
              <a:t>, 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образовано в 1874 г. в области 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</a:rPr>
              <a:t>селекции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и выведения высокоэффективных пород крупного рогатого ско</a:t>
            </a: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</a:rPr>
              <a:t>т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а, занимается разработкой, производством и продажей генетических продуктов: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сперма быков (разделенные по полу/обычные, мясные и молочные породы)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эмбрионы крупного рогатого скота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</a:rPr>
              <a:t>ц</a:t>
            </a: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ифровые информационные программы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консалтинг и техническая поддержка</a:t>
            </a:r>
          </a:p>
        </p:txBody>
      </p:sp>
    </p:spTree>
    <p:extLst>
      <p:ext uri="{BB962C8B-B14F-4D97-AF65-F5344CB8AC3E}">
        <p14:creationId xmlns:p14="http://schemas.microsoft.com/office/powerpoint/2010/main" val="498177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7446F499-1FA4-4D7D-8A35-92E54D740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1249" y="1345274"/>
            <a:ext cx="7215275" cy="4354864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FE69A122-178D-4BB2-AA2F-1FA87EDE19C2}"/>
              </a:ext>
            </a:extLst>
          </p:cNvPr>
          <p:cNvSpPr/>
          <p:nvPr/>
        </p:nvSpPr>
        <p:spPr>
          <a:xfrm>
            <a:off x="969818" y="1672960"/>
            <a:ext cx="2361579" cy="38766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0000" tIns="144000" rtlCol="0" anchor="t"/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ID4096" sz="1733" b="0" i="0" u="none" strike="noStrike" kern="1200" cap="none" spc="0" normalizeH="0" baseline="0" noProof="0">
              <a:ln>
                <a:noFill/>
              </a:ln>
              <a:solidFill>
                <a:srgbClr val="00447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0"/>
          </p:nvPr>
        </p:nvSpPr>
        <p:spPr>
          <a:xfrm>
            <a:off x="2573679" y="6356351"/>
            <a:ext cx="7036083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ctr" defTabSz="609585" rtl="0" eaLnBrk="1" latinLnBrk="0" hangingPunct="1">
              <a:defRPr sz="10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DE26A-82E9-42EB-A515-CEE61F5A8D58}" type="slidenum"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itel 10">
            <a:extLst>
              <a:ext uri="{FF2B5EF4-FFF2-40B4-BE49-F238E27FC236}">
                <a16:creationId xmlns:a16="http://schemas.microsoft.com/office/drawing/2014/main" id="{8876605C-BC8C-1D4C-8146-9423E554E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402" y="453269"/>
            <a:ext cx="10067655" cy="821401"/>
          </a:xfrm>
        </p:spPr>
        <p:txBody>
          <a:bodyPr>
            <a:normAutofit/>
          </a:bodyPr>
          <a:lstStyle/>
          <a:p>
            <a:pPr algn="ctr"/>
            <a:r>
              <a:rPr lang="az-Cyrl-AZ" sz="2800" dirty="0"/>
              <a:t>П</a:t>
            </a:r>
            <a:r>
              <a:rPr lang="az-Cyrl-AZ" sz="2800" cap="none" dirty="0"/>
              <a:t>рисутствие на мировых рынках и показатели продаж</a:t>
            </a:r>
            <a:endParaRPr lang="en-GB" sz="2800" b="0" dirty="0">
              <a:solidFill>
                <a:srgbClr val="980A2B"/>
              </a:solidFill>
            </a:endParaRPr>
          </a:p>
        </p:txBody>
      </p:sp>
      <p:sp>
        <p:nvSpPr>
          <p:cNvPr id="14" name="Ruit 13">
            <a:extLst>
              <a:ext uri="{FF2B5EF4-FFF2-40B4-BE49-F238E27FC236}">
                <a16:creationId xmlns:a16="http://schemas.microsoft.com/office/drawing/2014/main" id="{FDD23B7A-E580-0F4F-90E2-741E2015F2FA}"/>
              </a:ext>
            </a:extLst>
          </p:cNvPr>
          <p:cNvSpPr/>
          <p:nvPr/>
        </p:nvSpPr>
        <p:spPr>
          <a:xfrm>
            <a:off x="-573347" y="684147"/>
            <a:ext cx="1154853" cy="1154853"/>
          </a:xfrm>
          <a:prstGeom prst="diamond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2F6F39-4640-4E61-804E-2043EBED2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656" y="1811461"/>
            <a:ext cx="2205240" cy="3876645"/>
          </a:xfrm>
        </p:spPr>
        <p:txBody>
          <a:bodyPr/>
          <a:lstStyle/>
          <a:p>
            <a:pPr marL="228594" indent="-228594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600" b="0" dirty="0">
                <a:cs typeface="Arial"/>
              </a:rPr>
              <a:t>Около </a:t>
            </a:r>
            <a:r>
              <a:rPr lang="en-US" sz="1600" dirty="0">
                <a:solidFill>
                  <a:srgbClr val="980A2B"/>
                </a:solidFill>
                <a:cs typeface="Arial"/>
              </a:rPr>
              <a:t>13 </a:t>
            </a:r>
            <a:r>
              <a:rPr lang="ru-RU" sz="1600" dirty="0">
                <a:solidFill>
                  <a:srgbClr val="980A2B"/>
                </a:solidFill>
                <a:cs typeface="Arial"/>
              </a:rPr>
              <a:t>миллионов</a:t>
            </a:r>
            <a:r>
              <a:rPr lang="en-US" sz="1600" dirty="0">
                <a:solidFill>
                  <a:srgbClr val="980A2B"/>
                </a:solidFill>
                <a:cs typeface="Arial"/>
              </a:rPr>
              <a:t> </a:t>
            </a:r>
            <a:br>
              <a:rPr lang="en-US" sz="1600" b="0" dirty="0">
                <a:solidFill>
                  <a:schemeClr val="tx2"/>
                </a:solidFill>
                <a:cs typeface="Arial"/>
              </a:rPr>
            </a:br>
            <a:r>
              <a:rPr lang="ru-RU" sz="1600" b="0" dirty="0">
                <a:cs typeface="Arial"/>
              </a:rPr>
              <a:t>соломинок в год</a:t>
            </a:r>
            <a:endParaRPr lang="en-US" sz="1600" b="0" dirty="0">
              <a:cs typeface="Arial"/>
            </a:endParaRPr>
          </a:p>
          <a:p>
            <a:pPr marL="228594" indent="-228594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600" b="0" dirty="0">
                <a:cs typeface="Arial"/>
              </a:rPr>
              <a:t>Представительства в</a:t>
            </a:r>
            <a:r>
              <a:rPr lang="en-US" sz="1600" b="0" dirty="0">
                <a:cs typeface="Arial"/>
              </a:rPr>
              <a:t> </a:t>
            </a:r>
            <a:r>
              <a:rPr lang="en-US" sz="1600" dirty="0">
                <a:solidFill>
                  <a:srgbClr val="980A2B"/>
                </a:solidFill>
                <a:cs typeface="Arial"/>
              </a:rPr>
              <a:t>12 </a:t>
            </a:r>
            <a:r>
              <a:rPr lang="ru-RU" sz="1600" dirty="0">
                <a:solidFill>
                  <a:srgbClr val="980A2B"/>
                </a:solidFill>
                <a:cs typeface="Arial"/>
              </a:rPr>
              <a:t>странах</a:t>
            </a:r>
            <a:endParaRPr lang="en-US" sz="1600" dirty="0">
              <a:solidFill>
                <a:srgbClr val="980A2B"/>
              </a:solidFill>
              <a:cs typeface="Arial"/>
            </a:endParaRPr>
          </a:p>
          <a:p>
            <a:pPr marL="228594" indent="-228594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600" b="0" dirty="0">
                <a:cs typeface="Arial"/>
              </a:rPr>
              <a:t>Экспорт </a:t>
            </a:r>
            <a:r>
              <a:rPr lang="en-US" sz="1600" b="0" dirty="0">
                <a:solidFill>
                  <a:schemeClr val="tx2"/>
                </a:solidFill>
                <a:cs typeface="Arial"/>
              </a:rPr>
              <a:t> </a:t>
            </a:r>
            <a:r>
              <a:rPr lang="en-US" sz="1600" dirty="0">
                <a:solidFill>
                  <a:srgbClr val="980A2B"/>
                </a:solidFill>
                <a:cs typeface="Arial"/>
              </a:rPr>
              <a:t>&gt; 60 </a:t>
            </a:r>
            <a:r>
              <a:rPr lang="ru-RU" sz="1600" dirty="0">
                <a:solidFill>
                  <a:srgbClr val="980A2B"/>
                </a:solidFill>
                <a:cs typeface="Arial"/>
              </a:rPr>
              <a:t>стран</a:t>
            </a:r>
          </a:p>
          <a:p>
            <a:pPr marL="228594" indent="-228594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600" b="0" dirty="0">
                <a:cs typeface="Arial"/>
              </a:rPr>
              <a:t>Дистрибьютеры</a:t>
            </a:r>
            <a:r>
              <a:rPr lang="ru-RU" sz="1600" dirty="0">
                <a:solidFill>
                  <a:srgbClr val="980A2B"/>
                </a:solidFill>
                <a:cs typeface="Arial"/>
              </a:rPr>
              <a:t> </a:t>
            </a:r>
            <a:r>
              <a:rPr lang="en-US" sz="1600" b="0" dirty="0">
                <a:cs typeface="Arial"/>
              </a:rPr>
              <a:t>&gt; </a:t>
            </a:r>
            <a:r>
              <a:rPr lang="en-US" sz="1600" dirty="0">
                <a:solidFill>
                  <a:srgbClr val="980A2B"/>
                </a:solidFill>
                <a:cs typeface="Arial"/>
              </a:rPr>
              <a:t>60 </a:t>
            </a:r>
            <a:endParaRPr lang="ru-RU" sz="1600" dirty="0">
              <a:solidFill>
                <a:srgbClr val="980A2B"/>
              </a:solidFill>
              <a:cs typeface="Arial"/>
            </a:endParaRPr>
          </a:p>
          <a:p>
            <a:pPr marL="228594" indent="-228594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600" b="0" dirty="0">
                <a:cs typeface="Arial"/>
              </a:rPr>
              <a:t>Клиенты</a:t>
            </a:r>
            <a:r>
              <a:rPr lang="ru-RU" sz="1600" dirty="0">
                <a:solidFill>
                  <a:srgbClr val="980A2B"/>
                </a:solidFill>
                <a:cs typeface="Arial"/>
              </a:rPr>
              <a:t> </a:t>
            </a:r>
            <a:r>
              <a:rPr lang="en-US" sz="1600" dirty="0">
                <a:solidFill>
                  <a:srgbClr val="980A2B"/>
                </a:solidFill>
                <a:cs typeface="Arial"/>
              </a:rPr>
              <a:t>&gt; 60,000 </a:t>
            </a:r>
            <a:endParaRPr lang="ru-RU" sz="1600" dirty="0">
              <a:solidFill>
                <a:srgbClr val="980A2B"/>
              </a:solidFill>
              <a:cs typeface="Arial"/>
            </a:endParaRPr>
          </a:p>
          <a:p>
            <a:pPr marL="228594" indent="-228594">
              <a:spcAft>
                <a:spcPts val="12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ru-RU" sz="1600" b="0" dirty="0">
                <a:cs typeface="Arial"/>
              </a:rPr>
              <a:t>Сотрудники </a:t>
            </a:r>
            <a:r>
              <a:rPr lang="en-US" sz="1600" b="0" dirty="0">
                <a:cs typeface="Arial"/>
              </a:rPr>
              <a:t>&gt; </a:t>
            </a:r>
            <a:r>
              <a:rPr lang="en-US" sz="1600" dirty="0">
                <a:solidFill>
                  <a:srgbClr val="980A2B"/>
                </a:solidFill>
                <a:cs typeface="Arial"/>
              </a:rPr>
              <a:t>2,300</a:t>
            </a:r>
            <a:endParaRPr lang="LID4096" sz="1600" dirty="0">
              <a:solidFill>
                <a:schemeClr val="tx2"/>
              </a:solidFill>
            </a:endParaRPr>
          </a:p>
        </p:txBody>
      </p:sp>
      <p:pic>
        <p:nvPicPr>
          <p:cNvPr id="51" name="Afbeelding 50">
            <a:extLst>
              <a:ext uri="{FF2B5EF4-FFF2-40B4-BE49-F238E27FC236}">
                <a16:creationId xmlns:a16="http://schemas.microsoft.com/office/drawing/2014/main" id="{62D79BF3-8270-4FDD-80FA-920BCC812D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25" t="62505" r="72543" b="23016"/>
          <a:stretch/>
        </p:blipFill>
        <p:spPr>
          <a:xfrm>
            <a:off x="6018230" y="4973735"/>
            <a:ext cx="1853895" cy="609391"/>
          </a:xfrm>
          <a:prstGeom prst="rect">
            <a:avLst/>
          </a:prstGeom>
        </p:spPr>
      </p:pic>
      <p:pic>
        <p:nvPicPr>
          <p:cNvPr id="52" name="Afbeelding 51">
            <a:extLst>
              <a:ext uri="{FF2B5EF4-FFF2-40B4-BE49-F238E27FC236}">
                <a16:creationId xmlns:a16="http://schemas.microsoft.com/office/drawing/2014/main" id="{57C626F8-BC23-465E-86C2-4A26DB5B2C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3" t="92346" r="84858" b="1073"/>
          <a:stretch/>
        </p:blipFill>
        <p:spPr>
          <a:xfrm>
            <a:off x="9548218" y="5411103"/>
            <a:ext cx="1010740" cy="277003"/>
          </a:xfrm>
          <a:prstGeom prst="rect">
            <a:avLst/>
          </a:prstGeom>
        </p:spPr>
      </p:pic>
      <p:pic>
        <p:nvPicPr>
          <p:cNvPr id="58" name="Afbeelding 57">
            <a:extLst>
              <a:ext uri="{FF2B5EF4-FFF2-40B4-BE49-F238E27FC236}">
                <a16:creationId xmlns:a16="http://schemas.microsoft.com/office/drawing/2014/main" id="{D4C3ED69-88D3-4D47-9355-00F3314EC7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12" t="78524" r="78539" b="7080"/>
          <a:stretch/>
        </p:blipFill>
        <p:spPr>
          <a:xfrm>
            <a:off x="8056292" y="5019001"/>
            <a:ext cx="1392253" cy="60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74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2AB4B12-0238-4D43-BEEB-1588DBACC7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" r="930"/>
          <a:stretch/>
        </p:blipFill>
        <p:spPr>
          <a:xfrm>
            <a:off x="809608" y="555161"/>
            <a:ext cx="8185707" cy="5791315"/>
          </a:xfrm>
          <a:prstGeom prst="rect">
            <a:avLst/>
          </a:prstGeom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D92D9527-936D-B94F-9952-83E4B9E505F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609585"/>
            <a:fld id="{3C2DE26A-82E9-42EB-A515-CEE61F5A8D58}" type="slidenum">
              <a:rPr lang="en-GB">
                <a:solidFill>
                  <a:srgbClr val="FFFFFF">
                    <a:lumMod val="50000"/>
                  </a:srgbClr>
                </a:solidFill>
                <a:latin typeface="Arial"/>
              </a:rPr>
              <a:pPr defTabSz="609585"/>
              <a:t>6</a:t>
            </a:fld>
            <a:endParaRPr lang="en-GB">
              <a:solidFill>
                <a:srgbClr val="FFFFFF">
                  <a:lumMod val="50000"/>
                </a:srgbClr>
              </a:solidFill>
              <a:latin typeface="Arial"/>
            </a:endParaRP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C11E332C-A3AD-C348-BF7D-C1E91FE4A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467" y="220907"/>
            <a:ext cx="10735733" cy="706829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Породы </a:t>
            </a:r>
            <a:r>
              <a:rPr lang="en-US" sz="2800" dirty="0"/>
              <a:t>CRV</a:t>
            </a:r>
            <a:endParaRPr lang="nl-NL" sz="2800" dirty="0">
              <a:highlight>
                <a:srgbClr val="FFFF00"/>
              </a:highlight>
            </a:endParaRPr>
          </a:p>
        </p:txBody>
      </p:sp>
      <p:sp>
        <p:nvSpPr>
          <p:cNvPr id="24" name="Rechthoek 23">
            <a:extLst>
              <a:ext uri="{FF2B5EF4-FFF2-40B4-BE49-F238E27FC236}">
                <a16:creationId xmlns:a16="http://schemas.microsoft.com/office/drawing/2014/main" id="{83F03C18-13E4-114B-9059-B69ADAEC7FEC}"/>
              </a:ext>
            </a:extLst>
          </p:cNvPr>
          <p:cNvSpPr/>
          <p:nvPr/>
        </p:nvSpPr>
        <p:spPr>
          <a:xfrm>
            <a:off x="2188094" y="1373044"/>
            <a:ext cx="2440544" cy="953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/>
            <a:r>
              <a:rPr lang="ru-RU" sz="933" b="1" dirty="0">
                <a:solidFill>
                  <a:srgbClr val="000000"/>
                </a:solidFill>
                <a:latin typeface="Arial"/>
              </a:rPr>
              <a:t>Голштинская порода </a:t>
            </a:r>
            <a:r>
              <a:rPr lang="nl-NL" sz="933" b="1" dirty="0">
                <a:solidFill>
                  <a:srgbClr val="000000"/>
                </a:solidFill>
                <a:latin typeface="Arial"/>
              </a:rPr>
              <a:t>CR</a:t>
            </a:r>
            <a:r>
              <a:rPr lang="en-US" sz="933" b="1" dirty="0">
                <a:solidFill>
                  <a:srgbClr val="000000"/>
                </a:solidFill>
                <a:latin typeface="Arial"/>
              </a:rPr>
              <a:t>V</a:t>
            </a:r>
            <a:r>
              <a:rPr lang="ru-RU" sz="933" b="1" dirty="0">
                <a:solidFill>
                  <a:srgbClr val="000000"/>
                </a:solidFill>
                <a:latin typeface="Arial"/>
              </a:rPr>
              <a:t>, ЕС</a:t>
            </a:r>
            <a:r>
              <a:rPr lang="nl-NL" sz="933" b="1" dirty="0">
                <a:solidFill>
                  <a:srgbClr val="000000"/>
                </a:solidFill>
                <a:latin typeface="Arial"/>
              </a:rPr>
              <a:t> </a:t>
            </a:r>
          </a:p>
          <a:p>
            <a:pPr defTabSz="609585"/>
            <a:r>
              <a:rPr lang="ru-RU" sz="933" dirty="0">
                <a:solidFill>
                  <a:srgbClr val="000000"/>
                </a:solidFill>
                <a:latin typeface="Arial"/>
              </a:rPr>
              <a:t>Беспроблемные коровы долгожительницы, молоко с высоким содержанием ценных компонентов, превосходные показатели конверсии корма. </a:t>
            </a:r>
            <a:endParaRPr lang="nl-NL" sz="933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D8ED871D-AA04-E442-B46E-BFEFD3907E68}"/>
              </a:ext>
            </a:extLst>
          </p:cNvPr>
          <p:cNvSpPr/>
          <p:nvPr/>
        </p:nvSpPr>
        <p:spPr>
          <a:xfrm>
            <a:off x="6850652" y="1497449"/>
            <a:ext cx="2440544" cy="666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/>
            <a:r>
              <a:rPr lang="ru-RU" sz="933" b="1" dirty="0">
                <a:solidFill>
                  <a:srgbClr val="000000"/>
                </a:solidFill>
                <a:latin typeface="Arial"/>
              </a:rPr>
              <a:t>Порода </a:t>
            </a:r>
            <a:r>
              <a:rPr lang="nl-NL" sz="933" b="1" dirty="0">
                <a:solidFill>
                  <a:srgbClr val="000000"/>
                </a:solidFill>
                <a:latin typeface="Arial"/>
              </a:rPr>
              <a:t>CRV MRIJ</a:t>
            </a:r>
            <a:endParaRPr lang="ru-RU" sz="933" b="1" dirty="0">
              <a:solidFill>
                <a:srgbClr val="000000"/>
              </a:solidFill>
              <a:latin typeface="Arial"/>
            </a:endParaRPr>
          </a:p>
          <a:p>
            <a:pPr defTabSz="609585"/>
            <a:r>
              <a:rPr lang="ru-RU" sz="933" dirty="0">
                <a:solidFill>
                  <a:srgbClr val="000000"/>
                </a:solidFill>
                <a:latin typeface="Arial"/>
              </a:rPr>
              <a:t>Сильная беспроблемная красно-пестрая порода двойного назначения, молоко с высоким содержанием белка. </a:t>
            </a:r>
            <a:endParaRPr lang="nl-NL" sz="933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08F384A0-F76C-8A42-A913-D967B04986F0}"/>
              </a:ext>
            </a:extLst>
          </p:cNvPr>
          <p:cNvSpPr/>
          <p:nvPr/>
        </p:nvSpPr>
        <p:spPr>
          <a:xfrm>
            <a:off x="8281809" y="2251305"/>
            <a:ext cx="2043216" cy="953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/>
            <a:r>
              <a:rPr lang="ru-RU" sz="933" b="1" dirty="0" err="1">
                <a:solidFill>
                  <a:srgbClr val="000000"/>
                </a:solidFill>
                <a:latin typeface="Arial"/>
              </a:rPr>
              <a:t>Флекфи</a:t>
            </a:r>
            <a:r>
              <a:rPr lang="ru-RU" sz="933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nl-NL" sz="933" b="1" dirty="0">
                <a:solidFill>
                  <a:srgbClr val="000000"/>
                </a:solidFill>
                <a:latin typeface="Arial"/>
              </a:rPr>
              <a:t>CRV </a:t>
            </a:r>
            <a:endParaRPr lang="ru-RU" sz="933" b="1" dirty="0">
              <a:solidFill>
                <a:srgbClr val="000000"/>
              </a:solidFill>
              <a:latin typeface="Arial"/>
            </a:endParaRPr>
          </a:p>
          <a:p>
            <a:pPr defTabSz="609585"/>
            <a:r>
              <a:rPr lang="ru-RU" sz="933" dirty="0">
                <a:solidFill>
                  <a:srgbClr val="000000"/>
                </a:solidFill>
                <a:latin typeface="Arial"/>
              </a:rPr>
              <a:t>Выносливая, здоровая порода, превосходная физическая форма и эффективность, пригодная для межпородного скрещивания. </a:t>
            </a:r>
            <a:endParaRPr lang="nl-NL" sz="933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Rechthoek 34">
            <a:extLst>
              <a:ext uri="{FF2B5EF4-FFF2-40B4-BE49-F238E27FC236}">
                <a16:creationId xmlns:a16="http://schemas.microsoft.com/office/drawing/2014/main" id="{93AE1703-D029-034F-8CB2-AC0505C41527}"/>
              </a:ext>
            </a:extLst>
          </p:cNvPr>
          <p:cNvSpPr/>
          <p:nvPr/>
        </p:nvSpPr>
        <p:spPr>
          <a:xfrm>
            <a:off x="8579176" y="3455873"/>
            <a:ext cx="2043216" cy="953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/>
            <a:r>
              <a:rPr lang="ru-RU" sz="933" b="1" dirty="0">
                <a:solidFill>
                  <a:srgbClr val="000000"/>
                </a:solidFill>
                <a:latin typeface="Arial"/>
              </a:rPr>
              <a:t>Фризская порода </a:t>
            </a:r>
            <a:r>
              <a:rPr lang="nl-NL" sz="933" b="1" dirty="0">
                <a:solidFill>
                  <a:srgbClr val="000000"/>
                </a:solidFill>
                <a:latin typeface="Arial"/>
              </a:rPr>
              <a:t>CRV</a:t>
            </a:r>
            <a:r>
              <a:rPr lang="ru-RU" sz="933" b="1" dirty="0">
                <a:solidFill>
                  <a:srgbClr val="000000"/>
                </a:solidFill>
                <a:latin typeface="Arial"/>
              </a:rPr>
              <a:t>, Новая Зеландия</a:t>
            </a:r>
          </a:p>
          <a:p>
            <a:pPr defTabSz="609585"/>
            <a:r>
              <a:rPr lang="ru-RU" sz="933" dirty="0">
                <a:solidFill>
                  <a:srgbClr val="000000"/>
                </a:solidFill>
                <a:latin typeface="Arial"/>
              </a:rPr>
              <a:t>Превосходная, выносливая порода с высоким показателем конверсии травы в ценное молоко</a:t>
            </a:r>
            <a:endParaRPr lang="nl-NL" sz="933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Rechthoek 35">
            <a:extLst>
              <a:ext uri="{FF2B5EF4-FFF2-40B4-BE49-F238E27FC236}">
                <a16:creationId xmlns:a16="http://schemas.microsoft.com/office/drawing/2014/main" id="{22C9484F-7480-C044-B3DC-113A636636F6}"/>
              </a:ext>
            </a:extLst>
          </p:cNvPr>
          <p:cNvSpPr/>
          <p:nvPr/>
        </p:nvSpPr>
        <p:spPr>
          <a:xfrm>
            <a:off x="8579174" y="4823665"/>
            <a:ext cx="2891466" cy="666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/>
            <a:r>
              <a:rPr lang="ru-RU" sz="933" b="1" dirty="0">
                <a:solidFill>
                  <a:srgbClr val="000000"/>
                </a:solidFill>
                <a:latin typeface="Arial"/>
              </a:rPr>
              <a:t>Межпородный гибрид </a:t>
            </a:r>
            <a:r>
              <a:rPr lang="nl-NL" sz="933" b="1" dirty="0">
                <a:solidFill>
                  <a:srgbClr val="000000"/>
                </a:solidFill>
                <a:latin typeface="Arial"/>
              </a:rPr>
              <a:t>CRV</a:t>
            </a:r>
            <a:r>
              <a:rPr lang="ru-RU" sz="933" b="1" dirty="0">
                <a:solidFill>
                  <a:srgbClr val="000000"/>
                </a:solidFill>
                <a:latin typeface="Arial"/>
              </a:rPr>
              <a:t>, Новая Зеландия</a:t>
            </a:r>
          </a:p>
          <a:p>
            <a:pPr defTabSz="609585"/>
            <a:r>
              <a:rPr lang="nl-NL" sz="933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ru-RU" sz="933" dirty="0">
                <a:solidFill>
                  <a:srgbClr val="000000"/>
                </a:solidFill>
                <a:latin typeface="Arial"/>
              </a:rPr>
              <a:t>Беспроблемный гибрид, результат скрещивания Джерси и голштинской пород, вобрал лучшие качества. </a:t>
            </a:r>
            <a:endParaRPr lang="nl-NL" sz="933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Rechthoek 36">
            <a:extLst>
              <a:ext uri="{FF2B5EF4-FFF2-40B4-BE49-F238E27FC236}">
                <a16:creationId xmlns:a16="http://schemas.microsoft.com/office/drawing/2014/main" id="{F7B1B069-DBC5-8C4B-A1B6-CB45A6E10CE2}"/>
              </a:ext>
            </a:extLst>
          </p:cNvPr>
          <p:cNvSpPr/>
          <p:nvPr/>
        </p:nvSpPr>
        <p:spPr>
          <a:xfrm>
            <a:off x="5885710" y="5396793"/>
            <a:ext cx="1944273" cy="666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/>
            <a:r>
              <a:rPr lang="ru-RU" sz="933" b="1" dirty="0">
                <a:solidFill>
                  <a:srgbClr val="000000"/>
                </a:solidFill>
                <a:latin typeface="Arial"/>
              </a:rPr>
              <a:t>Порода Джерси </a:t>
            </a:r>
            <a:r>
              <a:rPr lang="nl-NL" sz="933" b="1" dirty="0">
                <a:solidFill>
                  <a:srgbClr val="000000"/>
                </a:solidFill>
                <a:latin typeface="Arial"/>
              </a:rPr>
              <a:t>CRV</a:t>
            </a:r>
            <a:r>
              <a:rPr lang="ru-RU" sz="933" b="1" dirty="0">
                <a:solidFill>
                  <a:srgbClr val="000000"/>
                </a:solidFill>
                <a:latin typeface="Arial"/>
              </a:rPr>
              <a:t>, Новая Зеландия</a:t>
            </a:r>
            <a:r>
              <a:rPr lang="nl-NL" sz="933" b="1" dirty="0">
                <a:solidFill>
                  <a:srgbClr val="000000"/>
                </a:solidFill>
                <a:latin typeface="Arial"/>
              </a:rPr>
              <a:t> </a:t>
            </a:r>
            <a:endParaRPr lang="ru-RU" sz="933" b="1" dirty="0">
              <a:solidFill>
                <a:srgbClr val="000000"/>
              </a:solidFill>
              <a:latin typeface="Arial"/>
            </a:endParaRPr>
          </a:p>
          <a:p>
            <a:pPr defTabSz="609585"/>
            <a:r>
              <a:rPr lang="ru-RU" sz="933" dirty="0">
                <a:solidFill>
                  <a:srgbClr val="000000"/>
                </a:solidFill>
                <a:latin typeface="Arial"/>
              </a:rPr>
              <a:t>Эффективная, плодовитая порода, ценное молоко.</a:t>
            </a:r>
            <a:endParaRPr lang="nl-NL" sz="933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Rechthoek 37">
            <a:extLst>
              <a:ext uri="{FF2B5EF4-FFF2-40B4-BE49-F238E27FC236}">
                <a16:creationId xmlns:a16="http://schemas.microsoft.com/office/drawing/2014/main" id="{C5F03260-A910-1B45-AD67-2265B33432E4}"/>
              </a:ext>
            </a:extLst>
          </p:cNvPr>
          <p:cNvSpPr/>
          <p:nvPr/>
        </p:nvSpPr>
        <p:spPr>
          <a:xfrm>
            <a:off x="4035610" y="5343284"/>
            <a:ext cx="1944273" cy="666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/>
            <a:r>
              <a:rPr lang="ru-RU" sz="933" b="1" dirty="0">
                <a:solidFill>
                  <a:srgbClr val="000000"/>
                </a:solidFill>
                <a:latin typeface="Arial"/>
              </a:rPr>
              <a:t>Мясные породы </a:t>
            </a:r>
            <a:r>
              <a:rPr lang="nl-NL" sz="933" b="1" dirty="0">
                <a:solidFill>
                  <a:srgbClr val="000000"/>
                </a:solidFill>
                <a:latin typeface="Arial"/>
              </a:rPr>
              <a:t>CRV </a:t>
            </a:r>
            <a:endParaRPr lang="ru-RU" sz="933" b="1" dirty="0">
              <a:solidFill>
                <a:srgbClr val="000000"/>
              </a:solidFill>
              <a:latin typeface="Arial"/>
            </a:endParaRPr>
          </a:p>
          <a:p>
            <a:pPr defTabSz="609585"/>
            <a:r>
              <a:rPr lang="ru-RU" sz="933" dirty="0">
                <a:solidFill>
                  <a:srgbClr val="000000"/>
                </a:solidFill>
                <a:latin typeface="Arial"/>
              </a:rPr>
              <a:t>Различные мясные породы для чистопородного и межпородного скрещивания. </a:t>
            </a:r>
            <a:endParaRPr lang="nl-NL" sz="933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Rechthoek 38">
            <a:extLst>
              <a:ext uri="{FF2B5EF4-FFF2-40B4-BE49-F238E27FC236}">
                <a16:creationId xmlns:a16="http://schemas.microsoft.com/office/drawing/2014/main" id="{E07DD71F-7763-FF40-8D75-39C671B429E5}"/>
              </a:ext>
            </a:extLst>
          </p:cNvPr>
          <p:cNvSpPr/>
          <p:nvPr/>
        </p:nvSpPr>
        <p:spPr>
          <a:xfrm>
            <a:off x="2069706" y="5438097"/>
            <a:ext cx="2357120" cy="810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/>
            <a:r>
              <a:rPr lang="ru-RU" sz="933" b="1" dirty="0">
                <a:solidFill>
                  <a:srgbClr val="000000"/>
                </a:solidFill>
                <a:latin typeface="Arial"/>
              </a:rPr>
              <a:t>Тропическая порода </a:t>
            </a:r>
            <a:r>
              <a:rPr lang="nl-NL" sz="933" b="1" dirty="0">
                <a:solidFill>
                  <a:srgbClr val="000000"/>
                </a:solidFill>
                <a:latin typeface="Arial"/>
              </a:rPr>
              <a:t>CRV </a:t>
            </a:r>
            <a:endParaRPr lang="ru-RU" sz="933" b="1" dirty="0">
              <a:solidFill>
                <a:srgbClr val="000000"/>
              </a:solidFill>
              <a:latin typeface="Arial"/>
            </a:endParaRPr>
          </a:p>
          <a:p>
            <a:pPr defTabSz="609585"/>
            <a:r>
              <a:rPr lang="ru-RU" sz="933" dirty="0">
                <a:solidFill>
                  <a:srgbClr val="000000"/>
                </a:solidFill>
                <a:latin typeface="Arial"/>
              </a:rPr>
              <a:t>Выносливая порода с хорошими показателями эффективности и продуктивности в условиях </a:t>
            </a:r>
          </a:p>
          <a:p>
            <a:pPr defTabSz="609585"/>
            <a:r>
              <a:rPr lang="ru-RU" sz="933" dirty="0">
                <a:solidFill>
                  <a:srgbClr val="000000"/>
                </a:solidFill>
                <a:latin typeface="Arial"/>
              </a:rPr>
              <a:t>тропиков. </a:t>
            </a:r>
            <a:endParaRPr lang="nl-NL" sz="933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Rechthoek 39">
            <a:extLst>
              <a:ext uri="{FF2B5EF4-FFF2-40B4-BE49-F238E27FC236}">
                <a16:creationId xmlns:a16="http://schemas.microsoft.com/office/drawing/2014/main" id="{8E597EF0-2484-214F-BD53-EF94B79F0D8D}"/>
              </a:ext>
            </a:extLst>
          </p:cNvPr>
          <p:cNvSpPr/>
          <p:nvPr/>
        </p:nvSpPr>
        <p:spPr>
          <a:xfrm>
            <a:off x="526648" y="4769725"/>
            <a:ext cx="1858739" cy="953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/>
            <a:r>
              <a:rPr lang="ru-RU" sz="933" b="1" dirty="0">
                <a:solidFill>
                  <a:srgbClr val="000000"/>
                </a:solidFill>
                <a:latin typeface="Arial"/>
              </a:rPr>
              <a:t>Порода Джерси </a:t>
            </a:r>
            <a:r>
              <a:rPr lang="nl-NL" sz="933" b="1" dirty="0">
                <a:solidFill>
                  <a:srgbClr val="000000"/>
                </a:solidFill>
                <a:latin typeface="Arial"/>
              </a:rPr>
              <a:t>CRV</a:t>
            </a:r>
            <a:r>
              <a:rPr lang="ru-RU" sz="933" b="1" dirty="0">
                <a:solidFill>
                  <a:srgbClr val="000000"/>
                </a:solidFill>
                <a:latin typeface="Arial"/>
              </a:rPr>
              <a:t>, США</a:t>
            </a:r>
            <a:r>
              <a:rPr lang="nl-NL" sz="933" b="1" dirty="0">
                <a:solidFill>
                  <a:srgbClr val="000000"/>
                </a:solidFill>
                <a:latin typeface="Arial"/>
              </a:rPr>
              <a:t> </a:t>
            </a:r>
            <a:endParaRPr lang="ru-RU" sz="933" b="1" dirty="0">
              <a:solidFill>
                <a:srgbClr val="000000"/>
              </a:solidFill>
              <a:latin typeface="Arial"/>
            </a:endParaRPr>
          </a:p>
          <a:p>
            <a:pPr defTabSz="609585"/>
            <a:r>
              <a:rPr lang="ru-RU" sz="933" dirty="0">
                <a:solidFill>
                  <a:srgbClr val="000000"/>
                </a:solidFill>
                <a:latin typeface="Arial"/>
              </a:rPr>
              <a:t>Превосходные показатели продолжительности жизни, конверсии корма, молоко с высоким содержанием ценных компонентов.</a:t>
            </a:r>
            <a:endParaRPr lang="nl-NL" sz="933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Rechthoek 40">
            <a:extLst>
              <a:ext uri="{FF2B5EF4-FFF2-40B4-BE49-F238E27FC236}">
                <a16:creationId xmlns:a16="http://schemas.microsoft.com/office/drawing/2014/main" id="{163CC74A-813C-5445-9D96-90B0A3E22286}"/>
              </a:ext>
            </a:extLst>
          </p:cNvPr>
          <p:cNvSpPr/>
          <p:nvPr/>
        </p:nvSpPr>
        <p:spPr>
          <a:xfrm>
            <a:off x="609600" y="2358519"/>
            <a:ext cx="2415397" cy="666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/>
            <a:r>
              <a:rPr lang="ru-RU" sz="933" b="1" dirty="0">
                <a:solidFill>
                  <a:srgbClr val="000000"/>
                </a:solidFill>
                <a:latin typeface="Arial"/>
              </a:rPr>
              <a:t>Голштинская порода </a:t>
            </a:r>
            <a:r>
              <a:rPr lang="nl-NL" sz="933" b="1" dirty="0">
                <a:solidFill>
                  <a:srgbClr val="000000"/>
                </a:solidFill>
                <a:latin typeface="Arial"/>
              </a:rPr>
              <a:t>CRV</a:t>
            </a:r>
            <a:r>
              <a:rPr lang="ru-RU" sz="933" b="1" dirty="0">
                <a:solidFill>
                  <a:srgbClr val="000000"/>
                </a:solidFill>
                <a:latin typeface="Arial"/>
              </a:rPr>
              <a:t>, США</a:t>
            </a:r>
          </a:p>
          <a:p>
            <a:pPr defTabSz="609585"/>
            <a:r>
              <a:rPr lang="ru-RU" sz="933" dirty="0">
                <a:solidFill>
                  <a:srgbClr val="000000"/>
                </a:solidFill>
                <a:latin typeface="Arial"/>
              </a:rPr>
              <a:t>Высокоэффективные и продуктивные коровы с отличными показателями здоровья и продолжительности жизни</a:t>
            </a:r>
            <a:endParaRPr lang="nl-NL" sz="933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5669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gras, hooi, koe, zoogdier&#10;&#10;Automatisch gegenereerde beschrijving">
            <a:extLst>
              <a:ext uri="{FF2B5EF4-FFF2-40B4-BE49-F238E27FC236}">
                <a16:creationId xmlns:a16="http://schemas.microsoft.com/office/drawing/2014/main" id="{C5DA386F-24BF-4529-B408-B405420AA6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62" b="35540"/>
          <a:stretch/>
        </p:blipFill>
        <p:spPr>
          <a:xfrm>
            <a:off x="-9156" y="0"/>
            <a:ext cx="12225247" cy="6858000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10" name="Tijdelijke aanduiding voor dianummer 9"/>
          <p:cNvSpPr>
            <a:spLocks noGrp="1"/>
          </p:cNvSpPr>
          <p:nvPr>
            <p:ph type="sldNum" sz="quarter" idx="10"/>
          </p:nvPr>
        </p:nvSpPr>
        <p:spPr>
          <a:xfrm>
            <a:off x="2573679" y="6356351"/>
            <a:ext cx="7036083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ctr" defTabSz="609585" rtl="0" eaLnBrk="1" latinLnBrk="0" hangingPunct="1">
              <a:defRPr sz="10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DE26A-82E9-42EB-A515-CEE61F5A8D58}" type="slidenum"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uit 13">
            <a:extLst>
              <a:ext uri="{FF2B5EF4-FFF2-40B4-BE49-F238E27FC236}">
                <a16:creationId xmlns:a16="http://schemas.microsoft.com/office/drawing/2014/main" id="{FDD23B7A-E580-0F4F-90E2-741E2015F2FA}"/>
              </a:ext>
            </a:extLst>
          </p:cNvPr>
          <p:cNvSpPr/>
          <p:nvPr/>
        </p:nvSpPr>
        <p:spPr>
          <a:xfrm>
            <a:off x="-573347" y="684147"/>
            <a:ext cx="1154853" cy="1154853"/>
          </a:xfrm>
          <a:prstGeom prst="diamond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frontLogo">
            <a:extLst>
              <a:ext uri="{FF2B5EF4-FFF2-40B4-BE49-F238E27FC236}">
                <a16:creationId xmlns:a16="http://schemas.microsoft.com/office/drawing/2014/main" id="{E2889458-7995-7D45-B823-126C35E7DA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000" y="1"/>
            <a:ext cx="3696000" cy="970161"/>
          </a:xfrm>
          <a:prstGeom prst="rect">
            <a:avLst/>
          </a:prstGeom>
        </p:spPr>
      </p:pic>
      <p:sp>
        <p:nvSpPr>
          <p:cNvPr id="8" name="Rechthoekige driehoek 7">
            <a:extLst>
              <a:ext uri="{FF2B5EF4-FFF2-40B4-BE49-F238E27FC236}">
                <a16:creationId xmlns:a16="http://schemas.microsoft.com/office/drawing/2014/main" id="{F4AA385D-F1F3-714C-8A26-3E918DEF45F0}"/>
              </a:ext>
            </a:extLst>
          </p:cNvPr>
          <p:cNvSpPr/>
          <p:nvPr/>
        </p:nvSpPr>
        <p:spPr>
          <a:xfrm rot="13500000">
            <a:off x="-390219" y="867535"/>
            <a:ext cx="780435" cy="780435"/>
          </a:xfrm>
          <a:prstGeom prst="rtTriangle">
            <a:avLst/>
          </a:prstGeom>
          <a:solidFill>
            <a:srgbClr val="00447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B5D6E7-04D1-124F-8572-624F050D8F99}"/>
              </a:ext>
            </a:extLst>
          </p:cNvPr>
          <p:cNvSpPr txBox="1">
            <a:spLocks/>
          </p:cNvSpPr>
          <p:nvPr/>
        </p:nvSpPr>
        <p:spPr>
          <a:xfrm>
            <a:off x="879155" y="944536"/>
            <a:ext cx="3915293" cy="79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25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‘</a:t>
            </a:r>
            <a:r>
              <a:rPr kumimoji="0" lang="ru-RU" sz="2667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Каждые 6 секунд рождается телёнок </a:t>
            </a:r>
            <a:r>
              <a:rPr kumimoji="0" lang="en-US" sz="2667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  <a:t>CRV’</a:t>
            </a:r>
            <a:br>
              <a:rPr kumimoji="0" lang="en-US" sz="2667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</a:br>
            <a:br>
              <a:rPr kumimoji="0" lang="en-GB" sz="2667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</a:br>
            <a:br>
              <a:rPr kumimoji="0" lang="en-GB" sz="2667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j-ea"/>
                <a:cs typeface="+mj-cs"/>
              </a:rPr>
            </a:br>
            <a:endParaRPr kumimoji="0" lang="en-GB" sz="2667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j-ea"/>
              <a:cs typeface="+mj-cs"/>
            </a:endParaRPr>
          </a:p>
        </p:txBody>
      </p:sp>
      <p:sp>
        <p:nvSpPr>
          <p:cNvPr id="5" name="Actieknop: Terug 4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43988DE8-E869-4BD9-8E56-B841CE1AF796}"/>
              </a:ext>
            </a:extLst>
          </p:cNvPr>
          <p:cNvSpPr/>
          <p:nvPr/>
        </p:nvSpPr>
        <p:spPr>
          <a:xfrm>
            <a:off x="11786808" y="6535128"/>
            <a:ext cx="429283" cy="322873"/>
          </a:xfrm>
          <a:prstGeom prst="actionButtonRetur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108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ras, lucht, buiten, veld&#10;&#10;Automatisch gegenereerde beschrijving">
            <a:extLst>
              <a:ext uri="{FF2B5EF4-FFF2-40B4-BE49-F238E27FC236}">
                <a16:creationId xmlns:a16="http://schemas.microsoft.com/office/drawing/2014/main" id="{FB127907-516D-409B-BBD5-979B990D87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8" b="60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jdelijke aanduiding voor dianummer 9"/>
          <p:cNvSpPr>
            <a:spLocks noGrp="1"/>
          </p:cNvSpPr>
          <p:nvPr>
            <p:ph type="sldNum" sz="quarter" idx="10"/>
          </p:nvPr>
        </p:nvSpPr>
        <p:spPr>
          <a:xfrm>
            <a:off x="2573679" y="6356351"/>
            <a:ext cx="7036083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ctr" defTabSz="609585" rtl="0" eaLnBrk="1" latinLnBrk="0" hangingPunct="1">
              <a:defRPr sz="1000" kern="120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  <a:lvl2pPr marL="609585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60958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2DE26A-82E9-42EB-A515-CEE61F5A8D58}" type="slidenum">
              <a:rPr kumimoji="0" lang="en-GB" sz="10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uit 13">
            <a:extLst>
              <a:ext uri="{FF2B5EF4-FFF2-40B4-BE49-F238E27FC236}">
                <a16:creationId xmlns:a16="http://schemas.microsoft.com/office/drawing/2014/main" id="{FDD23B7A-E580-0F4F-90E2-741E2015F2FA}"/>
              </a:ext>
            </a:extLst>
          </p:cNvPr>
          <p:cNvSpPr/>
          <p:nvPr/>
        </p:nvSpPr>
        <p:spPr>
          <a:xfrm>
            <a:off x="-573347" y="684147"/>
            <a:ext cx="1154853" cy="1154853"/>
          </a:xfrm>
          <a:prstGeom prst="diamond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72DC3560-0ACE-4DF9-8020-A89C8AF4E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537320"/>
            <a:ext cx="5690808" cy="1833506"/>
          </a:xfrm>
        </p:spPr>
        <p:txBody>
          <a:bodyPr>
            <a:normAutofit fontScale="90000"/>
          </a:bodyPr>
          <a:lstStyle/>
          <a:p>
            <a:r>
              <a:rPr lang="en-US" i="1" cap="none" dirty="0"/>
              <a:t>CRV </a:t>
            </a:r>
            <a:r>
              <a:rPr lang="ru-RU" i="1" cap="none" dirty="0"/>
              <a:t>породы это высокие показатели здоровья и производительности животных </a:t>
            </a:r>
            <a:br>
              <a:rPr lang="ru-RU" i="1" cap="none" dirty="0"/>
            </a:br>
            <a:endParaRPr lang="en-GB" sz="1733" dirty="0"/>
          </a:p>
        </p:txBody>
      </p:sp>
      <p:pic>
        <p:nvPicPr>
          <p:cNvPr id="6" name="Afbeelding 5" descr="Afbeelding met teken, buiten, zitten, oranje&#10;&#10;Automatisch gegenereerde beschrijving">
            <a:extLst>
              <a:ext uri="{FF2B5EF4-FFF2-40B4-BE49-F238E27FC236}">
                <a16:creationId xmlns:a16="http://schemas.microsoft.com/office/drawing/2014/main" id="{AEE64890-2427-4BC8-A9FE-1ADF361A3A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504" y="2656475"/>
            <a:ext cx="4123897" cy="655788"/>
          </a:xfrm>
          <a:prstGeom prst="rect">
            <a:avLst/>
          </a:prstGeom>
        </p:spPr>
      </p:pic>
      <p:sp>
        <p:nvSpPr>
          <p:cNvPr id="7" name="Actieknop: Terug 6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A99BCB51-1E5A-48B5-A1E0-EE974D9EF1A6}"/>
              </a:ext>
            </a:extLst>
          </p:cNvPr>
          <p:cNvSpPr/>
          <p:nvPr/>
        </p:nvSpPr>
        <p:spPr>
          <a:xfrm>
            <a:off x="11786808" y="6535128"/>
            <a:ext cx="429283" cy="322873"/>
          </a:xfrm>
          <a:prstGeom prst="actionButtonRetur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204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12B29-D801-1303-0477-67EDC7DEF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Голландская генетика и селекция:</a:t>
            </a:r>
            <a:br>
              <a:rPr lang="ru-RU" dirty="0">
                <a:highlight>
                  <a:srgbClr val="FFFF00"/>
                </a:highlight>
              </a:rPr>
            </a:br>
            <a:endParaRPr lang="ru-RU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C400E9-99B2-AE35-0E81-9DA70BB082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2DE26A-82E9-42EB-A515-CEE61F5A8D58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0B6DBE43-C254-9B90-E9A2-3C75AFF8F283}"/>
              </a:ext>
            </a:extLst>
          </p:cNvPr>
          <p:cNvSpPr txBox="1">
            <a:spLocks/>
          </p:cNvSpPr>
          <p:nvPr/>
        </p:nvSpPr>
        <p:spPr>
          <a:xfrm>
            <a:off x="1046460" y="1413600"/>
            <a:ext cx="7349393" cy="3135285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0394" indent="-228594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60788" indent="-228594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60788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60788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0788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0788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0788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highlight>
                <a:srgbClr val="FFFF00"/>
              </a:highligh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Долгожительство животных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Отличное здоровье животных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Высокая производительность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4.2 лактации</a:t>
            </a:r>
            <a:endParaRPr lang="ru-RU" dirty="0">
              <a:highlight>
                <a:srgbClr val="FFFF00"/>
              </a:highligh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Высокое содержание жира в молоке 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Высокое содержание протеина в молоке %</a:t>
            </a:r>
            <a:endParaRPr lang="nl-NL" dirty="0"/>
          </a:p>
          <a:p>
            <a:endParaRPr lang="nl-NL" dirty="0">
              <a:highlight>
                <a:srgbClr val="FFFF00"/>
              </a:highlight>
            </a:endParaRPr>
          </a:p>
          <a:p>
            <a:endParaRPr lang="nl-NL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8268746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33&quot;/&gt;&lt;lineCharCount val=&quot;13&quot;/&gt;&lt;lineCharCount val=&quot;11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33&quot;/&gt;&lt;lineCharCount val=&quot;13&quot;/&gt;&lt;lineCharCount val=&quot;11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6&quot;/&gt;&lt;lineCharCount val=&quot;7&quot;/&gt;&lt;lineCharCount val=&quot;13&quot;/&gt;&lt;lineCharCount val=&quot;12&quot;/&gt;&lt;lineCharCount val=&quot;13&quot;/&gt;&lt;lineCharCount val=&quot;11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6&quot;/&gt;&lt;lineCharCount val=&quot;7&quot;/&gt;&lt;lineCharCount val=&quot;13&quot;/&gt;&lt;lineCharCount val=&quot;12&quot;/&gt;&lt;lineCharCount val=&quot;13&quot;/&gt;&lt;lineCharCount val=&quot;11&quot;/&gt;&lt;/TableIndex&gt;&lt;/ShapeTextInfo&gt;"/>
</p:tagLst>
</file>

<file path=ppt/theme/theme1.xml><?xml version="1.0" encoding="utf-8"?>
<a:theme xmlns:a="http://schemas.openxmlformats.org/drawingml/2006/main" name="3_Kantoorthema">
  <a:themeElements>
    <a:clrScheme name="Custom 4">
      <a:dk1>
        <a:sysClr val="windowText" lastClr="000000"/>
      </a:dk1>
      <a:lt1>
        <a:sysClr val="window" lastClr="FFFFFF"/>
      </a:lt1>
      <a:dk2>
        <a:srgbClr val="00447F"/>
      </a:dk2>
      <a:lt2>
        <a:srgbClr val="005480"/>
      </a:lt2>
      <a:accent1>
        <a:srgbClr val="928782"/>
      </a:accent1>
      <a:accent2>
        <a:srgbClr val="970A2A"/>
      </a:accent2>
      <a:accent3>
        <a:srgbClr val="A1D9F8"/>
      </a:accent3>
      <a:accent4>
        <a:srgbClr val="004633"/>
      </a:accent4>
      <a:accent5>
        <a:srgbClr val="C7D52F"/>
      </a:accent5>
      <a:accent6>
        <a:srgbClr val="00ABAF"/>
      </a:accent6>
      <a:hlink>
        <a:srgbClr val="004685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template NL.potx" id="{62302AC8-7C56-4616-93B6-5BF889BAE749}" vid="{B731DC90-A0C4-42FA-ACF2-41986ED31206}"/>
    </a:ext>
  </a:extLst>
</a:theme>
</file>

<file path=ppt/theme/theme2.xml><?xml version="1.0" encoding="utf-8"?>
<a:theme xmlns:a="http://schemas.openxmlformats.org/drawingml/2006/main" name="5_Kantoorthema">
  <a:themeElements>
    <a:clrScheme name="Custom 4">
      <a:dk1>
        <a:sysClr val="windowText" lastClr="000000"/>
      </a:dk1>
      <a:lt1>
        <a:sysClr val="window" lastClr="FFFFFF"/>
      </a:lt1>
      <a:dk2>
        <a:srgbClr val="00447F"/>
      </a:dk2>
      <a:lt2>
        <a:srgbClr val="005480"/>
      </a:lt2>
      <a:accent1>
        <a:srgbClr val="928782"/>
      </a:accent1>
      <a:accent2>
        <a:srgbClr val="970A2A"/>
      </a:accent2>
      <a:accent3>
        <a:srgbClr val="A1D9F8"/>
      </a:accent3>
      <a:accent4>
        <a:srgbClr val="004633"/>
      </a:accent4>
      <a:accent5>
        <a:srgbClr val="C7D52F"/>
      </a:accent5>
      <a:accent6>
        <a:srgbClr val="00ABAF"/>
      </a:accent6>
      <a:hlink>
        <a:srgbClr val="004685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template ENG.potx" id="{D732EE36-AA4A-435F-9411-03DC9A8FEEE6}" vid="{1FC717F5-B27A-490C-B6B1-992B3F927067}"/>
    </a:ext>
  </a:extLst>
</a:theme>
</file>

<file path=ppt/theme/theme3.xml><?xml version="1.0" encoding="utf-8"?>
<a:theme xmlns:a="http://schemas.openxmlformats.org/drawingml/2006/main" name="1_PPT template ENG">
  <a:themeElements>
    <a:clrScheme name="Aangepast 2">
      <a:dk1>
        <a:srgbClr val="000000"/>
      </a:dk1>
      <a:lt1>
        <a:srgbClr val="FFFFFF"/>
      </a:lt1>
      <a:dk2>
        <a:srgbClr val="00447F"/>
      </a:dk2>
      <a:lt2>
        <a:srgbClr val="00ABAF"/>
      </a:lt2>
      <a:accent1>
        <a:srgbClr val="928782"/>
      </a:accent1>
      <a:accent2>
        <a:srgbClr val="E7EEF4"/>
      </a:accent2>
      <a:accent3>
        <a:srgbClr val="A1D9F8"/>
      </a:accent3>
      <a:accent4>
        <a:srgbClr val="004633"/>
      </a:accent4>
      <a:accent5>
        <a:srgbClr val="C7D52F"/>
      </a:accent5>
      <a:accent6>
        <a:srgbClr val="00ABAF"/>
      </a:accent6>
      <a:hlink>
        <a:srgbClr val="004685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template ENG.potx" id="{466B9956-685B-495B-A33E-F7C5CEE29EA8}" vid="{1E21CB58-3BBD-4948-AF57-AA4347DF7587}"/>
    </a:ext>
  </a:extLst>
</a:theme>
</file>

<file path=ppt/theme/theme4.xml><?xml version="1.0" encoding="utf-8"?>
<a:theme xmlns:a="http://schemas.openxmlformats.org/drawingml/2006/main" name="1_2017-New">
  <a:themeElements>
    <a:clrScheme name="University of Illinois - New">
      <a:dk1>
        <a:srgbClr val="E84927"/>
      </a:dk1>
      <a:lt1>
        <a:srgbClr val="FFFFFF"/>
      </a:lt1>
      <a:dk2>
        <a:srgbClr val="13284B"/>
      </a:dk2>
      <a:lt2>
        <a:srgbClr val="D6D6D1"/>
      </a:lt2>
      <a:accent1>
        <a:srgbClr val="707371"/>
      </a:accent1>
      <a:accent2>
        <a:srgbClr val="E87722"/>
      </a:accent2>
      <a:accent3>
        <a:srgbClr val="AC2113"/>
      </a:accent3>
      <a:accent4>
        <a:srgbClr val="AA7941"/>
      </a:accent4>
      <a:accent5>
        <a:srgbClr val="606EB2"/>
      </a:accent5>
      <a:accent6>
        <a:srgbClr val="369333"/>
      </a:accent6>
      <a:hlink>
        <a:srgbClr val="0432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ASL_repro_cd_00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L_repro_cd_00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L_repro_cd_00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L_repro_cd_00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L_repro_cd_00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L_repro_cd_00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L_repro_cd_00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-New" id="{9CE74CF0-CB58-2747-B59E-BFF11D4B733A}" vid="{F1290697-8EF1-D24B-A960-11564D4BCA75}"/>
    </a:ext>
  </a:extLst>
</a:theme>
</file>

<file path=ppt/theme/theme5.xml><?xml version="1.0" encoding="utf-8"?>
<a:theme xmlns:a="http://schemas.openxmlformats.org/drawingml/2006/main" name="Illinois-2018">
  <a:themeElements>
    <a:clrScheme name="UIUC-2018 1">
      <a:dk1>
        <a:srgbClr val="000000"/>
      </a:dk1>
      <a:lt1>
        <a:srgbClr val="FFFFFF"/>
      </a:lt1>
      <a:dk2>
        <a:srgbClr val="13284B"/>
      </a:dk2>
      <a:lt2>
        <a:srgbClr val="E84927"/>
      </a:lt2>
      <a:accent1>
        <a:srgbClr val="AB2012"/>
      </a:accent1>
      <a:accent2>
        <a:srgbClr val="FEF600"/>
      </a:accent2>
      <a:accent3>
        <a:srgbClr val="062AA5"/>
      </a:accent3>
      <a:accent4>
        <a:srgbClr val="AA7941"/>
      </a:accent4>
      <a:accent5>
        <a:srgbClr val="606EB2"/>
      </a:accent5>
      <a:accent6>
        <a:srgbClr val="369333"/>
      </a:accent6>
      <a:hlink>
        <a:srgbClr val="0047FE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ASL_repro_cd_00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SL_repro_cd_00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L_repro_cd_00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L_repro_cd_00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L_repro_cd_00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L_repro_cd_00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SL_repro_cd_00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llinois-2018" id="{4003A0FF-F0C5-164E-A38C-48EDFDF092A7}" vid="{C3472E9E-F9D6-3C4E-B29A-439899BDF3E8}"/>
    </a:ext>
  </a:extLst>
</a:theme>
</file>

<file path=ppt/theme/theme6.xml><?xml version="1.0" encoding="utf-8"?>
<a:theme xmlns:a="http://schemas.openxmlformats.org/drawingml/2006/main" name="7_Kantoorthema">
  <a:themeElements>
    <a:clrScheme name="Custom 4">
      <a:dk1>
        <a:sysClr val="windowText" lastClr="000000"/>
      </a:dk1>
      <a:lt1>
        <a:sysClr val="window" lastClr="FFFFFF"/>
      </a:lt1>
      <a:dk2>
        <a:srgbClr val="00447F"/>
      </a:dk2>
      <a:lt2>
        <a:srgbClr val="005480"/>
      </a:lt2>
      <a:accent1>
        <a:srgbClr val="928782"/>
      </a:accent1>
      <a:accent2>
        <a:srgbClr val="970A2A"/>
      </a:accent2>
      <a:accent3>
        <a:srgbClr val="A1D9F8"/>
      </a:accent3>
      <a:accent4>
        <a:srgbClr val="004633"/>
      </a:accent4>
      <a:accent5>
        <a:srgbClr val="C7D52F"/>
      </a:accent5>
      <a:accent6>
        <a:srgbClr val="00ABAF"/>
      </a:accent6>
      <a:hlink>
        <a:srgbClr val="004685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 template ENG.potx" id="{D732EE36-AA4A-435F-9411-03DC9A8FEEE6}" vid="{1FC717F5-B27A-490C-B6B1-992B3F927067}"/>
    </a:ext>
  </a:extLst>
</a:theme>
</file>

<file path=ppt/theme/theme7.xml><?xml version="1.0" encoding="utf-8"?>
<a:theme xmlns:a="http://schemas.openxmlformats.org/drawingml/2006/main" name="2_PPT template ENG">
  <a:themeElements>
    <a:clrScheme name="Aangepast 2">
      <a:dk1>
        <a:srgbClr val="000000"/>
      </a:dk1>
      <a:lt1>
        <a:srgbClr val="FFFFFF"/>
      </a:lt1>
      <a:dk2>
        <a:srgbClr val="00447F"/>
      </a:dk2>
      <a:lt2>
        <a:srgbClr val="00ABAF"/>
      </a:lt2>
      <a:accent1>
        <a:srgbClr val="928782"/>
      </a:accent1>
      <a:accent2>
        <a:srgbClr val="E7EEF4"/>
      </a:accent2>
      <a:accent3>
        <a:srgbClr val="A1D9F8"/>
      </a:accent3>
      <a:accent4>
        <a:srgbClr val="004633"/>
      </a:accent4>
      <a:accent5>
        <a:srgbClr val="C7D52F"/>
      </a:accent5>
      <a:accent6>
        <a:srgbClr val="00ABAF"/>
      </a:accent6>
      <a:hlink>
        <a:srgbClr val="004685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template ENG.potx" id="{466B9956-685B-495B-A33E-F7C5CEE29EA8}" vid="{1E21CB58-3BBD-4948-AF57-AA4347DF7587}"/>
    </a:ext>
  </a:extLst>
</a:theme>
</file>

<file path=ppt/theme/theme8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53C3D8D727FE47933FDBFB661E56E0" ma:contentTypeVersion="13" ma:contentTypeDescription="Een nieuw document maken." ma:contentTypeScope="" ma:versionID="8c4e684de2c3de8f82d8c183f648c408">
  <xsd:schema xmlns:xsd="http://www.w3.org/2001/XMLSchema" xmlns:xs="http://www.w3.org/2001/XMLSchema" xmlns:p="http://schemas.microsoft.com/office/2006/metadata/properties" xmlns:ns3="6a24d0af-a28c-4817-a5b4-11ed48286184" xmlns:ns4="582f9ac4-645f-4732-be7b-aecbb72790ae" targetNamespace="http://schemas.microsoft.com/office/2006/metadata/properties" ma:root="true" ma:fieldsID="8e9641e4e482e27ad42f791e6300ee47" ns3:_="" ns4:_="">
    <xsd:import namespace="6a24d0af-a28c-4817-a5b4-11ed48286184"/>
    <xsd:import namespace="582f9ac4-645f-4732-be7b-aecbb72790a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24d0af-a28c-4817-a5b4-11ed482861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2f9ac4-645f-4732-be7b-aecbb72790a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20717CD-009E-4DF9-B306-5C654CC8635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C6921B8-D555-4F13-AB2E-D6AECEEA4C7E}">
  <ds:schemaRefs>
    <ds:schemaRef ds:uri="582f9ac4-645f-4732-be7b-aecbb72790ae"/>
    <ds:schemaRef ds:uri="6a24d0af-a28c-4817-a5b4-11ed4828618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971B201-25FD-4235-AB44-959079FF5347}">
  <ds:schemaRefs>
    <ds:schemaRef ds:uri="582f9ac4-645f-4732-be7b-aecbb72790ae"/>
    <ds:schemaRef ds:uri="6a24d0af-a28c-4817-a5b4-11ed4828618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982</Words>
  <Application>Microsoft Office PowerPoint</Application>
  <PresentationFormat>Widescreen</PresentationFormat>
  <Paragraphs>163</Paragraphs>
  <Slides>25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ＭＳ Ｐゴシック</vt:lpstr>
      <vt:lpstr>Arial</vt:lpstr>
      <vt:lpstr>Calibri</vt:lpstr>
      <vt:lpstr>Courier New</vt:lpstr>
      <vt:lpstr>Open Sans</vt:lpstr>
      <vt:lpstr>Times New Roman</vt:lpstr>
      <vt:lpstr>Wingdings</vt:lpstr>
      <vt:lpstr>3_Kantoorthema</vt:lpstr>
      <vt:lpstr>5_Kantoorthema</vt:lpstr>
      <vt:lpstr>1_PPT template ENG</vt:lpstr>
      <vt:lpstr>1_2017-New</vt:lpstr>
      <vt:lpstr>Illinois-2018</vt:lpstr>
      <vt:lpstr>7_Kantoorthema</vt:lpstr>
      <vt:lpstr>2_PPT template ENG</vt:lpstr>
      <vt:lpstr>      CRV Селекция и выведение высокоэффективных пород крупного рогатого скота  </vt:lpstr>
      <vt:lpstr>Содержание</vt:lpstr>
      <vt:lpstr>Сельскохозяйственный сектор Нидерландов</vt:lpstr>
      <vt:lpstr>CRV – 150 лет работы над созданием высокопродуктивных и высокоэффективных пород КРС в 2024 г.</vt:lpstr>
      <vt:lpstr>Присутствие на мировых рынках и показатели продаж</vt:lpstr>
      <vt:lpstr>Породы CRV</vt:lpstr>
      <vt:lpstr>PowerPoint Presentation</vt:lpstr>
      <vt:lpstr>CRV породы это высокие показатели здоровья и производительности животных  </vt:lpstr>
      <vt:lpstr>Голландская генетика и селекция: </vt:lpstr>
      <vt:lpstr>Уникальные показатели CRV</vt:lpstr>
      <vt:lpstr>CRV Здоровье </vt:lpstr>
      <vt:lpstr>CRV Здоровье: фертильные коровы </vt:lpstr>
      <vt:lpstr>PowerPoint Presentation</vt:lpstr>
      <vt:lpstr>CRV Долгожительство &gt; Коровы долгожительницы</vt:lpstr>
      <vt:lpstr>CRV Эффективность:  долгожительство</vt:lpstr>
      <vt:lpstr>PowerPoint Presentation</vt:lpstr>
      <vt:lpstr>CRV Эффективность &gt; Высокий уровень кормовой эффективности</vt:lpstr>
      <vt:lpstr>Наши результаты</vt:lpstr>
      <vt:lpstr>Бренд CRV</vt:lpstr>
      <vt:lpstr>PowerPoint Presentation</vt:lpstr>
      <vt:lpstr>PowerPoint Presentation</vt:lpstr>
      <vt:lpstr>Fleckvieh</vt:lpstr>
      <vt:lpstr>Свяжитесь с нашими дистрибьютерами   </vt:lpstr>
      <vt:lpstr>Хотите больше узнать о CRV? Свяжитесь с нами  по эл. почте roza.zainutdinova@crv4all.com  www.crv4all.com https://www.facebook.com/CRV4all/ https://www.instagram.com/crv_international/ https://www.youtube.com/channel/UCO37JMxwIjKz33pRBeg5zmA https://www.linkedin.com/company/crv/    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CRV’s Holstein route to a healthier &amp;  more efficient herd</dc:title>
  <dc:creator>Joost Klein Herenbrink</dc:creator>
  <cp:lastModifiedBy>Roza Zainutdinova</cp:lastModifiedBy>
  <cp:revision>107</cp:revision>
  <dcterms:created xsi:type="dcterms:W3CDTF">2021-06-16T12:08:07Z</dcterms:created>
  <dcterms:modified xsi:type="dcterms:W3CDTF">2024-07-02T10:58:33Z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0x010100BA53C3D8D727FE47933FDBFB661E56E0</vt:lpwstr>
  </property>
</Properties>
</file>