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310" r:id="rId2"/>
    <p:sldId id="376" r:id="rId3"/>
    <p:sldId id="377" r:id="rId4"/>
    <p:sldId id="360" r:id="rId5"/>
    <p:sldId id="361" r:id="rId6"/>
    <p:sldId id="384" r:id="rId7"/>
    <p:sldId id="385" r:id="rId8"/>
    <p:sldId id="382" r:id="rId9"/>
    <p:sldId id="379" r:id="rId10"/>
    <p:sldId id="378" r:id="rId11"/>
    <p:sldId id="356" r:id="rId12"/>
    <p:sldId id="381" r:id="rId13"/>
    <p:sldId id="380" r:id="rId14"/>
    <p:sldId id="386" r:id="rId15"/>
    <p:sldId id="357" r:id="rId16"/>
    <p:sldId id="370" r:id="rId17"/>
    <p:sldId id="366" r:id="rId18"/>
    <p:sldId id="371" r:id="rId19"/>
    <p:sldId id="392" r:id="rId20"/>
    <p:sldId id="387" r:id="rId21"/>
    <p:sldId id="388" r:id="rId22"/>
    <p:sldId id="389" r:id="rId23"/>
    <p:sldId id="393" r:id="rId24"/>
    <p:sldId id="395" r:id="rId25"/>
    <p:sldId id="391" r:id="rId26"/>
    <p:sldId id="29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3887222A-1DD2-4F53-B6CA-E0077989C43E}">
          <p14:sldIdLst>
            <p14:sldId id="310"/>
            <p14:sldId id="376"/>
            <p14:sldId id="377"/>
            <p14:sldId id="360"/>
            <p14:sldId id="361"/>
            <p14:sldId id="384"/>
            <p14:sldId id="385"/>
            <p14:sldId id="382"/>
            <p14:sldId id="379"/>
            <p14:sldId id="378"/>
            <p14:sldId id="356"/>
            <p14:sldId id="381"/>
            <p14:sldId id="380"/>
            <p14:sldId id="386"/>
            <p14:sldId id="357"/>
            <p14:sldId id="370"/>
            <p14:sldId id="366"/>
            <p14:sldId id="371"/>
            <p14:sldId id="392"/>
            <p14:sldId id="387"/>
            <p14:sldId id="388"/>
            <p14:sldId id="389"/>
            <p14:sldId id="393"/>
            <p14:sldId id="395"/>
            <p14:sldId id="391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D10"/>
    <a:srgbClr val="87CC2F"/>
    <a:srgbClr val="0000B4"/>
    <a:srgbClr val="ADAEE3"/>
    <a:srgbClr val="00BFA5"/>
    <a:srgbClr val="00757E"/>
    <a:srgbClr val="C40B08"/>
    <a:srgbClr val="00588A"/>
    <a:srgbClr val="1B9AA9"/>
    <a:srgbClr val="C3A7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3842" autoAdjust="0"/>
  </p:normalViewPr>
  <p:slideViewPr>
    <p:cSldViewPr snapToGrid="0">
      <p:cViewPr varScale="1">
        <p:scale>
          <a:sx n="61" d="100"/>
          <a:sy n="61" d="100"/>
        </p:scale>
        <p:origin x="76" y="35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5B323-464D-46DE-A6CB-AFBB9A9DC695}" type="datetimeFigureOut">
              <a:rPr lang="en-US" smtClean="0"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EB38D-DDA4-43CC-B1AE-A0ECFA41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0EA73F-7EBB-9E44-3CC5-D5F03AEB5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811" y="1211615"/>
            <a:ext cx="2614560" cy="1449503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 userDrawn="1">
            <p:ph type="ctrTitle" hasCustomPrompt="1"/>
          </p:nvPr>
        </p:nvSpPr>
        <p:spPr>
          <a:xfrm>
            <a:off x="2578800" y="2530282"/>
            <a:ext cx="7034400" cy="23572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solidFill>
                  <a:srgbClr val="5C5C5C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Add a 2 Line Title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 userDrawn="1">
            <p:ph type="subTitle" idx="1" hasCustomPrompt="1"/>
          </p:nvPr>
        </p:nvSpPr>
        <p:spPr>
          <a:xfrm>
            <a:off x="3493400" y="5006443"/>
            <a:ext cx="520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rgbClr val="5C5C5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 dirty="0"/>
              <a:t>Click To Add A Subtitle Here</a:t>
            </a:r>
            <a:endParaRPr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F92B0-DD81-9806-E48A-F5236B6F4FE9}"/>
              </a:ext>
            </a:extLst>
          </p:cNvPr>
          <p:cNvCxnSpPr>
            <a:cxnSpLocks/>
          </p:cNvCxnSpPr>
          <p:nvPr userDrawn="1"/>
        </p:nvCxnSpPr>
        <p:spPr>
          <a:xfrm>
            <a:off x="3599291" y="4887561"/>
            <a:ext cx="499341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4A55CB-96B0-5116-59FF-7310AAA9F3F4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5DB97-C60F-DDC4-FFCE-C60A321527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40084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 02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01D9EED-25C2-AC23-2409-9E1ED44D01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105025"/>
            <a:ext cx="12192000" cy="28590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FDDB67-159C-A13C-11A2-4141DF4791EE}"/>
              </a:ext>
            </a:extLst>
          </p:cNvPr>
          <p:cNvSpPr/>
          <p:nvPr userDrawn="1"/>
        </p:nvSpPr>
        <p:spPr>
          <a:xfrm>
            <a:off x="0" y="4963886"/>
            <a:ext cx="12192000" cy="18941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;p2">
            <a:extLst>
              <a:ext uri="{FF2B5EF4-FFF2-40B4-BE49-F238E27FC236}">
                <a16:creationId xmlns:a16="http://schemas.microsoft.com/office/drawing/2014/main" id="{48C480A8-4078-0B21-CBB6-D552422CC29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41082" y="2604952"/>
            <a:ext cx="1351642" cy="974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01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AAB1F-DA9E-BA3E-12C8-1571FFEE89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038" y="5054600"/>
            <a:ext cx="8339137" cy="501650"/>
          </a:xfrm>
          <a:prstGeom prst="rect">
            <a:avLst/>
          </a:prstGeom>
        </p:spPr>
        <p:txBody>
          <a:bodyPr/>
          <a:lstStyle>
            <a:lvl1pPr marL="139700" indent="0">
              <a:buNone/>
              <a:defRPr sz="1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Here To Add A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F5A53-F4F5-4BD9-5992-12C44760FC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748088"/>
            <a:ext cx="8339137" cy="714375"/>
          </a:xfrm>
          <a:prstGeom prst="rect">
            <a:avLst/>
          </a:prstGeom>
        </p:spPr>
        <p:txBody>
          <a:bodyPr/>
          <a:lstStyle>
            <a:lvl1pPr marL="139700" indent="0">
              <a:buNone/>
              <a:defRPr sz="35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</a:lstStyle>
          <a:p>
            <a:pPr lvl="0"/>
            <a:r>
              <a:rPr lang="en-US" sz="3500" b="1" dirty="0">
                <a:latin typeface="Acumin Variable Concept Semibol" panose="020B0304020202020204" pitchFamily="34" charset="0"/>
              </a:rPr>
              <a:t>Section Title Goes Here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7B105-6846-397E-C7BA-7D70AB81355C}"/>
              </a:ext>
            </a:extLst>
          </p:cNvPr>
          <p:cNvSpPr txBox="1"/>
          <p:nvPr userDrawn="1"/>
        </p:nvSpPr>
        <p:spPr>
          <a:xfrm rot="5400000">
            <a:off x="10727322" y="3457266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12DC0A-160B-8609-4447-56A7F0320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7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FDDB67-159C-A13C-11A2-4141DF4791EE}"/>
              </a:ext>
            </a:extLst>
          </p:cNvPr>
          <p:cNvSpPr/>
          <p:nvPr userDrawn="1"/>
        </p:nvSpPr>
        <p:spPr>
          <a:xfrm>
            <a:off x="0" y="4963886"/>
            <a:ext cx="12192000" cy="18941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;p2">
            <a:extLst>
              <a:ext uri="{FF2B5EF4-FFF2-40B4-BE49-F238E27FC236}">
                <a16:creationId xmlns:a16="http://schemas.microsoft.com/office/drawing/2014/main" id="{48C480A8-4078-0B21-CBB6-D552422CC29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41082" y="2604952"/>
            <a:ext cx="1351642" cy="974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01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AAB1F-DA9E-BA3E-12C8-1571FFEE89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038" y="5054600"/>
            <a:ext cx="8339137" cy="501650"/>
          </a:xfrm>
          <a:prstGeom prst="rect">
            <a:avLst/>
          </a:prstGeom>
        </p:spPr>
        <p:txBody>
          <a:bodyPr/>
          <a:lstStyle>
            <a:lvl1pPr marL="139700" indent="0">
              <a:buNone/>
              <a:defRPr sz="1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Here To Add A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F5A53-F4F5-4BD9-5992-12C44760FC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7038" y="3748088"/>
            <a:ext cx="8339137" cy="714375"/>
          </a:xfrm>
          <a:prstGeom prst="rect">
            <a:avLst/>
          </a:prstGeom>
        </p:spPr>
        <p:txBody>
          <a:bodyPr/>
          <a:lstStyle>
            <a:lvl1pPr marL="139700" indent="0">
              <a:buNone/>
              <a:defRPr sz="35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</a:lstStyle>
          <a:p>
            <a:pPr lvl="0"/>
            <a:r>
              <a:rPr lang="en-US" sz="3500" b="1" dirty="0">
                <a:latin typeface="Acumin Variable Concept Semibol" panose="020B0304020202020204" pitchFamily="34" charset="0"/>
              </a:rPr>
              <a:t>Section Title Goes Here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7B105-6846-397E-C7BA-7D70AB81355C}"/>
              </a:ext>
            </a:extLst>
          </p:cNvPr>
          <p:cNvSpPr txBox="1"/>
          <p:nvPr userDrawn="1"/>
        </p:nvSpPr>
        <p:spPr>
          <a:xfrm rot="5400000">
            <a:off x="10727322" y="3457266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12DC0A-160B-8609-4447-56A7F0320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Photo Collag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103E8DE9-8B14-F6FE-DB51-7A348425E49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81957" y="4374540"/>
            <a:ext cx="1643063" cy="17890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04D4FAF8-444E-2389-E26E-368F1C5D6B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008152" y="4373569"/>
            <a:ext cx="3980268" cy="178904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13C8B45D-1588-7069-DC2A-3AD2D00A5F4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71552" y="4373570"/>
            <a:ext cx="1643063" cy="17890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CBDB3098-A8AC-1F13-7F92-5C794D1395A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18557" y="4374539"/>
            <a:ext cx="3980268" cy="178904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E608D4C-0B47-6F0F-0658-F5E9C4FFE8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08152" y="1892406"/>
            <a:ext cx="3980268" cy="178904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4AAB5445-EC86-44C5-063E-4127F14E45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71552" y="1892407"/>
            <a:ext cx="1643063" cy="17890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577DFD33-4E70-68DE-6E28-84394CC0280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18557" y="1893376"/>
            <a:ext cx="3980268" cy="1789044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CF745CA2-7A8F-0090-4DEC-FDB65B5E95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1957" y="1893377"/>
            <a:ext cx="1643063" cy="17890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022FD0-0B68-B2FC-96E7-F8A1846A14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18557" y="5837629"/>
            <a:ext cx="4001893" cy="361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B8E13ED-8DBE-7528-48B9-ADBE4483A55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82225" y="5837629"/>
            <a:ext cx="1642795" cy="361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293AC80-9512-792F-2574-BD0A8A27D1C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08051" y="5837629"/>
            <a:ext cx="3979999" cy="361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5EF93B9-831A-7C1E-B43D-DEB5FD2D92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451" y="5837629"/>
            <a:ext cx="1642426" cy="361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028D7DE-8E61-7DD0-D9DA-E07A766A46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2225" y="3357600"/>
            <a:ext cx="5816600" cy="361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BB00A-1F9E-634E-61D6-FAFDD13974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1450" y="3357600"/>
            <a:ext cx="5816600" cy="361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18" name="Google Shape;96;p19">
            <a:extLst>
              <a:ext uri="{FF2B5EF4-FFF2-40B4-BE49-F238E27FC236}">
                <a16:creationId xmlns:a16="http://schemas.microsoft.com/office/drawing/2014/main" id="{09742DC5-B1BA-FC35-2B2C-76338BE9C9A1}"/>
              </a:ext>
            </a:extLst>
          </p:cNvPr>
          <p:cNvCxnSpPr>
            <a:cxnSpLocks/>
          </p:cNvCxnSpPr>
          <p:nvPr userDrawn="1"/>
        </p:nvCxnSpPr>
        <p:spPr>
          <a:xfrm>
            <a:off x="820615" y="1197966"/>
            <a:ext cx="11371385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19;p23">
            <a:extLst>
              <a:ext uri="{FF2B5EF4-FFF2-40B4-BE49-F238E27FC236}">
                <a16:creationId xmlns:a16="http://schemas.microsoft.com/office/drawing/2014/main" id="{1DFD007C-4405-DD5B-B79E-32E784CDF591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9AC5626-8B18-104C-1FC3-F5CB856146B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rgbClr val="006666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B629D2-8A91-0606-AB80-8FE38A877F3E}"/>
              </a:ext>
            </a:extLst>
          </p:cNvPr>
          <p:cNvSpPr txBox="1"/>
          <p:nvPr userDrawn="1"/>
        </p:nvSpPr>
        <p:spPr>
          <a:xfrm>
            <a:off x="9223897" y="643196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3"/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D9EB73-6F54-C86D-1799-D60472F2C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7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 preserve="1" userDrawn="1">
  <p:cSld name="Card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B8308-077A-F280-FFD4-D1158EE5EDAB}"/>
              </a:ext>
            </a:extLst>
          </p:cNvPr>
          <p:cNvSpPr/>
          <p:nvPr userDrawn="1"/>
        </p:nvSpPr>
        <p:spPr>
          <a:xfrm>
            <a:off x="6613184" y="2026027"/>
            <a:ext cx="3980267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CC38B-4BD7-3068-06B8-6B668FB94EB8}"/>
              </a:ext>
            </a:extLst>
          </p:cNvPr>
          <p:cNvSpPr/>
          <p:nvPr userDrawn="1"/>
        </p:nvSpPr>
        <p:spPr>
          <a:xfrm rot="5400000">
            <a:off x="4458526" y="2155691"/>
            <a:ext cx="2133600" cy="18742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B2F945-DF8C-C45D-FD56-C0ED956CF356}"/>
              </a:ext>
            </a:extLst>
          </p:cNvPr>
          <p:cNvSpPr/>
          <p:nvPr userDrawn="1"/>
        </p:nvSpPr>
        <p:spPr>
          <a:xfrm>
            <a:off x="2500122" y="4307096"/>
            <a:ext cx="3980267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B29FCB-7788-6221-DAD4-24BD4934D3E4}"/>
              </a:ext>
            </a:extLst>
          </p:cNvPr>
          <p:cNvSpPr/>
          <p:nvPr userDrawn="1"/>
        </p:nvSpPr>
        <p:spPr>
          <a:xfrm rot="5400000">
            <a:off x="345464" y="4436761"/>
            <a:ext cx="2133600" cy="18742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08A69-62AB-7643-6926-D77B1E30B054}"/>
              </a:ext>
            </a:extLst>
          </p:cNvPr>
          <p:cNvSpPr/>
          <p:nvPr userDrawn="1"/>
        </p:nvSpPr>
        <p:spPr>
          <a:xfrm>
            <a:off x="6635595" y="4307097"/>
            <a:ext cx="3980267" cy="213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2244B4D-35C1-D64C-3B51-405611382D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529" y="1921029"/>
            <a:ext cx="3980267" cy="1449188"/>
          </a:xfrm>
          <a:prstGeom prst="rect">
            <a:avLst/>
          </a:prstGeom>
        </p:spPr>
        <p:txBody>
          <a:bodyPr/>
          <a:lstStyle>
            <a:lvl1pPr marL="139700" indent="0">
              <a:buNone/>
              <a:defRPr sz="2800" b="0">
                <a:solidFill>
                  <a:schemeClr val="accent3"/>
                </a:solidFill>
                <a:latin typeface="Acumin Variable Concept Medium" panose="020B0304020202020204" pitchFamily="34" charset="0"/>
              </a:defRPr>
            </a:lvl1pPr>
          </a:lstStyle>
          <a:p>
            <a:pPr marL="0" indent="0" algn="l">
              <a:buClr>
                <a:srgbClr val="273D40"/>
              </a:buClr>
              <a:buSzPts val="600"/>
              <a:buFont typeface="Arial"/>
              <a:buNone/>
            </a:pPr>
            <a:r>
              <a:rPr lang="en-US" dirty="0"/>
              <a:t>Click Here To Add Amazing Content That Will Captivate Clients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0680009-2116-D365-C876-E28DD52584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6891" y="2608735"/>
            <a:ext cx="1825822" cy="1442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text explaining in detail why you chose this amazing icon.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F209D02-D8C0-4A20-F6CE-7FB1FD6DC8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90360" y="2608735"/>
            <a:ext cx="3816800" cy="1442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text explaining in detail why you chose this amazing icon; make key text bold to make it stand out.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88DB5ED-50E3-9A4C-53C2-DBD080841C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90360" y="4889805"/>
            <a:ext cx="3816800" cy="1442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text explaining in detail why you chose this amazing icon; make key text bold to make it stand out.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8B0D7842-5536-8C9C-7D80-DC69D7BDB0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2794" y="4890551"/>
            <a:ext cx="1825822" cy="1442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text explaining in detail why you chose this amazing icon.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F971BD1F-87BC-E391-6792-EB4643BA4D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76263" y="4890551"/>
            <a:ext cx="3816800" cy="1442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text explaining in detail why you chose this amazing icon; make key text bold to make it stand out.</a:t>
            </a:r>
          </a:p>
        </p:txBody>
      </p:sp>
      <p:cxnSp>
        <p:nvCxnSpPr>
          <p:cNvPr id="17" name="Google Shape;96;p19">
            <a:extLst>
              <a:ext uri="{FF2B5EF4-FFF2-40B4-BE49-F238E27FC236}">
                <a16:creationId xmlns:a16="http://schemas.microsoft.com/office/drawing/2014/main" id="{BE8E0EC9-D979-35EB-786E-9089D57458D1}"/>
              </a:ext>
            </a:extLst>
          </p:cNvPr>
          <p:cNvCxnSpPr>
            <a:cxnSpLocks/>
          </p:cNvCxnSpPr>
          <p:nvPr userDrawn="1"/>
        </p:nvCxnSpPr>
        <p:spPr>
          <a:xfrm>
            <a:off x="820615" y="1197966"/>
            <a:ext cx="11371385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19;p23">
            <a:extLst>
              <a:ext uri="{FF2B5EF4-FFF2-40B4-BE49-F238E27FC236}">
                <a16:creationId xmlns:a16="http://schemas.microsoft.com/office/drawing/2014/main" id="{E02863DD-040B-F4FC-172F-E2ADCEA7B37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1643345-B83D-B12A-A139-858F4922EE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rgbClr val="006666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FE63E-F09B-EC0F-5585-2A0CA2427BAF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3"/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683D33-E4FD-FAC0-D608-D00A559B8D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82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C5C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6025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B29767F-E1EF-F038-BCF6-648B73D6F1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18008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C5C5C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6505372-6E69-B766-5865-2D2B8A28D8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8607F2-2CC7-4AA2-F7DF-CC4E2595DC79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1959028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C5C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9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C5C5C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6505372-6E69-B766-5865-2D2B8A28D8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8607F2-2CC7-4AA2-F7DF-CC4E2595DC79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2949418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C5C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9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7002" y="0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C5C5C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6505372-6E69-B766-5865-2D2B8A28D8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8607F2-2CC7-4AA2-F7DF-CC4E2595DC79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253966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C5C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9" y="0"/>
            <a:ext cx="4569404" cy="60413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C5C5C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6505372-6E69-B766-5865-2D2B8A28D85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8607F2-2CC7-4AA2-F7DF-CC4E2595DC79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927640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C3A7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C3A7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6025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B29767F-E1EF-F038-BCF6-648B73D6F1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18008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C3A77F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995A96-0B7A-EACF-A2AF-BF5D0D39D2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AE2E8-B78C-B59A-7B20-C14869EFC5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2345960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C3A7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C3A7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C3A77F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995A96-0B7A-EACF-A2AF-BF5D0D39D2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AE2E8-B78C-B59A-7B20-C14869EFC5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81014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ACD31-DA4A-7838-464B-AF5D0FFB9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8207"/>
          <a:stretch/>
        </p:blipFill>
        <p:spPr>
          <a:xfrm>
            <a:off x="1245624" y="653132"/>
            <a:ext cx="9577886" cy="4690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0EA73F-7EBB-9E44-3CC5-D5F03AEB5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035" y="169231"/>
            <a:ext cx="2075931" cy="1150889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 userDrawn="1">
            <p:ph type="subTitle" idx="1" hasCustomPrompt="1"/>
          </p:nvPr>
        </p:nvSpPr>
        <p:spPr>
          <a:xfrm>
            <a:off x="3493400" y="6119674"/>
            <a:ext cx="520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rgbClr val="5C5C5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 dirty="0"/>
              <a:t>Click To Add A Subtitle Here</a:t>
            </a:r>
            <a:endParaRPr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F92B0-DD81-9806-E48A-F5236B6F4FE9}"/>
              </a:ext>
            </a:extLst>
          </p:cNvPr>
          <p:cNvCxnSpPr>
            <a:cxnSpLocks/>
          </p:cNvCxnSpPr>
          <p:nvPr userDrawn="1"/>
        </p:nvCxnSpPr>
        <p:spPr>
          <a:xfrm>
            <a:off x="2946918" y="6026854"/>
            <a:ext cx="6298164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4A55CB-96B0-5116-59FF-7310AAA9F3F4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sp>
        <p:nvSpPr>
          <p:cNvPr id="18" name="Google Shape;9;p2">
            <a:extLst>
              <a:ext uri="{FF2B5EF4-FFF2-40B4-BE49-F238E27FC236}">
                <a16:creationId xmlns:a16="http://schemas.microsoft.com/office/drawing/2014/main" id="{E34BF255-438F-DDE2-73AC-22D87DD48627}"/>
              </a:ext>
            </a:extLst>
          </p:cNvPr>
          <p:cNvSpPr txBox="1">
            <a:spLocks/>
          </p:cNvSpPr>
          <p:nvPr userDrawn="1"/>
        </p:nvSpPr>
        <p:spPr>
          <a:xfrm>
            <a:off x="2578800" y="4140104"/>
            <a:ext cx="7034400" cy="16125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400" b="1" i="0" u="none" strike="noStrike" cap="none">
                <a:solidFill>
                  <a:srgbClr val="5C5C5C"/>
                </a:solidFill>
                <a:latin typeface="Acumin Variable Concept Semibol" panose="020B0304020202020204" pitchFamily="34" charset="0"/>
                <a:ea typeface="Acumin Variable Concept Semibol" panose="020B0304020202020204" pitchFamily="34" charset="0"/>
                <a:cs typeface="Arial"/>
                <a:sym typeface="Aria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Click To Add 2 Line Title Here</a:t>
            </a:r>
          </a:p>
        </p:txBody>
      </p:sp>
    </p:spTree>
    <p:extLst>
      <p:ext uri="{BB962C8B-B14F-4D97-AF65-F5344CB8AC3E}">
        <p14:creationId xmlns:p14="http://schemas.microsoft.com/office/powerpoint/2010/main" val="1137190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C3A7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C3A7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7002" y="0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C3A77F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995A96-0B7A-EACF-A2AF-BF5D0D39D2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AE2E8-B78C-B59A-7B20-C14869EFC5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4198786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C3A7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C3A7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0"/>
            <a:ext cx="4569404" cy="60413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C3A77F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995A96-0B7A-EACF-A2AF-BF5D0D39D2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BAE2E8-B78C-B59A-7B20-C14869EFC5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137709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32B3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32B3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6025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B29767F-E1EF-F038-BCF6-648B73D6F1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18008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32B3C9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D0F996F-B9EE-0033-CDDE-333C54A2F8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44FC1-2E6C-5408-082C-0C0663DD09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5C5C5C"/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43169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32B3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32B3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9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32B3C9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D0F996F-B9EE-0033-CDDE-333C54A2F8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44FC1-2E6C-5408-082C-0C0663DD09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5C5C5C"/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359866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32B3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32B3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9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7002" y="0"/>
            <a:ext cx="4569403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32B3C9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D0F996F-B9EE-0033-CDDE-333C54A2F8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44FC1-2E6C-5408-082C-0C0663DD09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5C5C5C"/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1442439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32B3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32B3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9" y="0"/>
            <a:ext cx="4569404" cy="60413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32B3C9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D0F996F-B9EE-0033-CDDE-333C54A2F8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744FC1-2E6C-5408-082C-0C0663DD09C0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1107945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6025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B29767F-E1EF-F038-BCF6-648B73D6F1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18008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1786024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646402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7002" y="0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2304581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0"/>
            <a:ext cx="4569404" cy="60413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28198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Presentation Title 01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4A55CB-96B0-5116-59FF-7310AAA9F3F4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8CEAEA-2E90-4842-3D1F-2EE73E4E1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191" y="1584995"/>
            <a:ext cx="2614560" cy="1449503"/>
          </a:xfrm>
          <a:prstGeom prst="rect">
            <a:avLst/>
          </a:prstGeom>
        </p:spPr>
      </p:pic>
      <p:sp>
        <p:nvSpPr>
          <p:cNvPr id="29" name="Google Shape;9;p2">
            <a:extLst>
              <a:ext uri="{FF2B5EF4-FFF2-40B4-BE49-F238E27FC236}">
                <a16:creationId xmlns:a16="http://schemas.microsoft.com/office/drawing/2014/main" id="{DF9E5C35-D3F5-9401-6DFB-48CC9E196CE3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578800" y="2896043"/>
            <a:ext cx="7034400" cy="16125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solidFill>
                  <a:srgbClr val="5C5C5C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30" name="Google Shape;10;p2">
            <a:extLst>
              <a:ext uri="{FF2B5EF4-FFF2-40B4-BE49-F238E27FC236}">
                <a16:creationId xmlns:a16="http://schemas.microsoft.com/office/drawing/2014/main" id="{D1DD83B1-DB7B-3111-1463-E88C26C05C48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493400" y="4627435"/>
            <a:ext cx="520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rgbClr val="5C5C5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 dirty="0"/>
              <a:t>Click To Add A Subtitle Here</a:t>
            </a:r>
            <a:endParaRPr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35E939-F9B1-1F65-F349-D476B862DFE3}"/>
              </a:ext>
            </a:extLst>
          </p:cNvPr>
          <p:cNvCxnSpPr>
            <a:cxnSpLocks/>
          </p:cNvCxnSpPr>
          <p:nvPr userDrawn="1"/>
        </p:nvCxnSpPr>
        <p:spPr>
          <a:xfrm>
            <a:off x="3599291" y="4508553"/>
            <a:ext cx="499341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BC10B-8F58-691C-CA6D-01DA362E50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2323416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895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895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6025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B29767F-E1EF-F038-BCF6-648B73D6F1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18008" y="3085466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89546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3614065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895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895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04450-6CDC-0218-49B3-6E964F06AF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1800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75018" y="0"/>
            <a:ext cx="2211387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89546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1075653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895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895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3085466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25F6D06-B7E7-C3F6-2B04-9D545F325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17002" y="0"/>
            <a:ext cx="4569404" cy="29559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89546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73FA0-6A8D-1733-78F5-7BAE410F80F4}"/>
              </a:ext>
            </a:extLst>
          </p:cNvPr>
          <p:cNvSpPr txBox="1"/>
          <p:nvPr userDrawn="1"/>
        </p:nvSpPr>
        <p:spPr>
          <a:xfrm>
            <a:off x="332946" y="6412097"/>
            <a:ext cx="4045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589546"/>
                </a:solidFill>
                <a:latin typeface="+mn-lt"/>
              </a:rPr>
              <a:t>WE GROW: LIVESTOCK | AQUACULTURE | PLANTS | PROFITS | ECONOMY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4066101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310A471-5BC7-4299-1AEE-6F5FC3DF12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4744" y="1922585"/>
            <a:ext cx="4518025" cy="4118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Lorem ipsum dolor sit amet,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elit. </a:t>
            </a:r>
            <a:r>
              <a:rPr lang="en-US" dirty="0" err="1"/>
              <a:t>Etiam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moletie</a:t>
            </a:r>
            <a:r>
              <a:rPr lang="en-US" dirty="0"/>
              <a:t> mass.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ligula fermentum. Ut at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augeue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massa</a:t>
            </a:r>
            <a:r>
              <a:rPr lang="en-US" dirty="0"/>
              <a:t> dolor, fermentum non </a:t>
            </a:r>
            <a:r>
              <a:rPr lang="en-US" dirty="0" err="1"/>
              <a:t>ornare</a:t>
            </a:r>
            <a:r>
              <a:rPr lang="en-US" dirty="0"/>
              <a:t> et, Proin et ipsum </a:t>
            </a:r>
            <a:r>
              <a:rPr lang="en-US" dirty="0" err="1"/>
              <a:t>eleifend</a:t>
            </a:r>
            <a:r>
              <a:rPr lang="en-US" dirty="0"/>
              <a:t>, semper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tupris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vitae.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Proin lacinia.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Aliquam</a:t>
            </a:r>
            <a:r>
              <a:rPr lang="en-US" dirty="0"/>
              <a:t> a </a:t>
            </a:r>
            <a:r>
              <a:rPr lang="en-US" dirty="0" err="1"/>
              <a:t>sapein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 Nam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odia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ac </a:t>
            </a:r>
            <a:r>
              <a:rPr lang="en-US" dirty="0" err="1"/>
              <a:t>rhocus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. </a:t>
            </a:r>
          </a:p>
        </p:txBody>
      </p:sp>
      <p:pic>
        <p:nvPicPr>
          <p:cNvPr id="23" name="Google Shape;381;p48">
            <a:extLst>
              <a:ext uri="{FF2B5EF4-FFF2-40B4-BE49-F238E27FC236}">
                <a16:creationId xmlns:a16="http://schemas.microsoft.com/office/drawing/2014/main" id="{91A6EFBB-F751-04E4-E76B-7132832931F5}"/>
              </a:ext>
            </a:extLst>
          </p:cNvPr>
          <p:cNvPicPr preferRelativeResize="0">
            <a:picLocks/>
          </p:cNvPicPr>
          <p:nvPr userDrawn="1"/>
        </p:nvPicPr>
        <p:blipFill>
          <a:blip r:embed="rId2"/>
          <a:srcRect l="25056" r="25056"/>
          <a:stretch/>
        </p:blipFill>
        <p:spPr>
          <a:xfrm>
            <a:off x="9035680" y="3086100"/>
            <a:ext cx="2212447" cy="295655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7602800" y="1197965"/>
            <a:ext cx="4589200" cy="5654167"/>
          </a:xfrm>
          <a:prstGeom prst="rect">
            <a:avLst/>
          </a:prstGeom>
          <a:solidFill>
            <a:srgbClr val="5895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cxnSp>
        <p:nvCxnSpPr>
          <p:cNvPr id="96" name="Google Shape;96;p19"/>
          <p:cNvCxnSpPr>
            <a:cxnSpLocks/>
          </p:cNvCxnSpPr>
          <p:nvPr userDrawn="1"/>
        </p:nvCxnSpPr>
        <p:spPr>
          <a:xfrm>
            <a:off x="820615" y="1197966"/>
            <a:ext cx="6097393" cy="0"/>
          </a:xfrm>
          <a:prstGeom prst="straightConnector1">
            <a:avLst/>
          </a:prstGeom>
          <a:noFill/>
          <a:ln w="12700" cap="flat" cmpd="sng">
            <a:solidFill>
              <a:srgbClr val="5895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C4CDE927-9D5B-122B-9962-DAF2ECFB09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18008" y="0"/>
            <a:ext cx="4569404" cy="60413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Google Shape;119;p23">
            <a:extLst>
              <a:ext uri="{FF2B5EF4-FFF2-40B4-BE49-F238E27FC236}">
                <a16:creationId xmlns:a16="http://schemas.microsoft.com/office/drawing/2014/main" id="{E77DAC71-8C64-8200-F61B-C1B175AB76D0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rgbClr val="589546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DF29B-6705-7421-8D46-3107E77615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13F18-4B64-0BF3-114E-5F1CA3F1426A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631143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2E331F-5A26-DCE2-456B-CC662D64C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7074"/>
            <a:ext cx="10333846" cy="75330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C83AA-6D7C-265F-C7E0-B78E18C3A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3D24BD-A9D0-0C7D-353F-D75276B233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031" y="1404449"/>
            <a:ext cx="3587262" cy="476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Acumin Variable Concept Medium" panose="020B0304020202020204" pitchFamily="34" charset="0"/>
              </a:defRPr>
            </a:lvl1pPr>
          </a:lstStyle>
          <a:p>
            <a:pPr lvl="0"/>
            <a:r>
              <a:rPr lang="en-US" dirty="0"/>
              <a:t>Click To Add A Subtitle Here</a:t>
            </a:r>
          </a:p>
        </p:txBody>
      </p:sp>
      <p:cxnSp>
        <p:nvCxnSpPr>
          <p:cNvPr id="8" name="Google Shape;96;p19">
            <a:extLst>
              <a:ext uri="{FF2B5EF4-FFF2-40B4-BE49-F238E27FC236}">
                <a16:creationId xmlns:a16="http://schemas.microsoft.com/office/drawing/2014/main" id="{A192333A-0570-AEE4-6F21-E3A69DD85C58}"/>
              </a:ext>
            </a:extLst>
          </p:cNvPr>
          <p:cNvCxnSpPr>
            <a:cxnSpLocks/>
          </p:cNvCxnSpPr>
          <p:nvPr userDrawn="1"/>
        </p:nvCxnSpPr>
        <p:spPr>
          <a:xfrm>
            <a:off x="820615" y="1197966"/>
            <a:ext cx="11371385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9;p23">
            <a:extLst>
              <a:ext uri="{FF2B5EF4-FFF2-40B4-BE49-F238E27FC236}">
                <a16:creationId xmlns:a16="http://schemas.microsoft.com/office/drawing/2014/main" id="{1682EB92-DCC2-BE30-C0C2-D06292F39A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26361-1606-8DDE-B706-09665362549E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3"/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4880E-B2D6-EFA9-CA5C-D12964DE6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37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2E331F-5A26-DCE2-456B-CC662D64C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7074"/>
            <a:ext cx="10333846" cy="75330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C83AA-6D7C-265F-C7E0-B78E18C3A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3D24BD-A9D0-0C7D-353F-D75276B233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031" y="1404449"/>
            <a:ext cx="3587262" cy="476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Acumin Variable Concept Medium" panose="020B0304020202020204" pitchFamily="34" charset="0"/>
              </a:defRPr>
            </a:lvl1pPr>
          </a:lstStyle>
          <a:p>
            <a:pPr lvl="0"/>
            <a:r>
              <a:rPr lang="en-US" dirty="0"/>
              <a:t>Click To Add A Subtitle Here</a:t>
            </a:r>
          </a:p>
        </p:txBody>
      </p:sp>
      <p:cxnSp>
        <p:nvCxnSpPr>
          <p:cNvPr id="8" name="Google Shape;96;p19">
            <a:extLst>
              <a:ext uri="{FF2B5EF4-FFF2-40B4-BE49-F238E27FC236}">
                <a16:creationId xmlns:a16="http://schemas.microsoft.com/office/drawing/2014/main" id="{A192333A-0570-AEE4-6F21-E3A69DD85C58}"/>
              </a:ext>
            </a:extLst>
          </p:cNvPr>
          <p:cNvCxnSpPr>
            <a:cxnSpLocks/>
          </p:cNvCxnSpPr>
          <p:nvPr userDrawn="1"/>
        </p:nvCxnSpPr>
        <p:spPr>
          <a:xfrm>
            <a:off x="820615" y="1197966"/>
            <a:ext cx="11371385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9;p23">
            <a:extLst>
              <a:ext uri="{FF2B5EF4-FFF2-40B4-BE49-F238E27FC236}">
                <a16:creationId xmlns:a16="http://schemas.microsoft.com/office/drawing/2014/main" id="{1682EB92-DCC2-BE30-C0C2-D06292F39A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26361-1606-8DDE-B706-09665362549E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3"/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4880E-B2D6-EFA9-CA5C-D12964DE6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4EF8C-9C6D-0BF0-D880-1864FCD7A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6190" b="19915"/>
          <a:stretch/>
        </p:blipFill>
        <p:spPr>
          <a:xfrm>
            <a:off x="-1" y="1287142"/>
            <a:ext cx="11217427" cy="47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82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122C34D-8ED0-46F1-93F2-B91951EB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7074"/>
            <a:ext cx="10333846" cy="75330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C83AA-6D7C-265F-C7E0-B78E18C3A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rgbClr val="006666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43D24BD-A9D0-0C7D-353F-D75276B233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031" y="1404449"/>
            <a:ext cx="3587262" cy="4762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accent3"/>
                </a:solidFill>
                <a:latin typeface="Acumin Variable Concept Medium" panose="020B0304020202020204" pitchFamily="34" charset="0"/>
              </a:defRPr>
            </a:lvl1pPr>
          </a:lstStyle>
          <a:p>
            <a:pPr lvl="0"/>
            <a:r>
              <a:rPr lang="en-US" dirty="0"/>
              <a:t>Click To Add A Subtitle Here</a:t>
            </a:r>
          </a:p>
        </p:txBody>
      </p:sp>
      <p:cxnSp>
        <p:nvCxnSpPr>
          <p:cNvPr id="8" name="Google Shape;96;p19">
            <a:extLst>
              <a:ext uri="{FF2B5EF4-FFF2-40B4-BE49-F238E27FC236}">
                <a16:creationId xmlns:a16="http://schemas.microsoft.com/office/drawing/2014/main" id="{A192333A-0570-AEE4-6F21-E3A69DD85C58}"/>
              </a:ext>
            </a:extLst>
          </p:cNvPr>
          <p:cNvCxnSpPr>
            <a:cxnSpLocks/>
          </p:cNvCxnSpPr>
          <p:nvPr userDrawn="1"/>
        </p:nvCxnSpPr>
        <p:spPr>
          <a:xfrm>
            <a:off x="820615" y="1197966"/>
            <a:ext cx="11371385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19;p23">
            <a:extLst>
              <a:ext uri="{FF2B5EF4-FFF2-40B4-BE49-F238E27FC236}">
                <a16:creationId xmlns:a16="http://schemas.microsoft.com/office/drawing/2014/main" id="{1682EB92-DCC2-BE30-C0C2-D06292F39A7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2030" y="730926"/>
            <a:ext cx="3587262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26361-1606-8DDE-B706-09665362549E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3"/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A4880E-B2D6-EFA9-CA5C-D12964DE6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8688BCB-C339-D11F-6259-53D493B9194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2275" y="2328866"/>
            <a:ext cx="11083925" cy="3571058"/>
          </a:xfrm>
          <a:prstGeom prst="rect">
            <a:avLst/>
          </a:prstGeom>
        </p:spPr>
        <p:txBody>
          <a:bodyPr/>
          <a:lstStyle>
            <a:lvl1pPr marL="0">
              <a:defRPr sz="1600">
                <a:solidFill>
                  <a:srgbClr val="5C5C5C"/>
                </a:solidFill>
                <a:latin typeface="+mn-lt"/>
                <a:cs typeface="Calibri Light" panose="020F0302020204030204" pitchFamily="34" charset="0"/>
              </a:defRPr>
            </a:lvl1pPr>
            <a:lvl2pPr>
              <a:defRPr>
                <a:solidFill>
                  <a:srgbClr val="5C5C5C"/>
                </a:solidFill>
                <a:latin typeface="Acumin Variable Concept Black" panose="020B03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5C5C5C"/>
                </a:solidFill>
                <a:latin typeface="Acumin Variable Concept Black" panose="020B03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cumin Variable Concept Black" panose="020B03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cumin Variable Concept Black" panose="020B03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14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2E4029-93E7-96CC-D945-46493192BE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7074"/>
            <a:ext cx="10333846" cy="75330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BC9A22-AEF7-6693-94B6-F46EC9FC49B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05314-927B-D092-DAB4-DE66DCC3E261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3"/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D7E4DC-8F61-8BCD-80C3-B257258C02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4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Team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190DF30-71D6-4447-94AB-86A2A052CA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3410" y="1889125"/>
            <a:ext cx="1643063" cy="2098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23AEDE29-0462-CDD5-3AEF-3EAD37A6DE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05529" y="1889125"/>
            <a:ext cx="1643063" cy="2098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C0C96CE5-9FE7-EFCF-2E00-16F54CCA32A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67648" y="1889125"/>
            <a:ext cx="1643063" cy="2098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ADC932A1-A439-7EFD-BF9D-04EF0D3E4AB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453472" y="4267200"/>
            <a:ext cx="1643063" cy="2098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4C0515E2-0AB3-00EB-9459-4CAC8E3CC33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191353" y="4267200"/>
            <a:ext cx="1643063" cy="2098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C424A011-3D4F-CC48-5A3F-04F70000B5A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929234" y="4267200"/>
            <a:ext cx="1643063" cy="2098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4" name="Google Shape;159;p26">
            <a:extLst>
              <a:ext uri="{FF2B5EF4-FFF2-40B4-BE49-F238E27FC236}">
                <a16:creationId xmlns:a16="http://schemas.microsoft.com/office/drawing/2014/main" id="{F25ACCA4-7B96-DF21-898C-BA7E402C4569}"/>
              </a:ext>
            </a:extLst>
          </p:cNvPr>
          <p:cNvCxnSpPr/>
          <p:nvPr userDrawn="1"/>
        </p:nvCxnSpPr>
        <p:spPr>
          <a:xfrm>
            <a:off x="965200" y="-228600"/>
            <a:ext cx="0" cy="4216400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Google Shape;160;p26">
            <a:extLst>
              <a:ext uri="{FF2B5EF4-FFF2-40B4-BE49-F238E27FC236}">
                <a16:creationId xmlns:a16="http://schemas.microsoft.com/office/drawing/2014/main" id="{335CB7D3-A430-1243-FAB4-EA7C79C08617}"/>
              </a:ext>
            </a:extLst>
          </p:cNvPr>
          <p:cNvCxnSpPr/>
          <p:nvPr userDrawn="1"/>
        </p:nvCxnSpPr>
        <p:spPr>
          <a:xfrm>
            <a:off x="11240800" y="3414285"/>
            <a:ext cx="0" cy="3634400"/>
          </a:xfrm>
          <a:prstGeom prst="straightConnector1">
            <a:avLst/>
          </a:prstGeom>
          <a:noFill/>
          <a:ln w="19050" cap="flat" cmpd="sng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50;p13">
            <a:extLst>
              <a:ext uri="{FF2B5EF4-FFF2-40B4-BE49-F238E27FC236}">
                <a16:creationId xmlns:a16="http://schemas.microsoft.com/office/drawing/2014/main" id="{47598973-6871-2BAE-4158-EFDA7A6E37FF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98256" y="731533"/>
            <a:ext cx="8995488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accent3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55D4B-4149-ACEC-1BAF-3A3527FA41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8256" y="1889125"/>
            <a:ext cx="1643063" cy="20986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D4287D-7945-3C3E-01B7-8EA1A2578C1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01361" y="3354388"/>
            <a:ext cx="1643062" cy="333375"/>
          </a:xfrm>
          <a:prstGeom prst="rect">
            <a:avLst/>
          </a:prstGeom>
        </p:spPr>
        <p:txBody>
          <a:bodyPr lIns="91440" bIns="45720" anchor="b"/>
          <a:lstStyle>
            <a:lvl1pPr marL="0" indent="0" algn="ctr">
              <a:buNone/>
              <a:defRPr sz="9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900" b="1" dirty="0">
                <a:latin typeface="+mj-lt"/>
              </a:rPr>
              <a:t>EMPLOYEE NAME</a:t>
            </a:r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A3E6192-6325-3A0C-3B0C-37343C14BE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01361" y="3687763"/>
            <a:ext cx="1643062" cy="300037"/>
          </a:xfrm>
          <a:prstGeom prst="rect">
            <a:avLst/>
          </a:prstGeom>
        </p:spPr>
        <p:txBody>
          <a:bodyPr lIns="0" tIns="0"/>
          <a:lstStyle>
            <a:lvl1pPr marL="139700" indent="0" algn="ctr">
              <a:buNone/>
              <a:defRPr sz="800" b="1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800" b="1" i="1" dirty="0">
                <a:latin typeface="+mj-lt"/>
              </a:rPr>
              <a:t>JOB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FF5599E8-1BE8-26AA-D2B6-D5A3689673C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48771" y="3354388"/>
            <a:ext cx="1643062" cy="333375"/>
          </a:xfrm>
          <a:prstGeom prst="rect">
            <a:avLst/>
          </a:prstGeom>
        </p:spPr>
        <p:txBody>
          <a:bodyPr lIns="91440" bIns="45720" anchor="b"/>
          <a:lstStyle>
            <a:lvl1pPr marL="0" indent="0" algn="ctr">
              <a:buNone/>
              <a:defRPr sz="9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900" b="1" dirty="0">
                <a:latin typeface="+mj-lt"/>
              </a:rPr>
              <a:t>EMPLOYEE NAME</a:t>
            </a:r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B27F6839-7684-59EF-4085-642E88A94D0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48771" y="3687763"/>
            <a:ext cx="1643062" cy="300037"/>
          </a:xfrm>
          <a:prstGeom prst="rect">
            <a:avLst/>
          </a:prstGeom>
        </p:spPr>
        <p:txBody>
          <a:bodyPr lIns="0" tIns="0"/>
          <a:lstStyle>
            <a:lvl1pPr marL="139700" indent="0" algn="ctr">
              <a:buNone/>
              <a:defRPr sz="800" b="1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800" b="1" i="1" dirty="0">
                <a:latin typeface="+mj-lt"/>
              </a:rPr>
              <a:t>JOB TITLE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37B2DD06-2565-1288-CF59-6C92CEEDC3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0889" y="3364168"/>
            <a:ext cx="1643062" cy="333375"/>
          </a:xfrm>
          <a:prstGeom prst="rect">
            <a:avLst/>
          </a:prstGeom>
        </p:spPr>
        <p:txBody>
          <a:bodyPr lIns="91440" bIns="45720" anchor="b"/>
          <a:lstStyle>
            <a:lvl1pPr marL="0" indent="0" algn="ctr">
              <a:buNone/>
              <a:defRPr sz="9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900" b="1" dirty="0">
                <a:latin typeface="+mj-lt"/>
              </a:rPr>
              <a:t>EMPLOYEE NAME</a:t>
            </a:r>
            <a:endParaRPr lang="en-US" dirty="0"/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6E94DEC1-6E3D-902F-9605-3EDA5A9986E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10889" y="3697543"/>
            <a:ext cx="1643062" cy="300037"/>
          </a:xfrm>
          <a:prstGeom prst="rect">
            <a:avLst/>
          </a:prstGeom>
        </p:spPr>
        <p:txBody>
          <a:bodyPr lIns="0" tIns="0"/>
          <a:lstStyle>
            <a:lvl1pPr marL="139700" indent="0" algn="ctr">
              <a:buNone/>
              <a:defRPr sz="800" b="1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800" b="1" i="1" dirty="0">
                <a:latin typeface="+mj-lt"/>
              </a:rPr>
              <a:t>JOB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81843247-54F7-BFE9-7406-31510C5B202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62288" y="3354388"/>
            <a:ext cx="1643062" cy="333375"/>
          </a:xfrm>
          <a:prstGeom prst="rect">
            <a:avLst/>
          </a:prstGeom>
        </p:spPr>
        <p:txBody>
          <a:bodyPr lIns="91440" bIns="45720" anchor="b"/>
          <a:lstStyle>
            <a:lvl1pPr marL="0" indent="0" algn="ctr">
              <a:buNone/>
              <a:defRPr sz="9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900" b="1" dirty="0">
                <a:latin typeface="+mj-lt"/>
              </a:rPr>
              <a:t>EMPLOYEE NAME</a:t>
            </a:r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9DA954B5-9DAF-C6AF-C358-3DDAA240DC8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62288" y="3687763"/>
            <a:ext cx="1643062" cy="300037"/>
          </a:xfrm>
          <a:prstGeom prst="rect">
            <a:avLst/>
          </a:prstGeom>
        </p:spPr>
        <p:txBody>
          <a:bodyPr lIns="0" tIns="0"/>
          <a:lstStyle>
            <a:lvl1pPr marL="139700" indent="0" algn="ctr">
              <a:buNone/>
              <a:defRPr sz="800" b="1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800" b="1" i="1" dirty="0">
                <a:latin typeface="+mj-lt"/>
              </a:rPr>
              <a:t>JOB TITLE</a:t>
            </a:r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FB7944C2-9744-6615-F897-BC7E461C69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29235" y="5755022"/>
            <a:ext cx="1643062" cy="333375"/>
          </a:xfrm>
          <a:prstGeom prst="rect">
            <a:avLst/>
          </a:prstGeom>
        </p:spPr>
        <p:txBody>
          <a:bodyPr lIns="91440" bIns="45720" anchor="b"/>
          <a:lstStyle>
            <a:lvl1pPr marL="0" indent="0" algn="ctr">
              <a:buNone/>
              <a:defRPr sz="9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900" b="1" dirty="0">
                <a:latin typeface="+mj-lt"/>
              </a:rPr>
              <a:t>EMPLOYEE NAME</a:t>
            </a:r>
            <a:endParaRPr lang="en-US" dirty="0"/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0E3B4CBE-A7ED-D5D6-EC25-1A51865F70F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29235" y="6088397"/>
            <a:ext cx="1643062" cy="300037"/>
          </a:xfrm>
          <a:prstGeom prst="rect">
            <a:avLst/>
          </a:prstGeom>
        </p:spPr>
        <p:txBody>
          <a:bodyPr lIns="0" tIns="0"/>
          <a:lstStyle>
            <a:lvl1pPr marL="139700" indent="0" algn="ctr">
              <a:buNone/>
              <a:defRPr sz="800" b="1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800" b="1" i="1" dirty="0">
                <a:latin typeface="+mj-lt"/>
              </a:rPr>
              <a:t>JOB TITLE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356F2D3B-17F3-875B-2808-D98C6F9399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91354" y="5723416"/>
            <a:ext cx="1643062" cy="333375"/>
          </a:xfrm>
          <a:prstGeom prst="rect">
            <a:avLst/>
          </a:prstGeom>
        </p:spPr>
        <p:txBody>
          <a:bodyPr lIns="91440" bIns="45720" anchor="b"/>
          <a:lstStyle>
            <a:lvl1pPr marL="0" indent="0" algn="ctr">
              <a:buNone/>
              <a:defRPr sz="9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900" b="1" dirty="0">
                <a:latin typeface="+mj-lt"/>
              </a:rPr>
              <a:t>EMPLOYEE NAME</a:t>
            </a:r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0CE07676-3993-5DEB-A8F9-B23E0BB7C27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91354" y="6056791"/>
            <a:ext cx="1643062" cy="300037"/>
          </a:xfrm>
          <a:prstGeom prst="rect">
            <a:avLst/>
          </a:prstGeom>
        </p:spPr>
        <p:txBody>
          <a:bodyPr lIns="0" tIns="0"/>
          <a:lstStyle>
            <a:lvl1pPr marL="139700" indent="0" algn="ctr">
              <a:buNone/>
              <a:defRPr sz="800" b="1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800" b="1" i="1" dirty="0">
                <a:latin typeface="+mj-lt"/>
              </a:rPr>
              <a:t>JOB TITLE</a:t>
            </a:r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90794E68-1A9C-C4CB-D9B6-04318ADAA9E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453472" y="5723416"/>
            <a:ext cx="1643062" cy="333375"/>
          </a:xfrm>
          <a:prstGeom prst="rect">
            <a:avLst/>
          </a:prstGeom>
        </p:spPr>
        <p:txBody>
          <a:bodyPr lIns="91440" bIns="45720" anchor="b"/>
          <a:lstStyle>
            <a:lvl1pPr marL="0" indent="0" algn="ctr">
              <a:buNone/>
              <a:defRPr sz="9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900" b="1" dirty="0">
                <a:latin typeface="+mj-lt"/>
              </a:rPr>
              <a:t>EMPLOYEE NAME</a:t>
            </a:r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3FC77CDF-BF80-AB78-9956-6C991064A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53472" y="6056791"/>
            <a:ext cx="1643062" cy="300037"/>
          </a:xfrm>
          <a:prstGeom prst="rect">
            <a:avLst/>
          </a:prstGeom>
        </p:spPr>
        <p:txBody>
          <a:bodyPr lIns="0" tIns="0"/>
          <a:lstStyle>
            <a:lvl1pPr marL="139700" indent="0" algn="ctr">
              <a:buNone/>
              <a:defRPr sz="800" b="1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sz="800" b="1" i="1" dirty="0">
                <a:latin typeface="+mj-lt"/>
              </a:rPr>
              <a:t>JOB TITLE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635F8076-E4FA-4363-2C12-E8F48B9F725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3E9424-16CC-AB81-B603-4764BC44B68F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accent3"/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C3A378D-A205-F4E4-328C-DB40F3F030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22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5C732D3-B8F0-8306-F8F8-1ADAB347B3B8}"/>
              </a:ext>
            </a:extLst>
          </p:cNvPr>
          <p:cNvSpPr/>
          <p:nvPr userDrawn="1"/>
        </p:nvSpPr>
        <p:spPr>
          <a:xfrm>
            <a:off x="0" y="4963886"/>
            <a:ext cx="12192000" cy="18941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BC9A22-AEF7-6693-94B6-F46EC9FC49B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accent3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AA3F31-02CB-F6C5-76A4-B70679EAEECC}"/>
              </a:ext>
            </a:extLst>
          </p:cNvPr>
          <p:cNvCxnSpPr/>
          <p:nvPr userDrawn="1"/>
        </p:nvCxnSpPr>
        <p:spPr>
          <a:xfrm>
            <a:off x="2212989" y="5230111"/>
            <a:ext cx="0" cy="1361661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86D5BB-ED98-1112-73C8-2A53EB0F5B33}"/>
              </a:ext>
            </a:extLst>
          </p:cNvPr>
          <p:cNvCxnSpPr/>
          <p:nvPr userDrawn="1"/>
        </p:nvCxnSpPr>
        <p:spPr>
          <a:xfrm>
            <a:off x="4128444" y="5230111"/>
            <a:ext cx="0" cy="1361661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1BB004-D92D-A775-EDAA-9F1E1129DEA4}"/>
              </a:ext>
            </a:extLst>
          </p:cNvPr>
          <p:cNvCxnSpPr/>
          <p:nvPr userDrawn="1"/>
        </p:nvCxnSpPr>
        <p:spPr>
          <a:xfrm>
            <a:off x="6043899" y="5230110"/>
            <a:ext cx="0" cy="1361661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854;p59">
            <a:extLst>
              <a:ext uri="{FF2B5EF4-FFF2-40B4-BE49-F238E27FC236}">
                <a16:creationId xmlns:a16="http://schemas.microsoft.com/office/drawing/2014/main" id="{9F07CCD9-4F73-DD51-A250-BB64C12E839F}"/>
              </a:ext>
            </a:extLst>
          </p:cNvPr>
          <p:cNvSpPr txBox="1">
            <a:spLocks/>
          </p:cNvSpPr>
          <p:nvPr userDrawn="1"/>
        </p:nvSpPr>
        <p:spPr>
          <a:xfrm>
            <a:off x="365439" y="5130718"/>
            <a:ext cx="149601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Israel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+972 77 210-5006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Agrigo@Agrigo.co.il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Google Shape;854;p59">
            <a:extLst>
              <a:ext uri="{FF2B5EF4-FFF2-40B4-BE49-F238E27FC236}">
                <a16:creationId xmlns:a16="http://schemas.microsoft.com/office/drawing/2014/main" id="{CFB854B6-4283-F512-FE3B-A83CC8C4318D}"/>
              </a:ext>
            </a:extLst>
          </p:cNvPr>
          <p:cNvSpPr txBox="1">
            <a:spLocks/>
          </p:cNvSpPr>
          <p:nvPr userDrawn="1"/>
        </p:nvSpPr>
        <p:spPr>
          <a:xfrm>
            <a:off x="2401720" y="5130718"/>
            <a:ext cx="149601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Italy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+39 328 192-4335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Agrigo@Agrigo.it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Google Shape;854;p59">
            <a:extLst>
              <a:ext uri="{FF2B5EF4-FFF2-40B4-BE49-F238E27FC236}">
                <a16:creationId xmlns:a16="http://schemas.microsoft.com/office/drawing/2014/main" id="{EB90B03D-D01A-78B8-DD20-6EB086A03BDB}"/>
              </a:ext>
            </a:extLst>
          </p:cNvPr>
          <p:cNvSpPr txBox="1">
            <a:spLocks/>
          </p:cNvSpPr>
          <p:nvPr userDrawn="1"/>
        </p:nvSpPr>
        <p:spPr>
          <a:xfrm>
            <a:off x="4438001" y="5130718"/>
            <a:ext cx="1285245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Poland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+48 789 771-255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Vitalia@Agrigo.ru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Google Shape;854;p59">
            <a:extLst>
              <a:ext uri="{FF2B5EF4-FFF2-40B4-BE49-F238E27FC236}">
                <a16:creationId xmlns:a16="http://schemas.microsoft.com/office/drawing/2014/main" id="{C7B64888-A32E-3737-A625-06E458ED1325}"/>
              </a:ext>
            </a:extLst>
          </p:cNvPr>
          <p:cNvSpPr txBox="1">
            <a:spLocks/>
          </p:cNvSpPr>
          <p:nvPr userDrawn="1"/>
        </p:nvSpPr>
        <p:spPr>
          <a:xfrm>
            <a:off x="6263509" y="5103028"/>
            <a:ext cx="149132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Belarus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+375 17 270-6007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Agrigo@Agrigo.ru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4AF18C-F7DE-1333-C258-287EBA6D0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FB9FD0-B9B6-9487-6F52-8CCE5F0F070C}"/>
              </a:ext>
            </a:extLst>
          </p:cNvPr>
          <p:cNvCxnSpPr/>
          <p:nvPr userDrawn="1"/>
        </p:nvCxnSpPr>
        <p:spPr>
          <a:xfrm>
            <a:off x="7959354" y="5208699"/>
            <a:ext cx="0" cy="1361661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7CAE4C-4FD3-EDD9-BF17-0EE28A437A3F}"/>
              </a:ext>
            </a:extLst>
          </p:cNvPr>
          <p:cNvCxnSpPr/>
          <p:nvPr userDrawn="1"/>
        </p:nvCxnSpPr>
        <p:spPr>
          <a:xfrm>
            <a:off x="9874811" y="5208698"/>
            <a:ext cx="0" cy="1361661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854;p59">
            <a:extLst>
              <a:ext uri="{FF2B5EF4-FFF2-40B4-BE49-F238E27FC236}">
                <a16:creationId xmlns:a16="http://schemas.microsoft.com/office/drawing/2014/main" id="{7A38E5F2-93D6-5064-F2ED-6A459A8E66C1}"/>
              </a:ext>
            </a:extLst>
          </p:cNvPr>
          <p:cNvSpPr txBox="1">
            <a:spLocks/>
          </p:cNvSpPr>
          <p:nvPr userDrawn="1"/>
        </p:nvSpPr>
        <p:spPr>
          <a:xfrm>
            <a:off x="8295100" y="5109306"/>
            <a:ext cx="143085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Kazakhstan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+972 52 364-4205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Darina@Agrigo.co.il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Google Shape;854;p59">
            <a:extLst>
              <a:ext uri="{FF2B5EF4-FFF2-40B4-BE49-F238E27FC236}">
                <a16:creationId xmlns:a16="http://schemas.microsoft.com/office/drawing/2014/main" id="{683EC29C-FF9F-E025-2C2B-CE4E37A64E1E}"/>
              </a:ext>
            </a:extLst>
          </p:cNvPr>
          <p:cNvSpPr txBox="1">
            <a:spLocks/>
          </p:cNvSpPr>
          <p:nvPr userDrawn="1"/>
        </p:nvSpPr>
        <p:spPr>
          <a:xfrm>
            <a:off x="10266223" y="5081616"/>
            <a:ext cx="149132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Morocco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+212 600 94-93-55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Hind@Agrigo.co.il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E80F99-7861-0C09-4459-D350BD38FC18}"/>
              </a:ext>
            </a:extLst>
          </p:cNvPr>
          <p:cNvSpPr txBox="1"/>
          <p:nvPr userDrawn="1"/>
        </p:nvSpPr>
        <p:spPr>
          <a:xfrm rot="5400000">
            <a:off x="10727322" y="3457266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67B68-E0BE-0600-00FE-A315D55CDCCB}"/>
              </a:ext>
            </a:extLst>
          </p:cNvPr>
          <p:cNvSpPr txBox="1"/>
          <p:nvPr userDrawn="1"/>
        </p:nvSpPr>
        <p:spPr>
          <a:xfrm>
            <a:off x="365439" y="2314628"/>
            <a:ext cx="54380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Anatoly </a:t>
            </a:r>
            <a:r>
              <a:rPr lang="en-US" sz="3500" dirty="0" err="1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Mindel</a:t>
            </a:r>
            <a:endParaRPr lang="en-US" sz="3500" dirty="0">
              <a:solidFill>
                <a:srgbClr val="006666"/>
              </a:solidFill>
              <a:latin typeface="Acumin Variable Concept Semibol" panose="020B0304020202020204" pitchFamily="34" charset="0"/>
              <a:cs typeface="Arial" panose="020B0604020202020204" pitchFamily="34" charset="0"/>
            </a:endParaRPr>
          </a:p>
          <a:p>
            <a:r>
              <a:rPr lang="en-US" sz="35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President</a:t>
            </a:r>
          </a:p>
          <a:p>
            <a:endParaRPr lang="en-US" sz="2000" dirty="0">
              <a:solidFill>
                <a:srgbClr val="006666"/>
              </a:solidFill>
              <a:latin typeface="Acumin Variable Concept Semibol" panose="020B03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6666"/>
              </a:solidFill>
              <a:latin typeface="Acumin Variable Concept Semibol" panose="020B03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+972 77 210-5006</a:t>
            </a:r>
          </a:p>
          <a:p>
            <a:r>
              <a:rPr lang="en-US" sz="20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anatoly@agrigo.co.il</a:t>
            </a:r>
          </a:p>
        </p:txBody>
      </p:sp>
    </p:spTree>
    <p:extLst>
      <p:ext uri="{BB962C8B-B14F-4D97-AF65-F5344CB8AC3E}">
        <p14:creationId xmlns:p14="http://schemas.microsoft.com/office/powerpoint/2010/main" val="150807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4A55CB-96B0-5116-59FF-7310AAA9F3F4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C0B551-2740-E441-F598-D317188D3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18207"/>
          <a:stretch/>
        </p:blipFill>
        <p:spPr>
          <a:xfrm>
            <a:off x="1245624" y="830414"/>
            <a:ext cx="9577886" cy="4690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471A4E-4B89-793C-32BB-47E6FB6B7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035" y="346513"/>
            <a:ext cx="2075931" cy="1150889"/>
          </a:xfrm>
          <a:prstGeom prst="rect">
            <a:avLst/>
          </a:prstGeom>
        </p:spPr>
      </p:pic>
      <p:sp>
        <p:nvSpPr>
          <p:cNvPr id="9" name="Google Shape;9;p2">
            <a:extLst>
              <a:ext uri="{FF2B5EF4-FFF2-40B4-BE49-F238E27FC236}">
                <a16:creationId xmlns:a16="http://schemas.microsoft.com/office/drawing/2014/main" id="{0BB55044-1545-21C8-5DD4-81B324E35D26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2578800" y="4177424"/>
            <a:ext cx="7034400" cy="16125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solidFill>
                  <a:srgbClr val="5C5C5C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10" name="Google Shape;10;p2">
            <a:extLst>
              <a:ext uri="{FF2B5EF4-FFF2-40B4-BE49-F238E27FC236}">
                <a16:creationId xmlns:a16="http://schemas.microsoft.com/office/drawing/2014/main" id="{C9018AAF-6DBD-4F0B-31CC-BCC10ADAC03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3493400" y="5908816"/>
            <a:ext cx="520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rgbClr val="5C5C5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 dirty="0"/>
              <a:t>Click To Add A Subtitle Here</a:t>
            </a:r>
            <a:endParaRPr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7FB4CD-F21B-704A-9049-DBBCA8EE3AEE}"/>
              </a:ext>
            </a:extLst>
          </p:cNvPr>
          <p:cNvCxnSpPr>
            <a:cxnSpLocks/>
          </p:cNvCxnSpPr>
          <p:nvPr userDrawn="1"/>
        </p:nvCxnSpPr>
        <p:spPr>
          <a:xfrm>
            <a:off x="3599291" y="5789934"/>
            <a:ext cx="499341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037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 userDrawn="1">
  <p:cSld name="1_Title only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1B88D6C-6AD9-C1E6-183E-C695503A7B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05130"/>
            <a:ext cx="12192000" cy="285898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C732D3-B8F0-8306-F8F8-1ADAB347B3B8}"/>
              </a:ext>
            </a:extLst>
          </p:cNvPr>
          <p:cNvSpPr/>
          <p:nvPr userDrawn="1"/>
        </p:nvSpPr>
        <p:spPr>
          <a:xfrm>
            <a:off x="0" y="4963886"/>
            <a:ext cx="12192000" cy="18941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4BC9A22-AEF7-6693-94B6-F46EC9FC49B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Google Shape;854;p59">
            <a:extLst>
              <a:ext uri="{FF2B5EF4-FFF2-40B4-BE49-F238E27FC236}">
                <a16:creationId xmlns:a16="http://schemas.microsoft.com/office/drawing/2014/main" id="{9F07CCD9-4F73-DD51-A250-BB64C12E839F}"/>
              </a:ext>
            </a:extLst>
          </p:cNvPr>
          <p:cNvSpPr txBox="1">
            <a:spLocks/>
          </p:cNvSpPr>
          <p:nvPr userDrawn="1"/>
        </p:nvSpPr>
        <p:spPr>
          <a:xfrm>
            <a:off x="365439" y="5130718"/>
            <a:ext cx="149601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Israel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+972 77 210-5006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agrigo@agrigo.co.il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Google Shape;854;p59">
            <a:extLst>
              <a:ext uri="{FF2B5EF4-FFF2-40B4-BE49-F238E27FC236}">
                <a16:creationId xmlns:a16="http://schemas.microsoft.com/office/drawing/2014/main" id="{CFB854B6-4283-F512-FE3B-A83CC8C4318D}"/>
              </a:ext>
            </a:extLst>
          </p:cNvPr>
          <p:cNvSpPr txBox="1">
            <a:spLocks/>
          </p:cNvSpPr>
          <p:nvPr userDrawn="1"/>
        </p:nvSpPr>
        <p:spPr>
          <a:xfrm>
            <a:off x="2401720" y="5130718"/>
            <a:ext cx="149601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Italy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+39 328 192-4335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agrigo@agrigo.it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Google Shape;854;p59">
            <a:extLst>
              <a:ext uri="{FF2B5EF4-FFF2-40B4-BE49-F238E27FC236}">
                <a16:creationId xmlns:a16="http://schemas.microsoft.com/office/drawing/2014/main" id="{EB90B03D-D01A-78B8-DD20-6EB086A03BDB}"/>
              </a:ext>
            </a:extLst>
          </p:cNvPr>
          <p:cNvSpPr txBox="1">
            <a:spLocks/>
          </p:cNvSpPr>
          <p:nvPr userDrawn="1"/>
        </p:nvSpPr>
        <p:spPr>
          <a:xfrm>
            <a:off x="4438001" y="5130718"/>
            <a:ext cx="1285245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Poland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+48 50 990-5126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biuro@agrigo.pl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Google Shape;854;p59">
            <a:extLst>
              <a:ext uri="{FF2B5EF4-FFF2-40B4-BE49-F238E27FC236}">
                <a16:creationId xmlns:a16="http://schemas.microsoft.com/office/drawing/2014/main" id="{C7B64888-A32E-3737-A625-06E458ED1325}"/>
              </a:ext>
            </a:extLst>
          </p:cNvPr>
          <p:cNvSpPr txBox="1">
            <a:spLocks/>
          </p:cNvSpPr>
          <p:nvPr userDrawn="1"/>
        </p:nvSpPr>
        <p:spPr>
          <a:xfrm>
            <a:off x="6263509" y="5103028"/>
            <a:ext cx="149132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Belarus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+375 17 270-6007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agrigo@agrigo.ru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B4AF18C-F7DE-1333-C258-287EBA6D0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7CAE4C-4FD3-EDD9-BF17-0EE28A437A3F}"/>
              </a:ext>
            </a:extLst>
          </p:cNvPr>
          <p:cNvCxnSpPr>
            <a:cxnSpLocks/>
          </p:cNvCxnSpPr>
          <p:nvPr userDrawn="1"/>
        </p:nvCxnSpPr>
        <p:spPr>
          <a:xfrm>
            <a:off x="9874811" y="5208698"/>
            <a:ext cx="0" cy="107898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854;p59">
            <a:extLst>
              <a:ext uri="{FF2B5EF4-FFF2-40B4-BE49-F238E27FC236}">
                <a16:creationId xmlns:a16="http://schemas.microsoft.com/office/drawing/2014/main" id="{7A38E5F2-93D6-5064-F2ED-6A459A8E66C1}"/>
              </a:ext>
            </a:extLst>
          </p:cNvPr>
          <p:cNvSpPr txBox="1">
            <a:spLocks/>
          </p:cNvSpPr>
          <p:nvPr userDrawn="1"/>
        </p:nvSpPr>
        <p:spPr>
          <a:xfrm>
            <a:off x="8295100" y="5109306"/>
            <a:ext cx="143085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Kazakhstan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+972 52 364-4205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darina@Agrigo.co.il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Google Shape;854;p59">
            <a:extLst>
              <a:ext uri="{FF2B5EF4-FFF2-40B4-BE49-F238E27FC236}">
                <a16:creationId xmlns:a16="http://schemas.microsoft.com/office/drawing/2014/main" id="{683EC29C-FF9F-E025-2C2B-CE4E37A64E1E}"/>
              </a:ext>
            </a:extLst>
          </p:cNvPr>
          <p:cNvSpPr txBox="1">
            <a:spLocks/>
          </p:cNvSpPr>
          <p:nvPr userDrawn="1"/>
        </p:nvSpPr>
        <p:spPr>
          <a:xfrm>
            <a:off x="10266223" y="5081616"/>
            <a:ext cx="1491328" cy="146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1400" b="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Morroco</a:t>
            </a:r>
            <a:endParaRPr lang="en-US" sz="14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+972 52 501-7203</a:t>
            </a:r>
            <a:endParaRPr lang="en-US" sz="1200" dirty="0">
              <a:solidFill>
                <a:schemeClr val="bg1">
                  <a:lumMod val="9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SzPts val="1100"/>
              <a:buFont typeface="Arial"/>
              <a:buNone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shavit@agrigo.co.il</a:t>
            </a:r>
          </a:p>
          <a:p>
            <a:pPr marL="0" indent="0">
              <a:buSzPts val="1100"/>
              <a:buFont typeface="Arial"/>
              <a:buNone/>
            </a:pPr>
            <a:endParaRPr lang="en-US" sz="1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E80F99-7861-0C09-4459-D350BD38FC18}"/>
              </a:ext>
            </a:extLst>
          </p:cNvPr>
          <p:cNvSpPr txBox="1"/>
          <p:nvPr userDrawn="1"/>
        </p:nvSpPr>
        <p:spPr>
          <a:xfrm rot="5400000">
            <a:off x="10727322" y="3457266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2D26012-3841-24B5-F731-DD8029A13711}"/>
              </a:ext>
            </a:extLst>
          </p:cNvPr>
          <p:cNvCxnSpPr>
            <a:cxnSpLocks/>
          </p:cNvCxnSpPr>
          <p:nvPr userDrawn="1"/>
        </p:nvCxnSpPr>
        <p:spPr>
          <a:xfrm>
            <a:off x="7920422" y="5208698"/>
            <a:ext cx="0" cy="107898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9E0BEF-A809-EFEF-1B08-127024722C8F}"/>
              </a:ext>
            </a:extLst>
          </p:cNvPr>
          <p:cNvCxnSpPr>
            <a:cxnSpLocks/>
          </p:cNvCxnSpPr>
          <p:nvPr userDrawn="1"/>
        </p:nvCxnSpPr>
        <p:spPr>
          <a:xfrm>
            <a:off x="5966032" y="5208698"/>
            <a:ext cx="0" cy="107898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3564C4-0B20-7599-6863-E2FACDC7A99E}"/>
              </a:ext>
            </a:extLst>
          </p:cNvPr>
          <p:cNvCxnSpPr>
            <a:cxnSpLocks/>
          </p:cNvCxnSpPr>
          <p:nvPr userDrawn="1"/>
        </p:nvCxnSpPr>
        <p:spPr>
          <a:xfrm>
            <a:off x="4011642" y="5208698"/>
            <a:ext cx="0" cy="107898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BD49A53-735E-8465-BBC1-E549F82BF25D}"/>
              </a:ext>
            </a:extLst>
          </p:cNvPr>
          <p:cNvCxnSpPr>
            <a:cxnSpLocks/>
          </p:cNvCxnSpPr>
          <p:nvPr userDrawn="1"/>
        </p:nvCxnSpPr>
        <p:spPr>
          <a:xfrm>
            <a:off x="2057253" y="5208698"/>
            <a:ext cx="0" cy="107898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9A39C40-2B21-BD7A-C8B4-D576B9744911}"/>
              </a:ext>
            </a:extLst>
          </p:cNvPr>
          <p:cNvSpPr txBox="1"/>
          <p:nvPr userDrawn="1"/>
        </p:nvSpPr>
        <p:spPr>
          <a:xfrm>
            <a:off x="365439" y="2314628"/>
            <a:ext cx="54380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Anatoly </a:t>
            </a:r>
            <a:r>
              <a:rPr lang="en-US" sz="3500" dirty="0" err="1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Mindel</a:t>
            </a:r>
            <a:endParaRPr lang="en-US" sz="3500" dirty="0">
              <a:solidFill>
                <a:srgbClr val="006666"/>
              </a:solidFill>
              <a:latin typeface="Acumin Variable Concept Semibol" panose="020B0304020202020204" pitchFamily="34" charset="0"/>
              <a:cs typeface="Arial" panose="020B0604020202020204" pitchFamily="34" charset="0"/>
            </a:endParaRPr>
          </a:p>
          <a:p>
            <a:r>
              <a:rPr lang="en-US" sz="35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President</a:t>
            </a:r>
          </a:p>
          <a:p>
            <a:endParaRPr lang="en-US" sz="2000" dirty="0">
              <a:solidFill>
                <a:srgbClr val="006666"/>
              </a:solidFill>
              <a:latin typeface="Acumin Variable Concept Semibol" panose="020B03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6666"/>
              </a:solidFill>
              <a:latin typeface="Acumin Variable Concept Semibol" panose="020B03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+972 77 210-5006</a:t>
            </a:r>
          </a:p>
          <a:p>
            <a:r>
              <a:rPr lang="en-US" sz="2000" dirty="0">
                <a:solidFill>
                  <a:srgbClr val="006666"/>
                </a:solidFill>
                <a:latin typeface="Acumin Variable Concept Semibol" panose="020B0304020202020204" pitchFamily="34" charset="0"/>
                <a:cs typeface="Arial" panose="020B0604020202020204" pitchFamily="34" charset="0"/>
              </a:rPr>
              <a:t>anatoly@agrigo.co.il</a:t>
            </a:r>
          </a:p>
        </p:txBody>
      </p:sp>
    </p:spTree>
    <p:extLst>
      <p:ext uri="{BB962C8B-B14F-4D97-AF65-F5344CB8AC3E}">
        <p14:creationId xmlns:p14="http://schemas.microsoft.com/office/powerpoint/2010/main" val="1688063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0E8A9-3C47-8129-E4C7-9099D1EA13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85298" y="2667152"/>
            <a:ext cx="3621405" cy="390967"/>
          </a:xfrm>
          <a:prstGeom prst="rect">
            <a:avLst/>
          </a:prstGeom>
        </p:spPr>
        <p:txBody>
          <a:bodyPr/>
          <a:lstStyle>
            <a:lvl1pPr marL="139700" indent="0" algn="ctr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algn="ctr">
              <a:defRPr sz="1600"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addyouremail@company.com</a:t>
            </a:r>
          </a:p>
        </p:txBody>
      </p:sp>
      <p:sp>
        <p:nvSpPr>
          <p:cNvPr id="8" name="Google Shape;188;p30">
            <a:extLst>
              <a:ext uri="{FF2B5EF4-FFF2-40B4-BE49-F238E27FC236}">
                <a16:creationId xmlns:a16="http://schemas.microsoft.com/office/drawing/2014/main" id="{53E7B1D6-BD0C-279E-FB3F-0C2B464FD9DB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598364" y="1487903"/>
            <a:ext cx="4995273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6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B45FD2E-D0F2-EB50-FD0E-96B3240531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3095" y="3378917"/>
            <a:ext cx="3621405" cy="390967"/>
          </a:xfrm>
          <a:prstGeom prst="rect">
            <a:avLst/>
          </a:prstGeom>
        </p:spPr>
        <p:txBody>
          <a:bodyPr/>
          <a:lstStyle>
            <a:lvl1pPr marL="139700" indent="0" algn="ctr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defRPr sz="1600"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Yourcompany.com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2C20DC2-831D-39EA-998B-60AEFB8F3B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83095" y="3067726"/>
            <a:ext cx="3621405" cy="295951"/>
          </a:xfrm>
          <a:prstGeom prst="rect">
            <a:avLst/>
          </a:prstGeom>
        </p:spPr>
        <p:txBody>
          <a:bodyPr/>
          <a:lstStyle>
            <a:lvl1pPr marL="139700" indent="0" algn="ctr"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>
              <a:defRPr sz="1600"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+00 12-345-6789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30C16-9C18-1C4D-DBE5-546EB07A746A}"/>
              </a:ext>
            </a:extLst>
          </p:cNvPr>
          <p:cNvSpPr txBox="1"/>
          <p:nvPr userDrawn="1"/>
        </p:nvSpPr>
        <p:spPr>
          <a:xfrm>
            <a:off x="3909446" y="5214198"/>
            <a:ext cx="43731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CREDITS:  Icons by </a:t>
            </a:r>
            <a:r>
              <a:rPr lang="en-US" sz="1000" b="1" dirty="0">
                <a:solidFill>
                  <a:schemeClr val="bg1"/>
                </a:solidFill>
                <a:latin typeface="+mn-lt"/>
              </a:rPr>
              <a:t>SVGPRO.COM 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and images by </a:t>
            </a:r>
            <a:r>
              <a:rPr lang="en-US" sz="1000" b="1" dirty="0">
                <a:solidFill>
                  <a:schemeClr val="bg1"/>
                </a:solidFill>
                <a:latin typeface="+mn-lt"/>
              </a:rPr>
              <a:t>PEXELS 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and</a:t>
            </a:r>
            <a:r>
              <a:rPr lang="en-US" sz="1000" b="1" dirty="0">
                <a:solidFill>
                  <a:schemeClr val="bg1"/>
                </a:solidFill>
                <a:latin typeface="+mn-lt"/>
              </a:rPr>
              <a:t> AGRIGO GROUP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6B38D22-AF71-709B-9573-3981F2528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4871" y="4070407"/>
            <a:ext cx="476096" cy="4760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DD13146-7377-5BB6-E3CC-0E062D3A95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0315" y="4070407"/>
            <a:ext cx="476096" cy="4760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C478E1-BFA8-B70F-5F27-959E43126A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9426" y="4070406"/>
            <a:ext cx="476097" cy="4760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4EAEF4-D744-E45C-ED24-D174311F760F}"/>
              </a:ext>
            </a:extLst>
          </p:cNvPr>
          <p:cNvCxnSpPr>
            <a:cxnSpLocks/>
          </p:cNvCxnSpPr>
          <p:nvPr userDrawn="1"/>
        </p:nvCxnSpPr>
        <p:spPr>
          <a:xfrm>
            <a:off x="3784023" y="4913286"/>
            <a:ext cx="462395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01201AE-57DA-5175-F8C2-59DB600F8ED2}"/>
              </a:ext>
            </a:extLst>
          </p:cNvPr>
          <p:cNvSpPr txBox="1"/>
          <p:nvPr userDrawn="1"/>
        </p:nvSpPr>
        <p:spPr>
          <a:xfrm>
            <a:off x="4995816" y="5460419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7403E51-650D-9036-B4C3-10DA2DBC72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23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 userDrawn="1">
            <p:ph type="ctrTitle" hasCustomPrompt="1"/>
          </p:nvPr>
        </p:nvSpPr>
        <p:spPr>
          <a:xfrm>
            <a:off x="2578800" y="2530282"/>
            <a:ext cx="7034400" cy="23572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solidFill>
                  <a:schemeClr val="lt1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Add a 2 Line Title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 userDrawn="1">
            <p:ph type="subTitle" idx="1" hasCustomPrompt="1"/>
          </p:nvPr>
        </p:nvSpPr>
        <p:spPr>
          <a:xfrm>
            <a:off x="3493400" y="5006443"/>
            <a:ext cx="520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 dirty="0"/>
              <a:t>Click To Add A Subtitle Here</a:t>
            </a:r>
            <a:endParaRPr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40097E-0C83-123E-9FC9-3FAF6B37F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1466" y="1495748"/>
            <a:ext cx="2069068" cy="10345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F92B0-DD81-9806-E48A-F5236B6F4FE9}"/>
              </a:ext>
            </a:extLst>
          </p:cNvPr>
          <p:cNvCxnSpPr>
            <a:cxnSpLocks/>
          </p:cNvCxnSpPr>
          <p:nvPr userDrawn="1"/>
        </p:nvCxnSpPr>
        <p:spPr>
          <a:xfrm>
            <a:off x="3599291" y="4887561"/>
            <a:ext cx="499341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A4A55CB-96B0-5116-59FF-7310AAA9F3F4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08E45-55B5-3816-9EA0-5BAB66AA4D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25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Presentation Title 02">
    <p:bg>
      <p:bgPr>
        <a:solidFill>
          <a:schemeClr val="tx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 userDrawn="1">
            <p:ph type="ctrTitle" hasCustomPrompt="1"/>
          </p:nvPr>
        </p:nvSpPr>
        <p:spPr>
          <a:xfrm>
            <a:off x="2578800" y="2896043"/>
            <a:ext cx="7034400" cy="16125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solidFill>
                  <a:schemeClr val="lt1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 userDrawn="1">
            <p:ph type="subTitle" idx="1" hasCustomPrompt="1"/>
          </p:nvPr>
        </p:nvSpPr>
        <p:spPr>
          <a:xfrm>
            <a:off x="3493400" y="4627435"/>
            <a:ext cx="520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1">
                <a:solidFill>
                  <a:schemeClr val="l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 dirty="0"/>
              <a:t>Click To Add A Subtitle Here</a:t>
            </a:r>
            <a:endParaRPr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740097E-0C83-123E-9FC9-3FAF6B37F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1466" y="1861508"/>
            <a:ext cx="2069068" cy="10345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F92B0-DD81-9806-E48A-F5236B6F4FE9}"/>
              </a:ext>
            </a:extLst>
          </p:cNvPr>
          <p:cNvCxnSpPr>
            <a:cxnSpLocks/>
          </p:cNvCxnSpPr>
          <p:nvPr userDrawn="1"/>
        </p:nvCxnSpPr>
        <p:spPr>
          <a:xfrm>
            <a:off x="3599291" y="4508553"/>
            <a:ext cx="4993419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3A5373-32F1-3BC4-D9D1-F9B1DF1F5C87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FF8DBCB-5241-1E15-4209-E503FB83C8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5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Introduction Slid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0CD98A4-A01F-FB2D-EECD-CA2F0D86E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B4A1F2-2F0E-2E1F-3D6D-457C5CC90253}"/>
              </a:ext>
            </a:extLst>
          </p:cNvPr>
          <p:cNvSpPr/>
          <p:nvPr userDrawn="1"/>
        </p:nvSpPr>
        <p:spPr>
          <a:xfrm>
            <a:off x="0" y="3882793"/>
            <a:ext cx="12192000" cy="29752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1088389" y="1525515"/>
            <a:ext cx="9427211" cy="19034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500" b="1">
                <a:solidFill>
                  <a:schemeClr val="bg2">
                    <a:lumMod val="75000"/>
                    <a:lumOff val="25000"/>
                  </a:schemeClr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E0B1A0-531D-9E45-478E-A0AE99069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74" y="5011420"/>
            <a:ext cx="2310075" cy="84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sz="1600" dirty="0">
                <a:latin typeface="+mn-lt"/>
              </a:rPr>
              <a:t>Describe this amazing statistic to your audience by clicking here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A9692D2-1F58-8F9F-C21C-E4FF3BAC90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82135" y="5008722"/>
            <a:ext cx="2310074" cy="84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z="1600" dirty="0">
                <a:latin typeface="+mn-lt"/>
              </a:rPr>
              <a:t>Describe this amazing statistic to your audience by clicking here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1CDC7B-B8F5-D277-B8CA-74BEED8773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0275" y="4385629"/>
            <a:ext cx="2247900" cy="62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</a:lstStyle>
          <a:p>
            <a:pPr lvl="0"/>
            <a:r>
              <a:rPr lang="en-US" sz="3500" b="1" dirty="0">
                <a:latin typeface="Acumin Variable Concept Semibol" panose="020B0304020202020204" pitchFamily="34" charset="0"/>
              </a:rPr>
              <a:t>Stat 01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0A77810-B364-AF77-413A-6375EC4305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33995" y="5008722"/>
            <a:ext cx="2310074" cy="84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sz="1600" dirty="0">
                <a:latin typeface="+mn-lt"/>
              </a:rPr>
              <a:t>Describe this amazing statistic to your audience by clicking here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0E549DC-BDD5-38F7-2960-16DAB7AF74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82135" y="4385628"/>
            <a:ext cx="2247900" cy="62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</a:lstStyle>
          <a:p>
            <a:pPr lvl="0"/>
            <a:r>
              <a:rPr lang="en-US" sz="3500" b="1" dirty="0">
                <a:latin typeface="Acumin Variable Concept Semibol" panose="020B0304020202020204" pitchFamily="34" charset="0"/>
              </a:rPr>
              <a:t>Stat 02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7CE94FA-E7EA-7B1A-C7D4-54AEBC377C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33995" y="4385627"/>
            <a:ext cx="2247900" cy="62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</a:lstStyle>
          <a:p>
            <a:pPr lvl="0"/>
            <a:r>
              <a:rPr lang="en-US" sz="3500" b="1" dirty="0">
                <a:latin typeface="Acumin Variable Concept Semibol" panose="020B0304020202020204" pitchFamily="34" charset="0"/>
              </a:rPr>
              <a:t>Stat 03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43ED231-1FA3-6E56-8EC2-B38BF7895BD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lvl1pPr marL="139700" indent="0" algn="r">
              <a:buFontTx/>
              <a:buNone/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fld id="{5D0C7C20-A0BE-4FFE-9127-44A2918EDB1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6D8E27-B34D-EFAB-E313-CF1CAD1B8A9F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</p:spTree>
    <p:extLst>
      <p:ext uri="{BB962C8B-B14F-4D97-AF65-F5344CB8AC3E}">
        <p14:creationId xmlns:p14="http://schemas.microsoft.com/office/powerpoint/2010/main" val="370448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 01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70B9AF-7E5B-0B10-8029-B48CC8352D1E}"/>
              </a:ext>
            </a:extLst>
          </p:cNvPr>
          <p:cNvSpPr/>
          <p:nvPr userDrawn="1"/>
        </p:nvSpPr>
        <p:spPr>
          <a:xfrm>
            <a:off x="3903646" y="1144988"/>
            <a:ext cx="4384708" cy="45958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3903646" y="1830030"/>
            <a:ext cx="4384708" cy="974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solidFill>
                  <a:schemeClr val="lt1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01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8817-C3F0-20A2-73DB-BBD5D2E8A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5105" y="3078521"/>
            <a:ext cx="3961790" cy="1156128"/>
          </a:xfrm>
          <a:prstGeom prst="rect">
            <a:avLst/>
          </a:prstGeom>
        </p:spPr>
        <p:txBody>
          <a:bodyPr/>
          <a:lstStyle>
            <a:lvl1pPr marL="139700" indent="0" algn="ctr">
              <a:buNone/>
              <a:defRPr sz="35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0EDB36-81E5-3E5C-6C5D-CC106C1116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5105" y="4524151"/>
            <a:ext cx="3961790" cy="791427"/>
          </a:xfrm>
          <a:prstGeom prst="rect">
            <a:avLst/>
          </a:prstGeom>
        </p:spPr>
        <p:txBody>
          <a:bodyPr/>
          <a:lstStyle>
            <a:lvl1pPr marL="139700" indent="0" algn="ctr">
              <a:buNone/>
              <a:defRPr sz="1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 Can Put The Subtitle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C8FE9-A847-7A2E-4304-263508965AE7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D8565A-3C68-690A-2395-FF176D5E1F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851" y="125743"/>
            <a:ext cx="1580774" cy="8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2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70B9AF-7E5B-0B10-8029-B48CC8352D1E}"/>
              </a:ext>
            </a:extLst>
          </p:cNvPr>
          <p:cNvSpPr/>
          <p:nvPr userDrawn="1"/>
        </p:nvSpPr>
        <p:spPr>
          <a:xfrm>
            <a:off x="3903646" y="1144988"/>
            <a:ext cx="4384708" cy="45958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 hasCustomPrompt="1"/>
          </p:nvPr>
        </p:nvSpPr>
        <p:spPr>
          <a:xfrm>
            <a:off x="3903646" y="1830030"/>
            <a:ext cx="4384708" cy="974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solidFill>
                  <a:schemeClr val="lt1"/>
                </a:solidFill>
                <a:latin typeface="Acumin Variable Concept Semibol" panose="020B03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 dirty="0"/>
              <a:t>01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8817-C3F0-20A2-73DB-BBD5D2E8A0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5105" y="3078521"/>
            <a:ext cx="3961790" cy="1156128"/>
          </a:xfrm>
          <a:prstGeom prst="rect">
            <a:avLst/>
          </a:prstGeom>
        </p:spPr>
        <p:txBody>
          <a:bodyPr/>
          <a:lstStyle>
            <a:lvl1pPr marL="139700" indent="0" algn="ctr">
              <a:buNone/>
              <a:defRPr sz="3500" b="1">
                <a:solidFill>
                  <a:schemeClr val="bg1"/>
                </a:solidFill>
                <a:latin typeface="Acumin Variable Concept Semibol" panose="020B0304020202020204" pitchFamily="34" charset="0"/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0EDB36-81E5-3E5C-6C5D-CC106C1116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5105" y="4524151"/>
            <a:ext cx="3961790" cy="791427"/>
          </a:xfrm>
          <a:prstGeom prst="rect">
            <a:avLst/>
          </a:prstGeom>
        </p:spPr>
        <p:txBody>
          <a:bodyPr/>
          <a:lstStyle>
            <a:lvl1pPr marL="139700" indent="0" algn="ctr">
              <a:buNone/>
              <a:defRPr sz="1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You Can Put The Subtitle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6C8FE9-A847-7A2E-4304-263508965AE7}"/>
              </a:ext>
            </a:extLst>
          </p:cNvPr>
          <p:cNvSpPr txBox="1"/>
          <p:nvPr userDrawn="1"/>
        </p:nvSpPr>
        <p:spPr>
          <a:xfrm rot="5400000">
            <a:off x="10727322" y="5158027"/>
            <a:ext cx="2200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PROPRIETARY INFORMATION OF AGRIGO GROUP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DCFFFA5-2DA0-8E1E-BB38-0279B60C9B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5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059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33" r:id="rId2"/>
    <p:sldLayoutId id="2147483683" r:id="rId3"/>
    <p:sldLayoutId id="2147483732" r:id="rId4"/>
    <p:sldLayoutId id="2147483710" r:id="rId5"/>
    <p:sldLayoutId id="2147483698" r:id="rId6"/>
    <p:sldLayoutId id="2147483695" r:id="rId7"/>
    <p:sldLayoutId id="2147483690" r:id="rId8"/>
    <p:sldLayoutId id="2147483724" r:id="rId9"/>
    <p:sldLayoutId id="2147483691" r:id="rId10"/>
    <p:sldLayoutId id="2147483723" r:id="rId11"/>
    <p:sldLayoutId id="2147483693" r:id="rId12"/>
    <p:sldLayoutId id="2147483669" r:id="rId13"/>
    <p:sldLayoutId id="2147483700" r:id="rId14"/>
    <p:sldLayoutId id="2147483711" r:id="rId15"/>
    <p:sldLayoutId id="2147483712" r:id="rId16"/>
    <p:sldLayoutId id="2147483713" r:id="rId17"/>
    <p:sldLayoutId id="2147483704" r:id="rId18"/>
    <p:sldLayoutId id="2147483714" r:id="rId19"/>
    <p:sldLayoutId id="2147483715" r:id="rId20"/>
    <p:sldLayoutId id="2147483716" r:id="rId21"/>
    <p:sldLayoutId id="2147483705" r:id="rId22"/>
    <p:sldLayoutId id="2147483717" r:id="rId23"/>
    <p:sldLayoutId id="2147483718" r:id="rId24"/>
    <p:sldLayoutId id="2147483719" r:id="rId25"/>
    <p:sldLayoutId id="2147483706" r:id="rId26"/>
    <p:sldLayoutId id="2147483720" r:id="rId27"/>
    <p:sldLayoutId id="2147483721" r:id="rId28"/>
    <p:sldLayoutId id="2147483722" r:id="rId29"/>
    <p:sldLayoutId id="2147483728" r:id="rId30"/>
    <p:sldLayoutId id="2147483729" r:id="rId31"/>
    <p:sldLayoutId id="2147483730" r:id="rId32"/>
    <p:sldLayoutId id="2147483731" r:id="rId33"/>
    <p:sldLayoutId id="2147483702" r:id="rId34"/>
    <p:sldLayoutId id="2147483726" r:id="rId35"/>
    <p:sldLayoutId id="2147483725" r:id="rId36"/>
    <p:sldLayoutId id="2147483703" r:id="rId37"/>
    <p:sldLayoutId id="2147483692" r:id="rId38"/>
    <p:sldLayoutId id="2147483707" r:id="rId39"/>
    <p:sldLayoutId id="2147483727" r:id="rId40"/>
    <p:sldLayoutId id="2147483687" r:id="rId4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500" b="0" i="0" u="none" strike="noStrike" cap="none">
          <a:solidFill>
            <a:srgbClr val="000000"/>
          </a:solidFill>
          <a:latin typeface="Acumin Variable Concept Semibol" panose="020B0304020202020204" pitchFamily="34" charset="0"/>
          <a:ea typeface="Acumin Variable Concept Semibol" panose="020B030402020202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600" b="0" i="0" u="none" strike="noStrike" cap="none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gfundernews.com/israels-agritech-market-map-400-startups-putting-the-tech-in-agritech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B0BD4D2-A6E3-79EF-1CC4-6318731DCA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9A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CBB23D-926F-8467-E9DC-CF35FBD5D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"/>
          <a:stretch/>
        </p:blipFill>
        <p:spPr>
          <a:xfrm>
            <a:off x="6781138" y="-10547"/>
            <a:ext cx="5273007" cy="1554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5D19C5-519E-E9C1-CCF0-A8A13F0C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63" y="-9851"/>
            <a:ext cx="6499816" cy="1554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76B8D6-9F88-F1D7-2BB9-06B2D34FB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547"/>
            <a:ext cx="3643040" cy="22922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978F9D-1B1D-5365-A1EE-75094793FB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831"/>
          <a:stretch/>
        </p:blipFill>
        <p:spPr>
          <a:xfrm>
            <a:off x="1" y="1887914"/>
            <a:ext cx="3453116" cy="2330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DF5F4-13D1-FD2D-8C0C-0DC21E897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990" y="1553607"/>
            <a:ext cx="4959445" cy="2796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6739D-1FA8-F331-D8DF-97D28C490F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70"/>
          <a:stretch/>
        </p:blipFill>
        <p:spPr>
          <a:xfrm>
            <a:off x="1090328" y="4339430"/>
            <a:ext cx="4845107" cy="2518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410046-22BD-5889-B9A3-0E1DFF35E0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/>
        </p:blipFill>
        <p:spPr>
          <a:xfrm>
            <a:off x="6049773" y="4350102"/>
            <a:ext cx="4845107" cy="2487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776587-1F90-89A7-AC1D-F8AD75CB85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15" r="1155"/>
          <a:stretch/>
        </p:blipFill>
        <p:spPr>
          <a:xfrm>
            <a:off x="5875670" y="1553608"/>
            <a:ext cx="5397901" cy="283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10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4C42A51-A97B-3C7E-0B30-038745F175FA}"/>
              </a:ext>
            </a:extLst>
          </p:cNvPr>
          <p:cNvGrpSpPr/>
          <p:nvPr/>
        </p:nvGrpSpPr>
        <p:grpSpPr>
          <a:xfrm>
            <a:off x="5712642" y="1328117"/>
            <a:ext cx="5929216" cy="5032249"/>
            <a:chOff x="5388344" y="1274208"/>
            <a:chExt cx="5929216" cy="503224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56FFF0-C7F7-F8A7-BFAF-0430888AD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8344" y="1274208"/>
              <a:ext cx="5929216" cy="50322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C5DC41-21CD-BD0B-C7F0-68B5BF1FAA6B}"/>
                </a:ext>
              </a:extLst>
            </p:cNvPr>
            <p:cNvSpPr txBox="1"/>
            <p:nvPr/>
          </p:nvSpPr>
          <p:spPr>
            <a:xfrm>
              <a:off x="7201198" y="1766688"/>
              <a:ext cx="236612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i="0" dirty="0">
                  <a:solidFill>
                    <a:schemeClr val="accent3"/>
                  </a:solidFill>
                  <a:effectLst/>
                  <a:latin typeface="YACgESME5ew 0"/>
                </a:rPr>
                <a:t>УПРАВЛЕНИЕ РИСКАМИ</a:t>
              </a:r>
              <a:endParaRPr lang="en-US" sz="2200" b="1" i="0" dirty="0">
                <a:solidFill>
                  <a:srgbClr val="000000"/>
                </a:solidFill>
                <a:effectLst/>
                <a:latin typeface="YACgESME5ew 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2EC157-505E-110D-04DD-3C943974F49F}"/>
                </a:ext>
              </a:extLst>
            </p:cNvPr>
            <p:cNvSpPr txBox="1"/>
            <p:nvPr/>
          </p:nvSpPr>
          <p:spPr>
            <a:xfrm>
              <a:off x="5507449" y="4697858"/>
              <a:ext cx="236612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>
                  <a:solidFill>
                    <a:schemeClr val="accent3"/>
                  </a:solidFill>
                  <a:latin typeface="Acumin Variable Concept Semibol" panose="020B0304020202020204" pitchFamily="34" charset="0"/>
                </a:rPr>
                <a:t>КРАТКОСРОЧНАЯ ОПТИМИЗАЦИЯ</a:t>
              </a:r>
              <a:endParaRPr lang="en-US" sz="2200" b="1" i="0" dirty="0">
                <a:solidFill>
                  <a:srgbClr val="000000"/>
                </a:solidFill>
                <a:effectLst/>
                <a:latin typeface="YACgESME5ew 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6F3313-7B90-7434-F62A-B5841E7A6F94}"/>
                </a:ext>
              </a:extLst>
            </p:cNvPr>
            <p:cNvSpPr txBox="1"/>
            <p:nvPr/>
          </p:nvSpPr>
          <p:spPr>
            <a:xfrm>
              <a:off x="8815149" y="4622087"/>
              <a:ext cx="24338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200" b="1" dirty="0">
                  <a:solidFill>
                    <a:schemeClr val="accent3"/>
                  </a:solidFill>
                  <a:latin typeface="Acumin Variable Concept Semibol" panose="020B0304020202020204" pitchFamily="34" charset="0"/>
                </a:rPr>
                <a:t>ДОЛГОСРОЧНАЯ ЭФФЕКТИВНОСТЬ</a:t>
              </a:r>
              <a:endParaRPr lang="en-US" sz="2200" b="1" i="0" dirty="0">
                <a:solidFill>
                  <a:srgbClr val="000000"/>
                </a:solidFill>
                <a:effectLst/>
                <a:latin typeface="YACgESME5ew 0"/>
              </a:endParaRPr>
            </a:p>
          </p:txBody>
        </p:sp>
        <p:pic>
          <p:nvPicPr>
            <p:cNvPr id="17" name="Graphic 97">
              <a:extLst>
                <a:ext uri="{FF2B5EF4-FFF2-40B4-BE49-F238E27FC236}">
                  <a16:creationId xmlns:a16="http://schemas.microsoft.com/office/drawing/2014/main" id="{9C3856D8-67C0-817E-AF6B-2A171FE3D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53375" y="3614827"/>
              <a:ext cx="861774" cy="861774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D7D951-EA50-7A41-2830-79F697C139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F8906F0-CF0C-6804-A9C9-BD0BB44076E1}"/>
              </a:ext>
            </a:extLst>
          </p:cNvPr>
          <p:cNvSpPr txBox="1">
            <a:spLocks/>
          </p:cNvSpPr>
          <p:nvPr/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39700" marR="0" lvl="0" indent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 sz="1400" b="1" i="0" u="none" strike="noStrike" cap="none">
                <a:solidFill>
                  <a:srgbClr val="006666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2B69247-E57E-48F1-8B50-4F97406F420E}" type="slidenum">
              <a:rPr lang="en-US" smtClean="0"/>
              <a:pPr/>
              <a:t>10</a:t>
            </a:fld>
            <a:endParaRPr lang="en-I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19FE8D5-39D0-8DD3-24BD-3224A13B56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2031" y="1404449"/>
            <a:ext cx="6045444" cy="476250"/>
          </a:xfrm>
        </p:spPr>
        <p:txBody>
          <a:bodyPr/>
          <a:lstStyle/>
          <a:p>
            <a:r>
              <a:rPr lang="en-US" b="1" dirty="0">
                <a:solidFill>
                  <a:srgbClr val="5C5C5C"/>
                </a:solidFill>
              </a:rPr>
              <a:t> </a:t>
            </a:r>
            <a:r>
              <a:rPr lang="ru-RU" b="1" dirty="0">
                <a:solidFill>
                  <a:srgbClr val="5C5C5C"/>
                </a:solidFill>
              </a:rPr>
              <a:t>Факторы экономической эффективности</a:t>
            </a:r>
            <a:endParaRPr lang="en-IL" b="1" dirty="0">
              <a:solidFill>
                <a:srgbClr val="5C5C5C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F90C5B4-4C4A-8308-B2B3-437297E1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9" y="730926"/>
            <a:ext cx="10119847" cy="637600"/>
          </a:xfrm>
        </p:spPr>
        <p:txBody>
          <a:bodyPr/>
          <a:lstStyle/>
          <a:p>
            <a:r>
              <a:rPr lang="ru-RU" dirty="0"/>
              <a:t>Инженерные и управленческие решения </a:t>
            </a:r>
            <a:r>
              <a:rPr lang="en-US" dirty="0" err="1"/>
              <a:t>AgriGo</a:t>
            </a:r>
            <a:endParaRPr lang="en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C6C13-B990-1E87-32AF-ED2CDEDE5922}"/>
              </a:ext>
            </a:extLst>
          </p:cNvPr>
          <p:cNvSpPr txBox="1"/>
          <p:nvPr/>
        </p:nvSpPr>
        <p:spPr>
          <a:xfrm>
            <a:off x="422029" y="4929232"/>
            <a:ext cx="425631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+mj-lt"/>
              </a:rPr>
              <a:t>УПРАВЛЕНИЕ РИСКАМИ</a:t>
            </a:r>
            <a:endParaRPr lang="en-US" sz="1800" b="1" i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i="0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Усиление биобезопасности</a:t>
            </a:r>
            <a:endParaRPr lang="en-US" sz="1600" i="0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Снижение человеческого фактора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Автоматизация</a:t>
            </a:r>
            <a:r>
              <a:rPr lang="en-US" sz="1600" dirty="0">
                <a:solidFill>
                  <a:srgbClr val="000000"/>
                </a:solidFill>
                <a:effectLst/>
                <a:latin typeface="+mj-lt"/>
              </a:rPr>
              <a:t> &amp; </a:t>
            </a:r>
            <a:r>
              <a:rPr lang="ru-RU" sz="1600" dirty="0">
                <a:solidFill>
                  <a:srgbClr val="000000"/>
                </a:solidFill>
                <a:effectLst/>
                <a:latin typeface="+mj-lt"/>
              </a:rPr>
              <a:t>«умные» технологии</a:t>
            </a:r>
            <a:endParaRPr lang="en-US" sz="160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C506DB-3C3A-9B82-81A1-16511B7B9A97}"/>
              </a:ext>
            </a:extLst>
          </p:cNvPr>
          <p:cNvSpPr txBox="1"/>
          <p:nvPr/>
        </p:nvSpPr>
        <p:spPr>
          <a:xfrm>
            <a:off x="422028" y="2024843"/>
            <a:ext cx="6220511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+mj-lt"/>
              </a:rPr>
              <a:t>КРАТКОСРОЧНАЯ ОПТИМИЗАЦИЯ</a:t>
            </a:r>
            <a:endParaRPr lang="en-US" sz="1800" b="1" i="0" dirty="0">
              <a:solidFill>
                <a:schemeClr val="tx1"/>
              </a:solidFill>
              <a:effectLst/>
              <a:latin typeface="+mj-lt"/>
            </a:endParaRPr>
          </a:p>
          <a:p>
            <a:endParaRPr lang="en-US" sz="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Технологический дизайн проекта для оптимизации </a:t>
            </a:r>
            <a:r>
              <a:rPr lang="en-US" sz="1600" dirty="0">
                <a:latin typeface="+mj-lt"/>
              </a:rPr>
              <a:t>CAPEX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Инженерные решения для снижения производственных затрат 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+mj-lt"/>
              </a:rPr>
              <a:t>Продуманные этапы реализации ускорение получения прибыли</a:t>
            </a:r>
            <a:endParaRPr lang="en-US" sz="160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751BF-84C5-73FE-4C93-F08D3759694B}"/>
              </a:ext>
            </a:extLst>
          </p:cNvPr>
          <p:cNvSpPr txBox="1"/>
          <p:nvPr/>
        </p:nvSpPr>
        <p:spPr>
          <a:xfrm>
            <a:off x="422029" y="3353927"/>
            <a:ext cx="5127433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0" dirty="0">
                <a:solidFill>
                  <a:schemeClr val="tx1"/>
                </a:solidFill>
                <a:effectLst/>
                <a:latin typeface="+mj-lt"/>
              </a:rPr>
              <a:t>ДОЛГОСРОЧНАЯ ЭФФЕКТИВНОСТЬ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endParaRPr lang="en-US" sz="500" b="1" i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Оптимизация </a:t>
            </a:r>
            <a:r>
              <a:rPr lang="en-US" sz="1600" dirty="0">
                <a:latin typeface="+mj-lt"/>
              </a:rPr>
              <a:t>OPEX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Встроенный потенциал для развития</a:t>
            </a:r>
            <a:endParaRPr lang="en-US" sz="1600" i="0" dirty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+mj-lt"/>
              </a:rPr>
              <a:t>Высочайшее качество с учётом трендов на будущее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+mj-lt"/>
              </a:rPr>
              <a:t>Гибкость в адаптации товара к рынку</a:t>
            </a:r>
            <a:endParaRPr lang="en-US" sz="160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31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07B56E-CE66-A5A2-9B98-EDD50F6085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599E4A-2C96-3DB9-702E-9EE539188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726"/>
            <a:ext cx="12192000" cy="5934075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73288C3F-7650-EF87-3A1C-300D5A7AE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32" y="412126"/>
            <a:ext cx="8574826" cy="637600"/>
          </a:xfrm>
        </p:spPr>
        <p:txBody>
          <a:bodyPr/>
          <a:lstStyle/>
          <a:p>
            <a:r>
              <a:rPr lang="ru-RU" dirty="0"/>
              <a:t>СИЛА КОМПЛЕКСНОГО ПОДХОДА</a:t>
            </a:r>
            <a:r>
              <a:rPr lang="en-US" dirty="0"/>
              <a:t> AGRIGO 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7D42B3-7BA9-C1EE-F819-F7771EC885CB}"/>
              </a:ext>
            </a:extLst>
          </p:cNvPr>
          <p:cNvSpPr/>
          <p:nvPr/>
        </p:nvSpPr>
        <p:spPr>
          <a:xfrm>
            <a:off x="0" y="1880699"/>
            <a:ext cx="10868526" cy="5096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5AC7E6-F41E-A4C0-0653-C7AB5F2984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3DB04C-3832-47E0-A052-8F925683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9" y="730926"/>
            <a:ext cx="5673971" cy="637600"/>
          </a:xfrm>
        </p:spPr>
        <p:txBody>
          <a:bodyPr/>
          <a:lstStyle/>
          <a:p>
            <a:r>
              <a:rPr lang="ru-RU" dirty="0"/>
              <a:t>СВОБОДНОЕ СОДЕРЖАНИЕ: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2E26A-261C-44C5-6DA4-91D53222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52" r="325" b="23254"/>
          <a:stretch/>
        </p:blipFill>
        <p:spPr>
          <a:xfrm>
            <a:off x="459623" y="1602127"/>
            <a:ext cx="11053107" cy="367482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0A1F7EC-991E-315D-A213-5E8B594EAAB5}"/>
              </a:ext>
            </a:extLst>
          </p:cNvPr>
          <p:cNvSpPr txBox="1">
            <a:spLocks/>
          </p:cNvSpPr>
          <p:nvPr/>
        </p:nvSpPr>
        <p:spPr>
          <a:xfrm>
            <a:off x="5976747" y="730926"/>
            <a:ext cx="4880440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500" b="1" i="0" u="none" strike="noStrike" cap="none">
                <a:solidFill>
                  <a:schemeClr val="accent3"/>
                </a:solidFill>
                <a:latin typeface="Acumin Variable Concept Semibol" panose="020B0304020202020204" pitchFamily="34" charset="0"/>
                <a:ea typeface="Acumin Variable Concept Semibol" panose="020B0304020202020204" pitchFamily="34" charset="0"/>
                <a:cs typeface="Arial"/>
                <a:sym typeface="Aria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ДО</a:t>
            </a:r>
            <a:r>
              <a:rPr lang="ru-RU" dirty="0"/>
              <a:t> 24 М</a:t>
            </a:r>
            <a:r>
              <a:rPr lang="ru-RU" baseline="30000" dirty="0"/>
              <a:t>2</a:t>
            </a:r>
            <a:r>
              <a:rPr lang="ru-RU" dirty="0"/>
              <a:t> </a:t>
            </a:r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НА КОРОВУ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Arrow: Notched Right 23">
            <a:extLst>
              <a:ext uri="{FF2B5EF4-FFF2-40B4-BE49-F238E27FC236}">
                <a16:creationId xmlns:a16="http://schemas.microsoft.com/office/drawing/2014/main" id="{937F6003-47E6-4A03-81DC-5B8669A6A03E}"/>
              </a:ext>
            </a:extLst>
          </p:cNvPr>
          <p:cNvSpPr/>
          <p:nvPr/>
        </p:nvSpPr>
        <p:spPr>
          <a:xfrm>
            <a:off x="3902942" y="5381224"/>
            <a:ext cx="1924592" cy="1512647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Сухая чистая подстилка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Arrow: Notched Right 24">
            <a:extLst>
              <a:ext uri="{FF2B5EF4-FFF2-40B4-BE49-F238E27FC236}">
                <a16:creationId xmlns:a16="http://schemas.microsoft.com/office/drawing/2014/main" id="{692B13DA-864D-E6F6-2E83-3618726C213D}"/>
              </a:ext>
            </a:extLst>
          </p:cNvPr>
          <p:cNvSpPr/>
          <p:nvPr/>
        </p:nvSpPr>
        <p:spPr>
          <a:xfrm>
            <a:off x="2041863" y="5370750"/>
            <a:ext cx="2141253" cy="1512647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лактаций, выше надои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Arrow: Notched Right 25">
            <a:extLst>
              <a:ext uri="{FF2B5EF4-FFF2-40B4-BE49-F238E27FC236}">
                <a16:creationId xmlns:a16="http://schemas.microsoft.com/office/drawing/2014/main" id="{072AD451-AD56-DA69-BB58-D7440E1A693D}"/>
              </a:ext>
            </a:extLst>
          </p:cNvPr>
          <p:cNvSpPr/>
          <p:nvPr/>
        </p:nvSpPr>
        <p:spPr>
          <a:xfrm>
            <a:off x="5547360" y="5370786"/>
            <a:ext cx="2560320" cy="1512647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Меньше проблем с копытами и маститом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Arrow: Notched Right 26">
            <a:extLst>
              <a:ext uri="{FF2B5EF4-FFF2-40B4-BE49-F238E27FC236}">
                <a16:creationId xmlns:a16="http://schemas.microsoft.com/office/drawing/2014/main" id="{F9B43C34-8001-7F20-4C13-F8FB60921DE7}"/>
              </a:ext>
            </a:extLst>
          </p:cNvPr>
          <p:cNvSpPr/>
          <p:nvPr/>
        </p:nvSpPr>
        <p:spPr>
          <a:xfrm>
            <a:off x="7894319" y="5370786"/>
            <a:ext cx="1972490" cy="1512647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Отбор по продуктивности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918F7DA0-F90D-1D00-2FE1-B5CD45922A35}"/>
              </a:ext>
            </a:extLst>
          </p:cNvPr>
          <p:cNvSpPr/>
          <p:nvPr/>
        </p:nvSpPr>
        <p:spPr>
          <a:xfrm>
            <a:off x="9640389" y="5370786"/>
            <a:ext cx="2026094" cy="1512647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ПРИБЫЛЬ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0FE48F8F-F32E-CDEE-BAFA-3F6D59126E35}"/>
              </a:ext>
            </a:extLst>
          </p:cNvPr>
          <p:cNvSpPr/>
          <p:nvPr/>
        </p:nvSpPr>
        <p:spPr>
          <a:xfrm>
            <a:off x="-1" y="5255873"/>
            <a:ext cx="2325191" cy="1721327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Простор и свобода передвижения</a:t>
            </a:r>
            <a:endParaRPr lang="en-US" sz="1800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81F290-2B6F-A348-B244-CBF057EF07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4DC31-8383-C80D-9B34-63AF1E6DBF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714AE5-BD8C-7890-AD4F-D29B893D2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49EB77-5A00-AB3B-B301-672CC9C71A7E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hatsApp Video 2023-02-13 at 4.34.49 AM">
            <a:hlinkClick r:id="" action="ppaction://media"/>
            <a:extLst>
              <a:ext uri="{FF2B5EF4-FFF2-40B4-BE49-F238E27FC236}">
                <a16:creationId xmlns:a16="http://schemas.microsoft.com/office/drawing/2014/main" id="{D13AA691-C93D-9EBA-4EE2-1739F51726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142240"/>
            <a:ext cx="10871201" cy="597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B4582-B2EE-F41E-D674-9AE63B4E8D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DA6D0-1DF0-9D79-CA3C-AF92F89A8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4" t="17584" r="1905" b="61547"/>
          <a:stretch/>
        </p:blipFill>
        <p:spPr>
          <a:xfrm>
            <a:off x="5033414" y="1914763"/>
            <a:ext cx="5749159" cy="3070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DBDA75-9104-F606-2159-F4E9BB828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4" t="37778" r="1234" b="1389"/>
          <a:stretch/>
        </p:blipFill>
        <p:spPr>
          <a:xfrm>
            <a:off x="-1" y="0"/>
            <a:ext cx="4498429" cy="68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6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039D28-D511-BC00-848F-72C206EBC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48337-3879-14E8-908B-2222495B9B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ru-RU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Начинаем с поля</a:t>
            </a:r>
            <a:endParaRPr lang="en-US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34F9FD-4075-57AD-D18C-0931F916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9" y="730926"/>
            <a:ext cx="4628941" cy="637600"/>
          </a:xfrm>
        </p:spPr>
        <p:txBody>
          <a:bodyPr/>
          <a:lstStyle/>
          <a:p>
            <a:r>
              <a:rPr lang="ru-RU" dirty="0"/>
              <a:t>Подготовка кормов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9A76652-9DEE-2B4C-0694-E1B09B4C53F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2275" y="2328866"/>
            <a:ext cx="5220879" cy="3571058"/>
          </a:xfrm>
        </p:spPr>
        <p:txBody>
          <a:bodyPr/>
          <a:lstStyle/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срезать?</a:t>
            </a:r>
          </a:p>
          <a:p>
            <a:endParaRPr lang="ru-RU" sz="3000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нарезать?</a:t>
            </a:r>
          </a:p>
          <a:p>
            <a:endParaRPr lang="ru-RU" sz="3000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хранить?</a:t>
            </a:r>
            <a:endParaRPr lang="en-US" sz="6000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E5F97C-E103-727E-DFAD-4FEBB3022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62598" y="1489707"/>
            <a:ext cx="5975227" cy="473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D0162CE-FBBF-579E-76D4-0E1DC92D2E7F}"/>
              </a:ext>
            </a:extLst>
          </p:cNvPr>
          <p:cNvSpPr/>
          <p:nvPr/>
        </p:nvSpPr>
        <p:spPr>
          <a:xfrm>
            <a:off x="-81376" y="1805388"/>
            <a:ext cx="10868526" cy="5096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44F4C-8054-2765-6187-2CCC6E1003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2CBD5269-FC8C-3374-F216-F316CD99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730250"/>
            <a:ext cx="5290548" cy="638175"/>
          </a:xfrm>
        </p:spPr>
        <p:txBody>
          <a:bodyPr/>
          <a:lstStyle/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срезать?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0C8FCB-1F27-B49B-F8B0-A779478008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22125"/>
          <a:stretch/>
        </p:blipFill>
        <p:spPr>
          <a:xfrm>
            <a:off x="233909" y="1757201"/>
            <a:ext cx="4449604" cy="47997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A4132-8493-2624-0747-C209541F4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7031"/>
          <a:stretch/>
        </p:blipFill>
        <p:spPr>
          <a:xfrm>
            <a:off x="4842699" y="1747521"/>
            <a:ext cx="6795126" cy="479971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DFFBD8-F783-E702-7952-EAD59498E6BE}"/>
              </a:ext>
            </a:extLst>
          </p:cNvPr>
          <p:cNvSpPr txBox="1"/>
          <p:nvPr/>
        </p:nvSpPr>
        <p:spPr>
          <a:xfrm>
            <a:off x="5712823" y="522787"/>
            <a:ext cx="4668962" cy="19389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eaLnBrk="1" hangingPunct="1">
              <a:buNone/>
              <a:defRPr sz="400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eaLnBrk="1" hangingPunct="1">
              <a:defRPr sz="1867"/>
            </a:lvl2pPr>
            <a:lvl3pPr eaLnBrk="1" hangingPunct="1">
              <a:defRPr sz="1867"/>
            </a:lvl3pPr>
            <a:lvl4pPr eaLnBrk="1" hangingPunct="1">
              <a:defRPr sz="1867"/>
            </a:lvl4pPr>
            <a:lvl5pPr eaLnBrk="1" hangingPunct="1">
              <a:defRPr sz="1867"/>
            </a:lvl5pPr>
            <a:lvl6pPr eaLnBrk="1" hangingPunct="1">
              <a:defRPr sz="1867"/>
            </a:lvl6pPr>
            <a:lvl7pPr eaLnBrk="1" hangingPunct="1">
              <a:defRPr sz="1867"/>
            </a:lvl7pPr>
            <a:lvl8pPr eaLnBrk="1" hangingPunct="1">
              <a:defRPr sz="1867"/>
            </a:lvl8pPr>
            <a:lvl9pPr eaLnBrk="1" hangingPunct="1">
              <a:defRPr sz="1867"/>
            </a:lvl9pPr>
          </a:lstStyle>
          <a:p>
            <a:pPr algn="ctr"/>
            <a:r>
              <a:rPr lang="ru-RU" dirty="0"/>
              <a:t>на стадии первого цветения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C9E27AF-11C0-1D8E-D8AB-709D3476221A}"/>
              </a:ext>
            </a:extLst>
          </p:cNvPr>
          <p:cNvSpPr/>
          <p:nvPr/>
        </p:nvSpPr>
        <p:spPr>
          <a:xfrm>
            <a:off x="-176681" y="1789277"/>
            <a:ext cx="10868526" cy="5096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44F4C-8054-2765-6187-2CCC6E1003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8F750016-2290-9C14-CED6-3B45F7924DFC}"/>
              </a:ext>
            </a:extLst>
          </p:cNvPr>
          <p:cNvSpPr/>
          <p:nvPr/>
        </p:nvSpPr>
        <p:spPr>
          <a:xfrm>
            <a:off x="4174121" y="1555967"/>
            <a:ext cx="2166923" cy="201956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Выше </a:t>
            </a:r>
            <a:r>
              <a:rPr lang="ru-RU" sz="1700" dirty="0" err="1">
                <a:solidFill>
                  <a:schemeClr val="bg1"/>
                </a:solidFill>
              </a:rPr>
              <a:t>изнаши</a:t>
            </a:r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ваемость</a:t>
            </a:r>
            <a:r>
              <a:rPr lang="ru-RU" sz="1700" dirty="0">
                <a:solidFill>
                  <a:schemeClr val="bg1"/>
                </a:solidFill>
              </a:rPr>
              <a:t> миксера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35D676B0-FA4C-E923-ACBD-60DAD5614F2F}"/>
              </a:ext>
            </a:extLst>
          </p:cNvPr>
          <p:cNvSpPr/>
          <p:nvPr/>
        </p:nvSpPr>
        <p:spPr>
          <a:xfrm>
            <a:off x="1615983" y="1485123"/>
            <a:ext cx="2891245" cy="2090410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err="1">
                <a:solidFill>
                  <a:schemeClr val="bg1"/>
                </a:solidFill>
              </a:rPr>
              <a:t>Сложее</a:t>
            </a:r>
            <a:r>
              <a:rPr lang="ru-RU" sz="1700" dirty="0">
                <a:solidFill>
                  <a:schemeClr val="bg1"/>
                </a:solidFill>
              </a:rPr>
              <a:t> приготовить гомогенную кормовую смесь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2336905F-6588-8274-CE4D-2B6FA539AD16}"/>
              </a:ext>
            </a:extLst>
          </p:cNvPr>
          <p:cNvSpPr/>
          <p:nvPr/>
        </p:nvSpPr>
        <p:spPr>
          <a:xfrm>
            <a:off x="5983329" y="1555968"/>
            <a:ext cx="2076997" cy="2019564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Выше расход </a:t>
            </a:r>
            <a:r>
              <a:rPr lang="ru-RU" sz="1700" dirty="0" err="1">
                <a:solidFill>
                  <a:schemeClr val="bg1"/>
                </a:solidFill>
              </a:rPr>
              <a:t>электро</a:t>
            </a:r>
            <a:r>
              <a:rPr lang="ru-RU" sz="1700" dirty="0">
                <a:solidFill>
                  <a:schemeClr val="bg1"/>
                </a:solidFill>
              </a:rPr>
              <a:t> энергии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C42FBF24-DDDF-B8D9-2FC2-47AB7CFDE697}"/>
              </a:ext>
            </a:extLst>
          </p:cNvPr>
          <p:cNvSpPr/>
          <p:nvPr/>
        </p:nvSpPr>
        <p:spPr>
          <a:xfrm>
            <a:off x="7688030" y="1555967"/>
            <a:ext cx="2244638" cy="201956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Риск попадания воздуха в корма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341E1959-3D10-CE7E-3815-19902A4FFE0E}"/>
              </a:ext>
            </a:extLst>
          </p:cNvPr>
          <p:cNvSpPr/>
          <p:nvPr/>
        </p:nvSpPr>
        <p:spPr>
          <a:xfrm>
            <a:off x="9706245" y="1920492"/>
            <a:ext cx="1689461" cy="1271451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ПОТЕРИ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Arrow: Notched Right 4">
            <a:extLst>
              <a:ext uri="{FF2B5EF4-FFF2-40B4-BE49-F238E27FC236}">
                <a16:creationId xmlns:a16="http://schemas.microsoft.com/office/drawing/2014/main" id="{17CE6ED4-63CD-4D6B-FF65-AF458116DBF3}"/>
              </a:ext>
            </a:extLst>
          </p:cNvPr>
          <p:cNvSpPr/>
          <p:nvPr/>
        </p:nvSpPr>
        <p:spPr>
          <a:xfrm>
            <a:off x="3983624" y="4710105"/>
            <a:ext cx="2357420" cy="201956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Необходимо постоянно пополнять СВ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6" name="Arrow: Notched Right 5">
            <a:extLst>
              <a:ext uri="{FF2B5EF4-FFF2-40B4-BE49-F238E27FC236}">
                <a16:creationId xmlns:a16="http://schemas.microsoft.com/office/drawing/2014/main" id="{B73E527B-1AF1-0C70-B2C2-6E0A2E640F30}"/>
              </a:ext>
            </a:extLst>
          </p:cNvPr>
          <p:cNvSpPr/>
          <p:nvPr/>
        </p:nvSpPr>
        <p:spPr>
          <a:xfrm>
            <a:off x="1615983" y="4785706"/>
            <a:ext cx="2769325" cy="186836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Недостаточно сухого вещества в кормах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CF74E109-CF21-D2FE-1B0C-606007E5A128}"/>
              </a:ext>
            </a:extLst>
          </p:cNvPr>
          <p:cNvSpPr/>
          <p:nvPr/>
        </p:nvSpPr>
        <p:spPr>
          <a:xfrm>
            <a:off x="5983329" y="4710106"/>
            <a:ext cx="2331724" cy="2019564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Затраты на кормовые добавки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id="{171B2AD4-997E-A07D-3E0E-D46A72B876C3}"/>
              </a:ext>
            </a:extLst>
          </p:cNvPr>
          <p:cNvSpPr/>
          <p:nvPr/>
        </p:nvSpPr>
        <p:spPr>
          <a:xfrm>
            <a:off x="7923162" y="4710104"/>
            <a:ext cx="2009506" cy="201956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Дополнительный труд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179BBE17-EE6A-2088-8EAB-6A4D3D5B5AD2}"/>
              </a:ext>
            </a:extLst>
          </p:cNvPr>
          <p:cNvSpPr/>
          <p:nvPr/>
        </p:nvSpPr>
        <p:spPr>
          <a:xfrm>
            <a:off x="9706245" y="5088915"/>
            <a:ext cx="1689461" cy="1271451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ПОТЕРИ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92089537-0C3A-95F6-B219-E78DCBBAB2F6}"/>
              </a:ext>
            </a:extLst>
          </p:cNvPr>
          <p:cNvSpPr/>
          <p:nvPr/>
        </p:nvSpPr>
        <p:spPr>
          <a:xfrm>
            <a:off x="83273" y="1789277"/>
            <a:ext cx="1924595" cy="146304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</a:rPr>
              <a:t>СЛИШКОМ ДЛИННО</a:t>
            </a:r>
            <a:endParaRPr lang="en-US" sz="1800" dirty="0"/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761EAA22-F0AE-EB21-68B8-B80C769654A0}"/>
              </a:ext>
            </a:extLst>
          </p:cNvPr>
          <p:cNvSpPr/>
          <p:nvPr/>
        </p:nvSpPr>
        <p:spPr>
          <a:xfrm>
            <a:off x="53336" y="4988366"/>
            <a:ext cx="1924595" cy="146304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</a:rPr>
              <a:t>СЛИШКОМ КОРОТКО</a:t>
            </a:r>
            <a:endParaRPr lang="en-US" sz="1800" dirty="0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2CBD5269-FC8C-3374-F216-F316CD99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730250"/>
            <a:ext cx="5290548" cy="638175"/>
          </a:xfrm>
        </p:spPr>
        <p:txBody>
          <a:bodyPr/>
          <a:lstStyle/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нарезать?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3EA850-643A-FEDE-071C-68A15A3CF422}"/>
              </a:ext>
            </a:extLst>
          </p:cNvPr>
          <p:cNvSpPr txBox="1"/>
          <p:nvPr/>
        </p:nvSpPr>
        <p:spPr>
          <a:xfrm>
            <a:off x="3272495" y="3824952"/>
            <a:ext cx="6105292" cy="11695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eaLnBrk="1" hangingPunct="1">
              <a:buNone/>
              <a:defRPr sz="35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eaLnBrk="1" hangingPunct="1">
              <a:defRPr sz="1867"/>
            </a:lvl2pPr>
            <a:lvl3pPr eaLnBrk="1" hangingPunct="1">
              <a:defRPr sz="1867"/>
            </a:lvl3pPr>
            <a:lvl4pPr eaLnBrk="1" hangingPunct="1">
              <a:defRPr sz="1867"/>
            </a:lvl4pPr>
            <a:lvl5pPr eaLnBrk="1" hangingPunct="1">
              <a:defRPr sz="1867"/>
            </a:lvl5pPr>
            <a:lvl6pPr eaLnBrk="1" hangingPunct="1">
              <a:defRPr sz="1867"/>
            </a:lvl6pPr>
            <a:lvl7pPr eaLnBrk="1" hangingPunct="1">
              <a:defRPr sz="1867"/>
            </a:lvl7pPr>
            <a:lvl8pPr eaLnBrk="1" hangingPunct="1">
              <a:defRPr sz="1867"/>
            </a:lvl8pPr>
            <a:lvl9pPr eaLnBrk="1" hangingPunct="1">
              <a:defRPr sz="1867"/>
            </a:lvl9pPr>
          </a:lstStyle>
          <a:p>
            <a:r>
              <a:rPr lang="ru-RU" sz="4000" dirty="0">
                <a:solidFill>
                  <a:schemeClr val="tx1">
                    <a:lumMod val="75000"/>
                  </a:schemeClr>
                </a:solidFill>
              </a:rPr>
              <a:t>Оптимально – 0,95-0,64 см</a:t>
            </a: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80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22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82BF6B-5A36-BCB9-005D-9151E9730485}"/>
              </a:ext>
            </a:extLst>
          </p:cNvPr>
          <p:cNvSpPr/>
          <p:nvPr/>
        </p:nvSpPr>
        <p:spPr>
          <a:xfrm>
            <a:off x="-81376" y="1805388"/>
            <a:ext cx="10868526" cy="5096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44F4C-8054-2765-6187-2CCC6E1003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2CBD5269-FC8C-3374-F216-F316CD99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730250"/>
            <a:ext cx="5290548" cy="638175"/>
          </a:xfrm>
        </p:spPr>
        <p:txBody>
          <a:bodyPr/>
          <a:lstStyle/>
          <a:p>
            <a:r>
              <a:rPr lang="ru-RU" sz="6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хранить?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8699D1-F947-C326-5270-A9D9E64A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r="14372"/>
          <a:stretch/>
        </p:blipFill>
        <p:spPr>
          <a:xfrm>
            <a:off x="5977356" y="1982687"/>
            <a:ext cx="5857805" cy="4741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8A02D0-F09D-4B45-F8EA-097B788B7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29401"/>
          <a:stretch/>
        </p:blipFill>
        <p:spPr>
          <a:xfrm>
            <a:off x="233909" y="1970016"/>
            <a:ext cx="5616231" cy="47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0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C8E933-AED5-C525-C3E3-6AFAB2DD39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8CE7F84-5BEF-1CC0-FB10-BE5DCACA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9" y="730926"/>
            <a:ext cx="6565179" cy="637600"/>
          </a:xfrm>
        </p:spPr>
        <p:txBody>
          <a:bodyPr/>
          <a:lstStyle/>
          <a:p>
            <a:r>
              <a:rPr lang="ru-RU" dirty="0"/>
              <a:t>Насколько дороже «дешевле»?</a:t>
            </a:r>
            <a:endParaRPr lang="en-US" dirty="0"/>
          </a:p>
        </p:txBody>
      </p:sp>
      <p:sp>
        <p:nvSpPr>
          <p:cNvPr id="9" name="Arrow: Notched Right 8">
            <a:extLst>
              <a:ext uri="{FF2B5EF4-FFF2-40B4-BE49-F238E27FC236}">
                <a16:creationId xmlns:a16="http://schemas.microsoft.com/office/drawing/2014/main" id="{1D60A030-958B-DF89-EAC6-E1D2C55130DA}"/>
              </a:ext>
            </a:extLst>
          </p:cNvPr>
          <p:cNvSpPr/>
          <p:nvPr/>
        </p:nvSpPr>
        <p:spPr>
          <a:xfrm>
            <a:off x="3248298" y="2164080"/>
            <a:ext cx="2664824" cy="1271451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Нехватка полезных элементов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FB71501B-437B-999B-1811-3C3F342BB598}"/>
              </a:ext>
            </a:extLst>
          </p:cNvPr>
          <p:cNvSpPr/>
          <p:nvPr/>
        </p:nvSpPr>
        <p:spPr>
          <a:xfrm>
            <a:off x="1460939" y="2164080"/>
            <a:ext cx="1974594" cy="1271451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Зависимость от климата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FE518B75-0C21-F3D4-E57A-FB2B43D25265}"/>
              </a:ext>
            </a:extLst>
          </p:cNvPr>
          <p:cNvSpPr/>
          <p:nvPr/>
        </p:nvSpPr>
        <p:spPr>
          <a:xfrm>
            <a:off x="5654567" y="2164080"/>
            <a:ext cx="2354316" cy="1271451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err="1">
                <a:solidFill>
                  <a:schemeClr val="bg1"/>
                </a:solidFill>
              </a:rPr>
              <a:t>Несбалансиро</a:t>
            </a:r>
            <a:r>
              <a:rPr lang="ru-RU" sz="1700" dirty="0">
                <a:solidFill>
                  <a:schemeClr val="bg1"/>
                </a:solidFill>
              </a:rPr>
              <a:t> ванное питание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5598F727-2F91-A152-AB05-15A9087CAE1C}"/>
              </a:ext>
            </a:extLst>
          </p:cNvPr>
          <p:cNvSpPr/>
          <p:nvPr/>
        </p:nvSpPr>
        <p:spPr>
          <a:xfrm>
            <a:off x="7798527" y="2164080"/>
            <a:ext cx="2429390" cy="1271451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Ниже надои и качество молока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Arrow: Notched Right 12">
            <a:extLst>
              <a:ext uri="{FF2B5EF4-FFF2-40B4-BE49-F238E27FC236}">
                <a16:creationId xmlns:a16="http://schemas.microsoft.com/office/drawing/2014/main" id="{4FE400B3-65EF-AA40-6514-31D33167B8E8}"/>
              </a:ext>
            </a:extLst>
          </p:cNvPr>
          <p:cNvSpPr/>
          <p:nvPr/>
        </p:nvSpPr>
        <p:spPr>
          <a:xfrm>
            <a:off x="10005847" y="2164080"/>
            <a:ext cx="1786759" cy="1271451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ПОТЕРИ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rrow: Notched Right 13">
            <a:extLst>
              <a:ext uri="{FF2B5EF4-FFF2-40B4-BE49-F238E27FC236}">
                <a16:creationId xmlns:a16="http://schemas.microsoft.com/office/drawing/2014/main" id="{4C02CDF6-4982-91FA-49FE-E03DFBB2101F}"/>
              </a:ext>
            </a:extLst>
          </p:cNvPr>
          <p:cNvSpPr/>
          <p:nvPr/>
        </p:nvSpPr>
        <p:spPr>
          <a:xfrm>
            <a:off x="3248298" y="4182100"/>
            <a:ext cx="2534194" cy="1556548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 за качеством и  составом кормов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2CF1352A-1E79-E0BB-45EA-05332AE77CE6}"/>
              </a:ext>
            </a:extLst>
          </p:cNvPr>
          <p:cNvSpPr/>
          <p:nvPr/>
        </p:nvSpPr>
        <p:spPr>
          <a:xfrm>
            <a:off x="1240222" y="4182100"/>
            <a:ext cx="2270234" cy="1556548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Витаминные добавки, премиксы</a:t>
            </a:r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B4627F0B-8C30-71D1-FE9B-DF71F23538B6}"/>
              </a:ext>
            </a:extLst>
          </p:cNvPr>
          <p:cNvSpPr/>
          <p:nvPr/>
        </p:nvSpPr>
        <p:spPr>
          <a:xfrm>
            <a:off x="5444359" y="4182100"/>
            <a:ext cx="2767825" cy="1556548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Сбалансированное питание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2FF5E2E2-757D-53C7-75BA-43F9111ED922}"/>
              </a:ext>
            </a:extLst>
          </p:cNvPr>
          <p:cNvSpPr/>
          <p:nvPr/>
        </p:nvSpPr>
        <p:spPr>
          <a:xfrm>
            <a:off x="7894319" y="4182100"/>
            <a:ext cx="2251768" cy="1556548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Выше надои и качество молока</a:t>
            </a:r>
            <a:endParaRPr lang="en-US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rrow: Notched Right 17">
            <a:extLst>
              <a:ext uri="{FF2B5EF4-FFF2-40B4-BE49-F238E27FC236}">
                <a16:creationId xmlns:a16="http://schemas.microsoft.com/office/drawing/2014/main" id="{04C43A09-1089-F606-813E-6EAAE3E21CE5}"/>
              </a:ext>
            </a:extLst>
          </p:cNvPr>
          <p:cNvSpPr/>
          <p:nvPr/>
        </p:nvSpPr>
        <p:spPr>
          <a:xfrm>
            <a:off x="9816662" y="4182100"/>
            <a:ext cx="2049517" cy="1556548"/>
          </a:xfrm>
          <a:prstGeom prst="notchedRightArrow">
            <a:avLst/>
          </a:prstGeom>
          <a:solidFill>
            <a:srgbClr val="87CC2F"/>
          </a:solidFill>
          <a:ln>
            <a:solidFill>
              <a:srgbClr val="87C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ПРИБЫЛЬ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rrow: Striped Right 18">
            <a:extLst>
              <a:ext uri="{FF2B5EF4-FFF2-40B4-BE49-F238E27FC236}">
                <a16:creationId xmlns:a16="http://schemas.microsoft.com/office/drawing/2014/main" id="{E362F1F0-690E-E3C0-9FDA-88D7C03A4A97}"/>
              </a:ext>
            </a:extLst>
          </p:cNvPr>
          <p:cNvSpPr/>
          <p:nvPr/>
        </p:nvSpPr>
        <p:spPr>
          <a:xfrm>
            <a:off x="-1" y="2164080"/>
            <a:ext cx="1671146" cy="1271451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>
                    <a:lumMod val="75000"/>
                  </a:schemeClr>
                </a:solidFill>
              </a:rPr>
              <a:t>Пастбище</a:t>
            </a:r>
            <a:endParaRPr lang="en-US" sz="1800" dirty="0"/>
          </a:p>
        </p:txBody>
      </p:sp>
      <p:sp>
        <p:nvSpPr>
          <p:cNvPr id="20" name="Arrow: Striped Right 19">
            <a:extLst>
              <a:ext uri="{FF2B5EF4-FFF2-40B4-BE49-F238E27FC236}">
                <a16:creationId xmlns:a16="http://schemas.microsoft.com/office/drawing/2014/main" id="{02DBDBD3-D0E7-F4BF-1220-E2A1A09965F2}"/>
              </a:ext>
            </a:extLst>
          </p:cNvPr>
          <p:cNvSpPr/>
          <p:nvPr/>
        </p:nvSpPr>
        <p:spPr>
          <a:xfrm>
            <a:off x="0" y="4182099"/>
            <a:ext cx="1550504" cy="1556548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75000"/>
                  </a:schemeClr>
                </a:solidFill>
              </a:rPr>
              <a:t>TMR </a:t>
            </a:r>
            <a:endParaRPr lang="en-US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E91A-3D45-85E4-0967-1617A4257439}"/>
              </a:ext>
            </a:extLst>
          </p:cNvPr>
          <p:cNvSpPr txBox="1"/>
          <p:nvPr/>
        </p:nvSpPr>
        <p:spPr>
          <a:xfrm>
            <a:off x="422029" y="1301014"/>
            <a:ext cx="7176950" cy="63094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eaLnBrk="1" hangingPunct="1">
              <a:buNone/>
              <a:defRPr sz="35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eaLnBrk="1" hangingPunct="1">
              <a:defRPr sz="1867"/>
            </a:lvl2pPr>
            <a:lvl3pPr eaLnBrk="1" hangingPunct="1">
              <a:defRPr sz="1867"/>
            </a:lvl3pPr>
            <a:lvl4pPr eaLnBrk="1" hangingPunct="1">
              <a:defRPr sz="1867"/>
            </a:lvl4pPr>
            <a:lvl5pPr eaLnBrk="1" hangingPunct="1">
              <a:defRPr sz="1867"/>
            </a:lvl5pPr>
            <a:lvl6pPr eaLnBrk="1" hangingPunct="1">
              <a:defRPr sz="1867"/>
            </a:lvl6pPr>
            <a:lvl7pPr eaLnBrk="1" hangingPunct="1">
              <a:defRPr sz="1867"/>
            </a:lvl7pPr>
            <a:lvl8pPr eaLnBrk="1" hangingPunct="1">
              <a:defRPr sz="1867"/>
            </a:lvl8pPr>
            <a:lvl9pPr eaLnBrk="1" hangingPunct="1">
              <a:defRPr sz="1867"/>
            </a:lvl9pPr>
          </a:lstStyle>
          <a:p>
            <a:r>
              <a:rPr lang="ru-RU" dirty="0"/>
              <a:t>Организация кормления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FD42F6-1139-BAD7-4C12-B97EA8F09B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502F3B-CFD2-061A-A8B9-C545C0E5B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9" y="730926"/>
            <a:ext cx="4482479" cy="637600"/>
          </a:xfrm>
        </p:spPr>
        <p:txBody>
          <a:bodyPr/>
          <a:lstStyle/>
          <a:p>
            <a:r>
              <a:rPr lang="en-US" dirty="0"/>
              <a:t>2 </a:t>
            </a:r>
            <a:r>
              <a:rPr lang="ru-RU" dirty="0"/>
              <a:t>ФАКТА ОБ ИЗРАИЛЕ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3131D3-5C85-9273-E734-7A74589AF744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1383" r="1736" b="1223"/>
          <a:stretch/>
        </p:blipFill>
        <p:spPr>
          <a:xfrm>
            <a:off x="7487571" y="0"/>
            <a:ext cx="3173040" cy="6967969"/>
          </a:xfr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6CB635-66C4-A515-6B70-091AA03F2A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2030" y="1404449"/>
            <a:ext cx="4482477" cy="476250"/>
          </a:xfrm>
        </p:spPr>
        <p:txBody>
          <a:bodyPr/>
          <a:lstStyle/>
          <a:p>
            <a:r>
              <a:rPr lang="ru-RU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из них правда?</a:t>
            </a:r>
            <a:endParaRPr lang="en-US" sz="3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429D8DB-4374-3122-2C42-CFB622039B2A}"/>
              </a:ext>
            </a:extLst>
          </p:cNvPr>
          <p:cNvSpPr txBox="1">
            <a:spLocks/>
          </p:cNvSpPr>
          <p:nvPr/>
        </p:nvSpPr>
        <p:spPr>
          <a:xfrm>
            <a:off x="422027" y="2244956"/>
            <a:ext cx="7408562" cy="159189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500" b="1" i="0" u="none" strike="noStrike" cap="none">
                <a:solidFill>
                  <a:schemeClr val="accent3"/>
                </a:solidFill>
                <a:latin typeface="Acumin Variable Concept Semibol" panose="020B0304020202020204" pitchFamily="34" charset="0"/>
                <a:ea typeface="Acumin Variable Concept Semibol" panose="020B0304020202020204" pitchFamily="34" charset="0"/>
                <a:cs typeface="Arial"/>
                <a:sym typeface="Aria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latin typeface="+mn-lt"/>
              </a:rPr>
              <a:t>Факт № 1  - Израиль это…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>
                <a:latin typeface="+mn-lt"/>
              </a:rPr>
              <a:t>одна из самых маленьких стран мира,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>
                <a:latin typeface="+mn-lt"/>
              </a:rPr>
              <a:t>60% территории – пустыня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>
                <a:latin typeface="+mn-lt"/>
              </a:rPr>
              <a:t>в с/х занято около 2.6% населения (т.е. около 250 000 человек)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19F53CF-B85B-4770-D9BE-2BD86C40245C}"/>
              </a:ext>
            </a:extLst>
          </p:cNvPr>
          <p:cNvSpPr txBox="1">
            <a:spLocks/>
          </p:cNvSpPr>
          <p:nvPr/>
        </p:nvSpPr>
        <p:spPr>
          <a:xfrm>
            <a:off x="422027" y="4201106"/>
            <a:ext cx="7065544" cy="173131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500" b="1" i="0" u="none" strike="noStrike" cap="none">
                <a:solidFill>
                  <a:schemeClr val="accent3"/>
                </a:solidFill>
                <a:latin typeface="Acumin Variable Concept Semibol" panose="020B0304020202020204" pitchFamily="34" charset="0"/>
                <a:ea typeface="Acumin Variable Concept Semibol" panose="020B0304020202020204" pitchFamily="34" charset="0"/>
                <a:cs typeface="Arial"/>
                <a:sym typeface="Aria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dirty="0">
                <a:latin typeface="+mn-lt"/>
              </a:rPr>
              <a:t>Факт №2 - - Израиль это…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>
                <a:latin typeface="+mn-lt"/>
              </a:rPr>
              <a:t>Один из ведущих мировых производителей и экспортёров  продукции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>
                <a:latin typeface="+mn-lt"/>
              </a:rPr>
              <a:t>Лидер мировых агротехнологий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0" dirty="0">
                <a:latin typeface="+mn-lt"/>
              </a:rPr>
              <a:t>В молочном секторе действуют ограничительные квоты, чтобы избежать перепроизводства</a:t>
            </a:r>
          </a:p>
          <a:p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2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CDC2F-717B-04F6-2475-F221EAC135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4BAFE-6491-D293-00B9-A6B7B6B929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DE2F10-8C65-6D4A-C549-D333B80B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FB5E3A-B2CA-724E-ACE8-83F1D9BC9B68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38DDD-60DD-0209-9B07-476076673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0"/>
            <a:ext cx="12215197" cy="68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25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798B01-3F2F-9D04-2FDB-78593F9265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D2575-CCDB-47B9-93DD-06C7CA79595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3C3547-6794-5899-8E1A-742C40DE2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AF42DF-EB8C-BDC4-03C6-87EEA9F0BC84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A0B7E-999B-3AE1-B1C7-C7E9A19B7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1" y="-1"/>
            <a:ext cx="12198661" cy="685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5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55B926-6319-A13B-17DC-DDFCF952C7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61990-E4F0-C736-6F69-ED246249A3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9CFFDE-839F-0DAF-4BBE-8299DCDE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7743C6-8A89-C76E-B3A6-09EFBF02848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B5C10-604B-0D29-B084-97F039DFA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7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39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18E31F-6BEA-C733-1C5E-C133A468E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CF37AA-45C9-F70E-8531-EC4213E2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730926"/>
            <a:ext cx="9079322" cy="637600"/>
          </a:xfrm>
        </p:spPr>
        <p:txBody>
          <a:bodyPr/>
          <a:lstStyle/>
          <a:p>
            <a:r>
              <a:rPr lang="ru-RU" dirty="0"/>
              <a:t>Продукция, которую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хотят</a:t>
            </a:r>
            <a:r>
              <a:rPr lang="ru-RU" dirty="0"/>
              <a:t> купить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845F335-9343-E930-FF62-1A4693004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/>
          <a:stretch/>
        </p:blipFill>
        <p:spPr>
          <a:xfrm>
            <a:off x="0" y="1549411"/>
            <a:ext cx="7545833" cy="53085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9530B1-E994-8DE8-5999-0008C02E89CF}"/>
              </a:ext>
            </a:extLst>
          </p:cNvPr>
          <p:cNvSpPr txBox="1"/>
          <p:nvPr/>
        </p:nvSpPr>
        <p:spPr>
          <a:xfrm>
            <a:off x="7757590" y="1857824"/>
            <a:ext cx="3771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Молокоперерабатывающие заводы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49CF3C-946D-EAB5-D70A-83D467335052}"/>
              </a:ext>
            </a:extLst>
          </p:cNvPr>
          <p:cNvSpPr txBox="1"/>
          <p:nvPr/>
        </p:nvSpPr>
        <p:spPr>
          <a:xfrm>
            <a:off x="7545832" y="3243455"/>
            <a:ext cx="41952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Технологии производства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высокомаржинальных</a:t>
            </a:r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молочных продуктов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131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18E31F-6BEA-C733-1C5E-C133A468E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FCF37AA-45C9-F70E-8531-EC4213E2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" y="730926"/>
            <a:ext cx="9079322" cy="637600"/>
          </a:xfrm>
        </p:spPr>
        <p:txBody>
          <a:bodyPr/>
          <a:lstStyle/>
          <a:p>
            <a:r>
              <a:rPr lang="ru-RU" dirty="0"/>
              <a:t>Продукция, которую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удобно</a:t>
            </a:r>
            <a:r>
              <a:rPr lang="ru-RU" dirty="0"/>
              <a:t> купить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F0102-1BEA-233A-CBEA-7428243D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1420726"/>
            <a:ext cx="6474372" cy="5437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734A2-08A1-9BE3-09AC-F00895DA8687}"/>
              </a:ext>
            </a:extLst>
          </p:cNvPr>
          <p:cNvSpPr txBox="1"/>
          <p:nvPr/>
        </p:nvSpPr>
        <p:spPr>
          <a:xfrm>
            <a:off x="7257393" y="2160689"/>
            <a:ext cx="44879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Технологии упаковки согласно международных стандартов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867DE-AB0A-6780-0169-8B836E5F9D55}"/>
              </a:ext>
            </a:extLst>
          </p:cNvPr>
          <p:cNvSpPr txBox="1"/>
          <p:nvPr/>
        </p:nvSpPr>
        <p:spPr>
          <a:xfrm>
            <a:off x="7257393" y="4110126"/>
            <a:ext cx="4487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с учётом требований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рынков сбыта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69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BA1495-07DB-B03F-4378-1E158F5500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1A619-AA4A-25C9-305D-2DB1E760D5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83C9E7-BDE8-A076-D880-98B8CD434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A0D538-CFDE-4C60-041F-DDFEFE13F23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86593" cy="6911210"/>
          </a:xfrm>
        </p:spPr>
      </p:pic>
    </p:spTree>
    <p:extLst>
      <p:ext uri="{BB962C8B-B14F-4D97-AF65-F5344CB8AC3E}">
        <p14:creationId xmlns:p14="http://schemas.microsoft.com/office/powerpoint/2010/main" val="1222545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85EFB0-395C-3667-1051-6D09F72A32E0}"/>
              </a:ext>
            </a:extLst>
          </p:cNvPr>
          <p:cNvSpPr/>
          <p:nvPr/>
        </p:nvSpPr>
        <p:spPr>
          <a:xfrm>
            <a:off x="9625" y="1010653"/>
            <a:ext cx="4331368" cy="389582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500" b="1" dirty="0">
              <a:solidFill>
                <a:schemeClr val="accent3"/>
              </a:solidFill>
              <a:latin typeface="Acumin Variable Concept Semibol" panose="020B0304020202020204" pitchFamily="34" charset="0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1510B-1A3F-C46C-0081-6FD000F8D573}"/>
              </a:ext>
            </a:extLst>
          </p:cNvPr>
          <p:cNvSpPr txBox="1"/>
          <p:nvPr/>
        </p:nvSpPr>
        <p:spPr>
          <a:xfrm>
            <a:off x="376268" y="2400837"/>
            <a:ext cx="12183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accent3"/>
                </a:solidFill>
                <a:latin typeface="Acumin Variable Concept Semibol" panose="020B0304020202020204" pitchFamily="34" charset="0"/>
              </a:rPr>
              <a:t>Для контактов: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accent3"/>
                </a:solidFill>
                <a:latin typeface="Acumin Variable Concept Semibol" panose="020B0304020202020204" pitchFamily="34" charset="0"/>
              </a:rPr>
              <a:t>Анатолий Миндель: 	+972 52 364 4205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b="1" dirty="0">
                <a:solidFill>
                  <a:schemeClr val="accent3"/>
                </a:solidFill>
                <a:latin typeface="Acumin Variable Concept Semibol" panose="020B0304020202020204" pitchFamily="34" charset="0"/>
              </a:rPr>
              <a:t>Дарина </a:t>
            </a:r>
            <a:r>
              <a:rPr lang="ru-RU" sz="4800" b="1" dirty="0" err="1">
                <a:solidFill>
                  <a:schemeClr val="accent3"/>
                </a:solidFill>
                <a:latin typeface="Acumin Variable Concept Semibol" panose="020B0304020202020204" pitchFamily="34" charset="0"/>
              </a:rPr>
              <a:t>Привалко</a:t>
            </a:r>
            <a:r>
              <a:rPr lang="ru-RU" sz="4800" b="1" dirty="0">
                <a:solidFill>
                  <a:schemeClr val="accent3"/>
                </a:solidFill>
                <a:latin typeface="Acumin Variable Concept Semibol" panose="020B0304020202020204" pitchFamily="34" charset="0"/>
              </a:rPr>
              <a:t>: 	+972 54 3035030</a:t>
            </a:r>
            <a:endParaRPr lang="en-US" sz="4800" b="1" dirty="0">
              <a:solidFill>
                <a:schemeClr val="accent3"/>
              </a:solidFill>
              <a:latin typeface="Acumin Variable Concept Semibol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21978A-3297-91EE-0FB0-12B809899D06}"/>
              </a:ext>
            </a:extLst>
          </p:cNvPr>
          <p:cNvSpPr txBox="1"/>
          <p:nvPr/>
        </p:nvSpPr>
        <p:spPr>
          <a:xfrm>
            <a:off x="376268" y="856764"/>
            <a:ext cx="627993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800" b="1" dirty="0">
                <a:solidFill>
                  <a:schemeClr val="accent3"/>
                </a:solidFill>
                <a:latin typeface="Acumin Variable Concept Semibol" panose="020B0304020202020204" pitchFamily="34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28322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E83F45-3C8D-B142-92D7-A8A28ED299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F2417-0101-58DD-AB87-6084137C63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95E95-D228-61A1-A6D5-39544646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80CBE8-6FCE-F76D-B1DA-A67C504C0EE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9BC947-AF56-0F44-465C-FCE4A5758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30" b="5779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87AEB38-DED5-B9CA-47AB-BD0E07FDBCAF}"/>
              </a:ext>
            </a:extLst>
          </p:cNvPr>
          <p:cNvSpPr txBox="1">
            <a:spLocks/>
          </p:cNvSpPr>
          <p:nvPr/>
        </p:nvSpPr>
        <p:spPr>
          <a:xfrm>
            <a:off x="6211615" y="55525"/>
            <a:ext cx="5980385" cy="3571058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44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Израиль превратил нехватку ресурсов в бесконечный источник и стимул для АГРОИННОВАЦИЙ</a:t>
            </a:r>
            <a:endParaRPr lang="en-US" sz="4400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CF2EB9-BD32-E7C0-D5E5-797A4094628E}"/>
              </a:ext>
            </a:extLst>
          </p:cNvPr>
          <p:cNvSpPr txBox="1">
            <a:spLocks/>
          </p:cNvSpPr>
          <p:nvPr/>
        </p:nvSpPr>
        <p:spPr>
          <a:xfrm>
            <a:off x="6211615" y="3714152"/>
            <a:ext cx="5980385" cy="1313001"/>
          </a:xfrm>
          <a:prstGeom prst="rect">
            <a:avLst/>
          </a:prstGeom>
          <a:solidFill>
            <a:schemeClr val="bg1">
              <a:alpha val="29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44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впечатляющими</a:t>
            </a:r>
            <a:r>
              <a:rPr lang="ru-RU" sz="44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результатами</a:t>
            </a:r>
            <a:endParaRPr lang="en-US" sz="4400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52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3BA9394-ADCE-5D65-2EB9-8DB445ECC174}"/>
              </a:ext>
            </a:extLst>
          </p:cNvPr>
          <p:cNvSpPr/>
          <p:nvPr/>
        </p:nvSpPr>
        <p:spPr>
          <a:xfrm>
            <a:off x="0" y="1880699"/>
            <a:ext cx="10868526" cy="5096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518929-421A-CCCF-FDFF-2D31AE14B8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433B8-0AA2-6093-64AD-3B6C632B8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626" y="4984024"/>
            <a:ext cx="4593635" cy="4762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latin typeface="+mn-lt"/>
              </a:rPr>
              <a:t>Свыше 40-42 литра в день</a:t>
            </a:r>
          </a:p>
          <a:p>
            <a:endParaRPr lang="ru-RU" sz="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latin typeface="+mn-lt"/>
              </a:rPr>
              <a:t>Свыше 12 000 литров в год</a:t>
            </a:r>
          </a:p>
          <a:p>
            <a:endParaRPr lang="ru-RU" sz="8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latin typeface="+mn-lt"/>
              </a:rPr>
              <a:t>4.5-5.5 лактаций</a:t>
            </a:r>
            <a:endParaRPr lang="en-US" sz="2800" b="1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020252-B602-568F-9C6F-71FE35B3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9" y="551040"/>
            <a:ext cx="10446497" cy="6376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</a:t>
            </a:r>
            <a:r>
              <a:rPr lang="ru-RU" dirty="0"/>
              <a:t> молока дают израильские коровы?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A8C98A-E7AD-BCBB-B696-19060D14F5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34"/>
          <a:stretch/>
        </p:blipFill>
        <p:spPr>
          <a:xfrm>
            <a:off x="447389" y="1368526"/>
            <a:ext cx="6256197" cy="53359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F40907-9D87-1EA3-BDA3-F41E15F0A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237" y="1300438"/>
            <a:ext cx="4924732" cy="3323813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348BCE29-A48B-EC4F-948F-5F541F3429E2}"/>
              </a:ext>
            </a:extLst>
          </p:cNvPr>
          <p:cNvSpPr txBox="1">
            <a:spLocks/>
          </p:cNvSpPr>
          <p:nvPr/>
        </p:nvSpPr>
        <p:spPr>
          <a:xfrm>
            <a:off x="6789422" y="4369349"/>
            <a:ext cx="6256197" cy="63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500" b="1" i="0" u="none" strike="noStrike" cap="none">
                <a:solidFill>
                  <a:schemeClr val="accent3"/>
                </a:solidFill>
                <a:latin typeface="Acumin Variable Concept Semibol" panose="020B0304020202020204" pitchFamily="34" charset="0"/>
                <a:ea typeface="Acumin Variable Concept Semibol" panose="020B0304020202020204" pitchFamily="34" charset="0"/>
                <a:cs typeface="Arial"/>
                <a:sym typeface="Aria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Израильская Голштинская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76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763741-ACC4-0259-EBF3-A36FAFA7DA14}"/>
              </a:ext>
            </a:extLst>
          </p:cNvPr>
          <p:cNvSpPr/>
          <p:nvPr/>
        </p:nvSpPr>
        <p:spPr>
          <a:xfrm>
            <a:off x="0" y="1880699"/>
            <a:ext cx="10868526" cy="5096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518929-421A-CCCF-FDFF-2D31AE14B8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433B8-0AA2-6093-64AD-3B6C632B8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073C3D-3A8F-3EC7-1AD6-1910D596FFE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790591" y="2120144"/>
            <a:ext cx="1979379" cy="1199526"/>
          </a:xfrm>
        </p:spPr>
        <p:txBody>
          <a:bodyPr/>
          <a:lstStyle/>
          <a:p>
            <a:r>
              <a:rPr lang="ru-RU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И больше, </a:t>
            </a:r>
            <a:br>
              <a:rPr lang="ru-RU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ru-RU" sz="3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и лучше</a:t>
            </a:r>
            <a:endParaRPr lang="en-US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umin Variable Concept Semibol" panose="020B0304020202020204" pitchFamily="34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3C990D-E947-17B2-5271-8085AA913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30" y="1404449"/>
            <a:ext cx="9380188" cy="5207726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BE60A46-021C-D298-31E3-BEA72AE0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29" y="551040"/>
            <a:ext cx="10446497" cy="63760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Какое</a:t>
            </a:r>
            <a:r>
              <a:rPr lang="ru-RU" dirty="0"/>
              <a:t> молоко дают израильские коровы?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38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38F7B7-FC87-5CE8-7224-2D9F0829366D}"/>
              </a:ext>
            </a:extLst>
          </p:cNvPr>
          <p:cNvSpPr/>
          <p:nvPr/>
        </p:nvSpPr>
        <p:spPr>
          <a:xfrm>
            <a:off x="0" y="1880699"/>
            <a:ext cx="10868526" cy="5096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DD6793-A53C-AF7D-48E7-411359E3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96" b="4363"/>
          <a:stretch/>
        </p:blipFill>
        <p:spPr>
          <a:xfrm>
            <a:off x="2680139" y="551034"/>
            <a:ext cx="7325710" cy="6384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8EF260-B756-52BD-218F-072E3DDE9F69}"/>
              </a:ext>
            </a:extLst>
          </p:cNvPr>
          <p:cNvSpPr/>
          <p:nvPr/>
        </p:nvSpPr>
        <p:spPr>
          <a:xfrm>
            <a:off x="6022427" y="5209195"/>
            <a:ext cx="1637998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1A11E7-7C51-7B9F-735E-8519097874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DBE7C-5F5C-95E3-BB3E-5C92C108F3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23616" y="5538147"/>
            <a:ext cx="1837694" cy="476250"/>
          </a:xfrm>
        </p:spPr>
        <p:txBody>
          <a:bodyPr/>
          <a:lstStyle/>
          <a:p>
            <a:r>
              <a:rPr lang="ru-RU" b="1" dirty="0"/>
              <a:t>ГОСУДАРСТВО</a:t>
            </a:r>
            <a:endParaRPr lang="en-US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E51384-715F-7CC2-9E81-BF88EE28C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06407"/>
            <a:ext cx="2531376" cy="1186062"/>
          </a:xfrm>
          <a:solidFill>
            <a:schemeClr val="bg1"/>
          </a:solidFill>
        </p:spPr>
        <p:txBody>
          <a:bodyPr/>
          <a:lstStyle/>
          <a:p>
            <a:r>
              <a:rPr lang="ru-RU" dirty="0"/>
              <a:t>Как такое возможно? 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03D46B-AF0B-5328-51C2-0AE7DF7053BD}"/>
              </a:ext>
            </a:extLst>
          </p:cNvPr>
          <p:cNvSpPr txBox="1">
            <a:spLocks/>
          </p:cNvSpPr>
          <p:nvPr/>
        </p:nvSpPr>
        <p:spPr>
          <a:xfrm>
            <a:off x="2443655" y="4091484"/>
            <a:ext cx="1697421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/>
              <a:t>НАУКА</a:t>
            </a:r>
            <a:endParaRPr lang="en-US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B1FCD1-E674-DB28-6ACA-8053E14D3069}"/>
              </a:ext>
            </a:extLst>
          </p:cNvPr>
          <p:cNvSpPr txBox="1">
            <a:spLocks/>
          </p:cNvSpPr>
          <p:nvPr/>
        </p:nvSpPr>
        <p:spPr>
          <a:xfrm>
            <a:off x="3324300" y="1789872"/>
            <a:ext cx="1697421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/>
              <a:t>ФЕРМЕРЫ</a:t>
            </a:r>
            <a:endParaRPr lang="en-US" b="1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8C88DC7-D81F-EDF7-4F7F-36EBF0EB9565}"/>
              </a:ext>
            </a:extLst>
          </p:cNvPr>
          <p:cNvSpPr txBox="1">
            <a:spLocks/>
          </p:cNvSpPr>
          <p:nvPr/>
        </p:nvSpPr>
        <p:spPr>
          <a:xfrm>
            <a:off x="5585844" y="3018444"/>
            <a:ext cx="1697421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/>
              <a:t>ТЕХНОЛОГИЯ</a:t>
            </a:r>
            <a:endParaRPr lang="en-US" b="1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899058B-4AD7-4A55-0AC3-14427B8E5F26}"/>
              </a:ext>
            </a:extLst>
          </p:cNvPr>
          <p:cNvSpPr txBox="1">
            <a:spLocks/>
          </p:cNvSpPr>
          <p:nvPr/>
        </p:nvSpPr>
        <p:spPr>
          <a:xfrm>
            <a:off x="7701860" y="1848757"/>
            <a:ext cx="1697421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/>
              <a:t>ИНВЕСТИЦИИ</a:t>
            </a:r>
            <a:endParaRPr lang="en-US" b="1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844F20B-0A03-AF89-9E78-2BE813BD661A}"/>
              </a:ext>
            </a:extLst>
          </p:cNvPr>
          <p:cNvSpPr txBox="1">
            <a:spLocks/>
          </p:cNvSpPr>
          <p:nvPr/>
        </p:nvSpPr>
        <p:spPr>
          <a:xfrm>
            <a:off x="8884072" y="3190907"/>
            <a:ext cx="1697421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/>
              <a:t>ИННОВАЦИИ И </a:t>
            </a:r>
            <a:r>
              <a:rPr lang="en-US" b="1" dirty="0"/>
              <a:t>R’N’D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A91BB50-8541-28B3-B53C-FDF313A5479A}"/>
              </a:ext>
            </a:extLst>
          </p:cNvPr>
          <p:cNvSpPr txBox="1">
            <a:spLocks/>
          </p:cNvSpPr>
          <p:nvPr/>
        </p:nvSpPr>
        <p:spPr>
          <a:xfrm>
            <a:off x="4710859" y="148957"/>
            <a:ext cx="3264270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/>
              <a:t>БИЗНЕС / ПОСТАВЩИКИ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3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8EF260-B756-52BD-218F-072E3DDE9F69}"/>
              </a:ext>
            </a:extLst>
          </p:cNvPr>
          <p:cNvSpPr/>
          <p:nvPr/>
        </p:nvSpPr>
        <p:spPr>
          <a:xfrm>
            <a:off x="0" y="1880699"/>
            <a:ext cx="10868526" cy="50561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1A11E7-7C51-7B9F-735E-8519097874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BA486927-8E31-FF8C-AF51-63EE2A99302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9808" y="2448208"/>
            <a:ext cx="10689020" cy="1377558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325958"/>
                </a:solidFill>
                <a:latin typeface="YACgESME5ew 0"/>
              </a:rPr>
              <a:t>О</a:t>
            </a:r>
            <a:r>
              <a:rPr lang="ru-RU" sz="4000" i="0" dirty="0">
                <a:solidFill>
                  <a:srgbClr val="325958"/>
                </a:solidFill>
                <a:effectLst/>
                <a:latin typeface="YACgESME5ew 0"/>
              </a:rPr>
              <a:t>снова аграрного чуда </a:t>
            </a:r>
            <a:r>
              <a:rPr lang="ru-RU" sz="4000" dirty="0">
                <a:solidFill>
                  <a:srgbClr val="325958"/>
                </a:solidFill>
                <a:latin typeface="YACgESME5ew 0"/>
              </a:rPr>
              <a:t>И</a:t>
            </a:r>
            <a:r>
              <a:rPr lang="ru-RU" sz="4000" i="0" dirty="0">
                <a:solidFill>
                  <a:srgbClr val="325958"/>
                </a:solidFill>
                <a:effectLst/>
                <a:latin typeface="YACgESME5ew 0"/>
              </a:rPr>
              <a:t>зраиля </a:t>
            </a:r>
          </a:p>
          <a:p>
            <a:pPr algn="ctr"/>
            <a:r>
              <a:rPr lang="ru-RU" sz="4000" i="0" dirty="0">
                <a:solidFill>
                  <a:srgbClr val="325958"/>
                </a:solidFill>
                <a:effectLst/>
                <a:latin typeface="YACgESME5ew 0"/>
              </a:rPr>
              <a:t>в условиях нехватки ресурсов…</a:t>
            </a:r>
            <a:endParaRPr lang="ru-RU" sz="4000" dirty="0">
              <a:solidFill>
                <a:srgbClr val="325958"/>
              </a:solidFill>
              <a:effectLst/>
              <a:latin typeface="YACgESME5ew 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6BDF6-060C-3909-ECCD-385032B3D6F9}"/>
              </a:ext>
            </a:extLst>
          </p:cNvPr>
          <p:cNvSpPr txBox="1">
            <a:spLocks/>
          </p:cNvSpPr>
          <p:nvPr/>
        </p:nvSpPr>
        <p:spPr>
          <a:xfrm>
            <a:off x="1639614" y="4075993"/>
            <a:ext cx="9312165" cy="13775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rgbClr val="5C5C5C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5C5C5C"/>
                </a:solidFill>
                <a:latin typeface="Acumin Variable Concept Black" panose="020B030402020202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5C5C5C"/>
                </a:solidFill>
                <a:latin typeface="Acumin Variable Concept Black" panose="020B030402020202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5C5C5C"/>
                </a:solidFill>
                <a:latin typeface="Acumin Variable Concept Black" panose="020B030402020202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5C5C5C"/>
                </a:solidFill>
                <a:latin typeface="Acumin Variable Concept Black" panose="020B030402020202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4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CgESME5ew 0"/>
              </a:rPr>
              <a:t>Кооперация и взаимодействие для достижения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CgESME5ew 0"/>
              </a:rPr>
              <a:t>общей</a:t>
            </a:r>
            <a:r>
              <a:rPr lang="ru-RU" sz="40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CgESME5ew 0"/>
              </a:rPr>
              <a:t> цели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DDA0783-B0CA-0F49-300A-43D9A290C0EE}"/>
              </a:ext>
            </a:extLst>
          </p:cNvPr>
          <p:cNvSpPr txBox="1">
            <a:spLocks/>
          </p:cNvSpPr>
          <p:nvPr/>
        </p:nvSpPr>
        <p:spPr>
          <a:xfrm>
            <a:off x="422031" y="306407"/>
            <a:ext cx="2531376" cy="1186062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500" b="1" i="0" u="none" strike="noStrike" cap="none">
                <a:solidFill>
                  <a:schemeClr val="accent3"/>
                </a:solidFill>
                <a:latin typeface="Acumin Variable Concept Semibol" panose="020B0304020202020204" pitchFamily="34" charset="0"/>
                <a:ea typeface="Acumin Variable Concept Semibol" panose="020B0304020202020204" pitchFamily="34" charset="0"/>
                <a:cs typeface="Arial"/>
                <a:sym typeface="Aria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/>
              <a:t>Как такое возможно?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A2463E-A13C-45E7-E71B-D309E27583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541BB-77EA-FC59-364F-88F77C90F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282BF6-C794-1D6A-A4F1-D9D49E8A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1734E6E-9495-0A1F-E137-09C9BBE14695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/>
          <a:stretch/>
        </p:blipFill>
        <p:spPr>
          <a:xfrm>
            <a:off x="-1" y="0"/>
            <a:ext cx="10447284" cy="688705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6F4059-9E3B-2ECE-12E5-74E189319CF7}"/>
              </a:ext>
            </a:extLst>
          </p:cNvPr>
          <p:cNvSpPr txBox="1"/>
          <p:nvPr/>
        </p:nvSpPr>
        <p:spPr>
          <a:xfrm>
            <a:off x="10761851" y="2059375"/>
            <a:ext cx="111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3"/>
              </a:rPr>
              <a:t>Ссылка на источник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3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F14DB9-E607-A596-EBB1-B5A8F2CC80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1334BA-143F-70E0-733A-0C4F7F8B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99829A-35F9-FFB8-4332-6E8105146E00}"/>
              </a:ext>
            </a:extLst>
          </p:cNvPr>
          <p:cNvGrpSpPr/>
          <p:nvPr/>
        </p:nvGrpSpPr>
        <p:grpSpPr>
          <a:xfrm>
            <a:off x="6537433" y="1468138"/>
            <a:ext cx="5232535" cy="4572122"/>
            <a:chOff x="5388344" y="1274208"/>
            <a:chExt cx="5929216" cy="50322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891ED6-47DD-6186-060D-EBA0AC22B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8344" y="1274208"/>
              <a:ext cx="5929216" cy="503224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C7252E-907D-6C40-9E65-F0806A5D5F54}"/>
                </a:ext>
              </a:extLst>
            </p:cNvPr>
            <p:cNvSpPr txBox="1"/>
            <p:nvPr/>
          </p:nvSpPr>
          <p:spPr>
            <a:xfrm>
              <a:off x="7169888" y="1586796"/>
              <a:ext cx="2366127" cy="11871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300" b="1" dirty="0">
                  <a:solidFill>
                    <a:schemeClr val="accent3"/>
                  </a:solidFill>
                  <a:latin typeface="Acumin Variable Concept Semibol" panose="020B0304020202020204" pitchFamily="34" charset="0"/>
                </a:rPr>
                <a:t>MARKET FIT</a:t>
              </a:r>
              <a:r>
                <a:rPr lang="ru-RU" sz="2300" b="1" dirty="0">
                  <a:solidFill>
                    <a:schemeClr val="accent3"/>
                  </a:solidFill>
                  <a:latin typeface="Acumin Variable Concept Semibol" panose="020B0304020202020204" pitchFamily="34" charset="0"/>
                </a:rPr>
                <a:t> / ОЦЕНКА РЫНКА</a:t>
              </a:r>
              <a:endParaRPr lang="en-US" sz="2300" b="1" i="0" dirty="0">
                <a:solidFill>
                  <a:srgbClr val="000000"/>
                </a:solidFill>
                <a:effectLst/>
                <a:latin typeface="YACgESME5ew 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D4436D-5A30-43E0-9D3E-6ED2524257B2}"/>
                </a:ext>
              </a:extLst>
            </p:cNvPr>
            <p:cNvSpPr txBox="1"/>
            <p:nvPr/>
          </p:nvSpPr>
          <p:spPr>
            <a:xfrm>
              <a:off x="5749069" y="4491863"/>
              <a:ext cx="1911665" cy="1361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i="0" dirty="0">
                  <a:solidFill>
                    <a:schemeClr val="accent3"/>
                  </a:solidFill>
                  <a:effectLst/>
                  <a:latin typeface="YACgESME5ew 0"/>
                </a:rPr>
                <a:t>МЕСТНАЯ АДАПТАЦИЯ МИРОВЫХ ПРАКТИК</a:t>
              </a:r>
              <a:endParaRPr lang="en-US" sz="2000" b="1" i="0" dirty="0">
                <a:solidFill>
                  <a:srgbClr val="000000"/>
                </a:solidFill>
                <a:effectLst/>
                <a:latin typeface="YACgESME5ew 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4F688B-2583-270D-3C1A-2CF3E5E24110}"/>
                </a:ext>
              </a:extLst>
            </p:cNvPr>
            <p:cNvSpPr txBox="1"/>
            <p:nvPr/>
          </p:nvSpPr>
          <p:spPr>
            <a:xfrm>
              <a:off x="8913628" y="4613583"/>
              <a:ext cx="2142037" cy="11178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3"/>
                  </a:solidFill>
                  <a:latin typeface="Acumin Variable Concept Semibol" panose="020B0304020202020204" pitchFamily="34" charset="0"/>
                </a:rPr>
                <a:t>УПРАВЛЕНИЕ И ЭКСПЕРТНАЯ ПОДДЕРЖКА</a:t>
              </a:r>
              <a:endParaRPr lang="en-US" sz="2000" b="1" i="0" dirty="0">
                <a:solidFill>
                  <a:srgbClr val="000000"/>
                </a:solidFill>
                <a:effectLst/>
                <a:latin typeface="YACgESME5ew 0"/>
              </a:endParaRPr>
            </a:p>
          </p:txBody>
        </p:sp>
        <p:pic>
          <p:nvPicPr>
            <p:cNvPr id="11" name="Graphic 99">
              <a:extLst>
                <a:ext uri="{FF2B5EF4-FFF2-40B4-BE49-F238E27FC236}">
                  <a16:creationId xmlns:a16="http://schemas.microsoft.com/office/drawing/2014/main" id="{CD536CC7-61C3-FF4D-592D-5678D75F6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15274" y="3654475"/>
              <a:ext cx="738665" cy="738665"/>
            </a:xfrm>
            <a:prstGeom prst="rect">
              <a:avLst/>
            </a:prstGeom>
          </p:spPr>
        </p:pic>
      </p:grp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D48E9-BA2B-AE81-6DDD-D14DFCF9D1DC}"/>
              </a:ext>
            </a:extLst>
          </p:cNvPr>
          <p:cNvSpPr txBox="1">
            <a:spLocks/>
          </p:cNvSpPr>
          <p:nvPr/>
        </p:nvSpPr>
        <p:spPr>
          <a:xfrm>
            <a:off x="11317559" y="6360366"/>
            <a:ext cx="640532" cy="4421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39700" marR="0" lvl="0" indent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Tx/>
              <a:buNone/>
              <a:defRPr sz="1400" b="1" i="0" u="none" strike="noStrike" cap="none">
                <a:solidFill>
                  <a:srgbClr val="006666"/>
                </a:solidFill>
                <a:latin typeface="+mn-lt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6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12B69247-E57E-48F1-8B50-4F97406F420E}" type="slidenum">
              <a:rPr lang="en-US" smtClean="0"/>
              <a:pPr/>
              <a:t>9</a:t>
            </a:fld>
            <a:endParaRPr lang="en-IL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DEA382B-0AC8-88E1-6805-401EA2691ACB}"/>
              </a:ext>
            </a:extLst>
          </p:cNvPr>
          <p:cNvSpPr txBox="1">
            <a:spLocks/>
          </p:cNvSpPr>
          <p:nvPr/>
        </p:nvSpPr>
        <p:spPr>
          <a:xfrm>
            <a:off x="422030" y="1468137"/>
            <a:ext cx="7923184" cy="47239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accent3"/>
                </a:solidFill>
                <a:latin typeface="Acumin Variable Concept Medium" panose="020B0304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b="1" dirty="0">
                <a:solidFill>
                  <a:srgbClr val="5C5C5C"/>
                </a:solidFill>
              </a:rPr>
              <a:t>Фокус на </a:t>
            </a:r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долгосрочной</a:t>
            </a:r>
            <a:r>
              <a:rPr lang="ru-RU" sz="2400" b="1" dirty="0">
                <a:solidFill>
                  <a:srgbClr val="5C5C5C"/>
                </a:solidFill>
              </a:rPr>
              <a:t> экономической эффективности</a:t>
            </a:r>
            <a:endParaRPr lang="en-IL" sz="2400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818180B-A245-14E7-7260-EEE2AF008669}"/>
              </a:ext>
            </a:extLst>
          </p:cNvPr>
          <p:cNvSpPr txBox="1">
            <a:spLocks/>
          </p:cNvSpPr>
          <p:nvPr/>
        </p:nvSpPr>
        <p:spPr>
          <a:xfrm>
            <a:off x="422030" y="730926"/>
            <a:ext cx="4444260" cy="6376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500" b="1" i="0" u="none" strike="noStrike" cap="none">
                <a:solidFill>
                  <a:schemeClr val="accent3"/>
                </a:solidFill>
                <a:latin typeface="Acumin Variable Concept Semibol" panose="020B0304020202020204" pitchFamily="34" charset="0"/>
                <a:ea typeface="Acumin Variable Concept Semibol" panose="020B0304020202020204" pitchFamily="34" charset="0"/>
                <a:cs typeface="Arial"/>
                <a:sym typeface="Aria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/>
              <a:t>Концепция </a:t>
            </a:r>
            <a:r>
              <a:rPr lang="en-US" dirty="0"/>
              <a:t>AGRIGO</a:t>
            </a:r>
            <a:endParaRPr lang="en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F0BC8E-5481-CCC0-4269-84023A9FD970}"/>
              </a:ext>
            </a:extLst>
          </p:cNvPr>
          <p:cNvSpPr txBox="1"/>
          <p:nvPr/>
        </p:nvSpPr>
        <p:spPr>
          <a:xfrm>
            <a:off x="411751" y="2339334"/>
            <a:ext cx="642346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tx1"/>
                </a:solidFill>
                <a:effectLst/>
                <a:latin typeface="+mj-lt"/>
              </a:rPr>
              <a:t>Д</a:t>
            </a:r>
            <a:r>
              <a:rPr lang="ru-RU" sz="2400" b="1" dirty="0">
                <a:solidFill>
                  <a:schemeClr val="tx1"/>
                </a:solidFill>
                <a:latin typeface="+mj-lt"/>
              </a:rPr>
              <a:t>О</a:t>
            </a:r>
            <a:r>
              <a:rPr lang="en-US" sz="2400" b="1" i="0" dirty="0">
                <a:solidFill>
                  <a:schemeClr val="tx1"/>
                </a:solidFill>
                <a:effectLst/>
                <a:latin typeface="+mj-lt"/>
              </a:rPr>
              <a:t>: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+mj-lt"/>
              </a:rPr>
              <a:t>MARKET FIT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+mj-lt"/>
              </a:rPr>
              <a:t> / ОЦЕНКА РЫНКА</a:t>
            </a:r>
            <a:endParaRPr lang="en-US" sz="2400" b="1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sz="500" i="0" dirty="0">
              <a:solidFill>
                <a:srgbClr val="000000"/>
              </a:solidFill>
              <a:effectLst/>
              <a:latin typeface="+mj-lt"/>
            </a:endParaRPr>
          </a:p>
          <a:p>
            <a:r>
              <a:rPr lang="ru-RU" sz="2000" i="0" dirty="0">
                <a:solidFill>
                  <a:srgbClr val="000000"/>
                </a:solidFill>
                <a:effectLst/>
                <a:latin typeface="+mn-lt"/>
              </a:rPr>
              <a:t>выбор продукта и концепции с учётом потенциала рынка, существующих мощностей и местных особенностей</a:t>
            </a:r>
            <a:endParaRPr lang="ru-RU" sz="200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DADBB0-7866-DED0-62C3-4D6F76ADAD4E}"/>
              </a:ext>
            </a:extLst>
          </p:cNvPr>
          <p:cNvSpPr txBox="1"/>
          <p:nvPr/>
        </p:nvSpPr>
        <p:spPr>
          <a:xfrm>
            <a:off x="422030" y="3824864"/>
            <a:ext cx="651479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+mj-lt"/>
              </a:rPr>
              <a:t>ВО ВРЕМЯ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ru-RU" sz="2000" b="1" dirty="0">
                <a:latin typeface="+mj-lt"/>
              </a:rPr>
              <a:t>МЕСТНАЯ АДАПТАЦИЯ МИРОВЫХ ПРАКТИК</a:t>
            </a:r>
            <a:endParaRPr lang="en-US" sz="2000" b="1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fr-MA" sz="500" dirty="0">
              <a:latin typeface="+mj-lt"/>
            </a:endParaRPr>
          </a:p>
          <a:p>
            <a:r>
              <a:rPr lang="ru-RU" sz="2000" dirty="0">
                <a:latin typeface="+mn-lt"/>
              </a:rPr>
              <a:t>выбор и адаптация инновационных технологий и эффективных строительных решений</a:t>
            </a:r>
            <a:endParaRPr lang="en-US" sz="2000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0466F7-0CEF-9C18-C79B-DBF4F78D3A48}"/>
              </a:ext>
            </a:extLst>
          </p:cNvPr>
          <p:cNvSpPr txBox="1"/>
          <p:nvPr/>
        </p:nvSpPr>
        <p:spPr>
          <a:xfrm>
            <a:off x="411751" y="5070754"/>
            <a:ext cx="6433743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YACgESME5ew 0"/>
              </a:rPr>
              <a:t>ПОСЛЕ</a:t>
            </a:r>
            <a:r>
              <a:rPr lang="en-US" sz="2000" b="1" dirty="0">
                <a:solidFill>
                  <a:schemeClr val="tx1"/>
                </a:solidFill>
                <a:latin typeface="YACgESME5ew 0"/>
              </a:rPr>
              <a:t>:</a:t>
            </a:r>
            <a:r>
              <a:rPr lang="en-US" sz="2000" b="1" dirty="0">
                <a:latin typeface="YACgESME5ew 0"/>
              </a:rPr>
              <a:t> </a:t>
            </a:r>
            <a:r>
              <a:rPr lang="ru-RU" sz="2000" b="1" dirty="0">
                <a:latin typeface="YACgESME5ew 0"/>
              </a:rPr>
              <a:t>УПРАВЛЕНИЕ И 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YACgESME5ew 0"/>
              </a:rPr>
              <a:t>ЭКСПЕРТНАЯ ПОДДЕРЖКА</a:t>
            </a:r>
            <a:endParaRPr lang="en-US" sz="2000" b="1" i="0" dirty="0">
              <a:solidFill>
                <a:srgbClr val="000000"/>
              </a:solidFill>
              <a:effectLst/>
              <a:latin typeface="YACgESME5ew 0"/>
            </a:endParaRPr>
          </a:p>
          <a:p>
            <a:endParaRPr lang="ru-RU" sz="500" dirty="0">
              <a:latin typeface="+mn-lt"/>
            </a:endParaRPr>
          </a:p>
          <a:p>
            <a:r>
              <a:rPr lang="ru-RU" sz="2000" dirty="0">
                <a:latin typeface="+mn-lt"/>
              </a:rPr>
              <a:t>Профессиональная экспертная поддержка в после запуска, подготовка и обучение местных специалистов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61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Starting a Company in Korea by Slidesgo">
  <a:themeElements>
    <a:clrScheme name="Custom 1">
      <a:dk1>
        <a:srgbClr val="006666"/>
      </a:dk1>
      <a:lt1>
        <a:srgbClr val="FFFFFF"/>
      </a:lt1>
      <a:dk2>
        <a:srgbClr val="5C5C5C"/>
      </a:dk2>
      <a:lt2>
        <a:srgbClr val="FFFFFF"/>
      </a:lt2>
      <a:accent1>
        <a:srgbClr val="FFFFFF"/>
      </a:accent1>
      <a:accent2>
        <a:srgbClr val="32B3C9"/>
      </a:accent2>
      <a:accent3>
        <a:srgbClr val="006666"/>
      </a:accent3>
      <a:accent4>
        <a:srgbClr val="5C5C5C"/>
      </a:accent4>
      <a:accent5>
        <a:srgbClr val="E1D3BF"/>
      </a:accent5>
      <a:accent6>
        <a:srgbClr val="99D9E4"/>
      </a:accent6>
      <a:hlink>
        <a:srgbClr val="006666"/>
      </a:hlink>
      <a:folHlink>
        <a:srgbClr val="32B3C9"/>
      </a:folHlink>
    </a:clrScheme>
    <a:fontScheme name="Custom 1">
      <a:majorFont>
        <a:latin typeface="Acumin Variable Concep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riGo_Example_Presentation.pptx" id="{5D811AA9-1062-425E-AA7B-59209C408BB9}" vid="{43ADE38E-B705-4425-8E81-7EF854871B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29536</TotalTime>
  <Words>502</Words>
  <Application>Microsoft Office PowerPoint</Application>
  <PresentationFormat>Widescreen</PresentationFormat>
  <Paragraphs>128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Acumin Variable Concept Black</vt:lpstr>
      <vt:lpstr>Acumin Variable Concept Medium</vt:lpstr>
      <vt:lpstr>Acumin Variable Concept Semibol</vt:lpstr>
      <vt:lpstr>Arial</vt:lpstr>
      <vt:lpstr>Calibri</vt:lpstr>
      <vt:lpstr>Calibri Light</vt:lpstr>
      <vt:lpstr>YACgESME5ew 0</vt:lpstr>
      <vt:lpstr>Starting a Company in Korea by Slidesgo</vt:lpstr>
      <vt:lpstr>PowerPoint Presentation</vt:lpstr>
      <vt:lpstr>2 ФАКТА ОБ ИЗРАИЛЕ</vt:lpstr>
      <vt:lpstr>PowerPoint Presentation</vt:lpstr>
      <vt:lpstr>Сколько молока дают израильские коровы?</vt:lpstr>
      <vt:lpstr>Какое молоко дают израильские коровы?</vt:lpstr>
      <vt:lpstr>Как такое возможно? </vt:lpstr>
      <vt:lpstr>PowerPoint Presentation</vt:lpstr>
      <vt:lpstr>PowerPoint Presentation</vt:lpstr>
      <vt:lpstr>PowerPoint Presentation</vt:lpstr>
      <vt:lpstr>Инженерные и управленческие решения AgriGo</vt:lpstr>
      <vt:lpstr>СИЛА КОМПЛЕКСНОГО ПОДХОДА AGRIGO </vt:lpstr>
      <vt:lpstr>СВОБОДНОЕ СОДЕРЖАНИЕ:</vt:lpstr>
      <vt:lpstr>PowerPoint Presentation</vt:lpstr>
      <vt:lpstr>PowerPoint Presentation</vt:lpstr>
      <vt:lpstr>Подготовка кормов</vt:lpstr>
      <vt:lpstr>Когда срезать?</vt:lpstr>
      <vt:lpstr>Как нарезать? </vt:lpstr>
      <vt:lpstr>Как хранить?</vt:lpstr>
      <vt:lpstr>Насколько дороже «дешевле»?</vt:lpstr>
      <vt:lpstr>PowerPoint Presentation</vt:lpstr>
      <vt:lpstr>PowerPoint Presentation</vt:lpstr>
      <vt:lpstr>PowerPoint Presentation</vt:lpstr>
      <vt:lpstr>Продукция, которую хотят купить</vt:lpstr>
      <vt:lpstr>Продукция, которую удобно купить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AgriGo Group</dc:title>
  <dc:creator>Jay Dubois</dc:creator>
  <cp:lastModifiedBy>Anatoly Mindel</cp:lastModifiedBy>
  <cp:revision>128</cp:revision>
  <dcterms:created xsi:type="dcterms:W3CDTF">2022-07-21T04:17:05Z</dcterms:created>
  <dcterms:modified xsi:type="dcterms:W3CDTF">2024-07-05T04:45:33Z</dcterms:modified>
</cp:coreProperties>
</file>